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8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07" r:id="rId4"/>
    <p:sldMasterId id="2147484403" r:id="rId5"/>
    <p:sldMasterId id="2147484490" r:id="rId6"/>
  </p:sldMasterIdLst>
  <p:notesMasterIdLst>
    <p:notesMasterId r:id="rId11"/>
  </p:notesMasterIdLst>
  <p:handoutMasterIdLst>
    <p:handoutMasterId r:id="rId12"/>
  </p:handoutMasterIdLst>
  <p:sldIdLst>
    <p:sldId id="2147480049" r:id="rId7"/>
    <p:sldId id="2147479763" r:id="rId8"/>
    <p:sldId id="2147480063" r:id="rId9"/>
    <p:sldId id="2147480081" r:id="rId10"/>
  </p:sldIdLst>
  <p:sldSz cx="12192000" cy="6858000"/>
  <p:notesSz cx="6954838" cy="9236075"/>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601332-074D-5DC8-7AC6-6AB65E5A17E8}" name="McCabe, Andrew" initials="MA" userId="S::andrew.mccabe@hq.doe.gov::59463dd1-27d2-4536-8e56-e602ad71b691" providerId="AD"/>
  <p188:author id="{CA497640-9F12-D0D7-23C7-745A10EB2387}" name="Srikanth Jayarajan" initials="SJ" userId="dMYpSlfjzFcYPEDsXjVgLmU1LCIkAjLNCqtAilE+2dM=" providerId="None"/>
  <p188:author id="{136DA190-FA36-ABA4-E0F8-1D42BB86BEF6}" name="Jewell, Rosie (CONTR)" initials="J(" userId="S::rosie.jewell@hq.doe.gov::c504cffe-1978-4d7d-b80b-904ccceda07b" providerId="AD"/>
  <p188:author id="{EAD4659C-BF79-0127-0A3A-52AF219C7F54}" name="Creed, Christopher" initials="CC" userId="S::christopher.creed@hq.doe.gov::6aabf335-738d-4e92-a3b0-f79fdccc9232" providerId="AD"/>
  <p188:author id="{E6F8DDB8-03F4-B5C8-101B-48DAE7FBCBBE}" name="Sandhya Jetty" initials="SJ" userId="S::sandhya.jetty@hq.doe.gov::cd96a73a-9e2e-470b-96a6-13dc6bf9ff7e" providerId="AD"/>
  <p188:author id="{8C3347B9-1307-D8B0-85DE-1DDBC221512B}" name="Samuel Goldman" initials="SG" userId="S::samuel.goldman@hq.doe.gov::422ac692-3229-4509-aa22-8fbd0389497c" providerId="AD"/>
  <p188:author id="{8AACF4BD-5862-9D73-D938-FFFF0A552BCF}" name="Downing, Jennifer (CONTR)" initials="DJ(" userId="S::jennifer.downing@hq.doe.gov::e7fade60-abc8-46df-858f-1dff4a6d24e4" providerId="AD"/>
  <p188:author id="{7EDDDCCF-3ACD-C5BE-7781-CD2B160819DF}" name="Oueid, Rima" initials="OR" userId="S::rima.oueid@hq.doe.gov::82707d7a-8382-4364-bceb-aa7b1f6308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 id="2" name="Amy Wagner" initials="AW" lastIdx="9" clrIdx="1">
    <p:extLst>
      <p:ext uri="{19B8F6BF-5375-455C-9EA6-DF929625EA0E}">
        <p15:presenceInfo xmlns:p15="http://schemas.microsoft.com/office/powerpoint/2012/main" userId="S::Amy_Wagner@mckinsey.com::d8efbc38-d820-422f-b77e-bc624d41e5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62B20F"/>
    <a:srgbClr val="00662E"/>
    <a:srgbClr val="1B609B"/>
    <a:srgbClr val="278AC0"/>
    <a:srgbClr val="7F7F7F"/>
    <a:srgbClr val="A6A6A6"/>
    <a:srgbClr val="BFBFBF"/>
    <a:srgbClr val="D9D9D9"/>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202" autoAdjust="0"/>
    <p:restoredTop sz="94660"/>
  </p:normalViewPr>
  <p:slideViewPr>
    <p:cSldViewPr snapToGrid="0">
      <p:cViewPr varScale="1">
        <p:scale>
          <a:sx n="98" d="100"/>
          <a:sy n="98" d="100"/>
        </p:scale>
        <p:origin x="108" y="34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wning, Jennifer" userId="e7fade60-abc8-46df-858f-1dff4a6d24e4" providerId="ADAL" clId="{55C2FBDB-5E0E-4F55-AE75-DE36EC6E5768}"/>
    <pc:docChg chg="custSel delSld modSld">
      <pc:chgData name="Downing, Jennifer" userId="e7fade60-abc8-46df-858f-1dff4a6d24e4" providerId="ADAL" clId="{55C2FBDB-5E0E-4F55-AE75-DE36EC6E5768}" dt="2024-05-14T23:27:17.612" v="30" actId="47"/>
      <pc:docMkLst>
        <pc:docMk/>
      </pc:docMkLst>
      <pc:sldChg chg="del">
        <pc:chgData name="Downing, Jennifer" userId="e7fade60-abc8-46df-858f-1dff4a6d24e4" providerId="ADAL" clId="{55C2FBDB-5E0E-4F55-AE75-DE36EC6E5768}" dt="2024-05-14T23:27:17.612" v="30" actId="47"/>
        <pc:sldMkLst>
          <pc:docMk/>
          <pc:sldMk cId="1937717625" sldId="2147479193"/>
        </pc:sldMkLst>
      </pc:sldChg>
      <pc:sldChg chg="addSp delSp modSp mod">
        <pc:chgData name="Downing, Jennifer" userId="e7fade60-abc8-46df-858f-1dff4a6d24e4" providerId="ADAL" clId="{55C2FBDB-5E0E-4F55-AE75-DE36EC6E5768}" dt="2024-05-14T23:26:22.689" v="25" actId="1035"/>
        <pc:sldMkLst>
          <pc:docMk/>
          <pc:sldMk cId="506368814" sldId="2147479763"/>
        </pc:sldMkLst>
        <pc:spChg chg="del">
          <ac:chgData name="Downing, Jennifer" userId="e7fade60-abc8-46df-858f-1dff4a6d24e4" providerId="ADAL" clId="{55C2FBDB-5E0E-4F55-AE75-DE36EC6E5768}" dt="2024-05-14T23:25:43.615" v="0" actId="478"/>
          <ac:spMkLst>
            <pc:docMk/>
            <pc:sldMk cId="506368814" sldId="2147479763"/>
            <ac:spMk id="3" creationId="{E6381F59-3E88-9084-B231-9A2C0BB36E87}"/>
          </ac:spMkLst>
        </pc:spChg>
        <pc:spChg chg="del">
          <ac:chgData name="Downing, Jennifer" userId="e7fade60-abc8-46df-858f-1dff4a6d24e4" providerId="ADAL" clId="{55C2FBDB-5E0E-4F55-AE75-DE36EC6E5768}" dt="2024-05-14T23:25:43.615" v="0" actId="478"/>
          <ac:spMkLst>
            <pc:docMk/>
            <pc:sldMk cId="506368814" sldId="2147479763"/>
            <ac:spMk id="5" creationId="{DED83683-3312-FD27-C962-26328AC5659E}"/>
          </ac:spMkLst>
        </pc:spChg>
        <pc:spChg chg="del">
          <ac:chgData name="Downing, Jennifer" userId="e7fade60-abc8-46df-858f-1dff4a6d24e4" providerId="ADAL" clId="{55C2FBDB-5E0E-4F55-AE75-DE36EC6E5768}" dt="2024-05-14T23:25:43.615" v="0" actId="478"/>
          <ac:spMkLst>
            <pc:docMk/>
            <pc:sldMk cId="506368814" sldId="2147479763"/>
            <ac:spMk id="6" creationId="{59C587BC-8242-4163-EFA2-6FB7F5AAD33E}"/>
          </ac:spMkLst>
        </pc:spChg>
        <pc:spChg chg="del">
          <ac:chgData name="Downing, Jennifer" userId="e7fade60-abc8-46df-858f-1dff4a6d24e4" providerId="ADAL" clId="{55C2FBDB-5E0E-4F55-AE75-DE36EC6E5768}" dt="2024-05-14T23:25:43.615" v="0" actId="478"/>
          <ac:spMkLst>
            <pc:docMk/>
            <pc:sldMk cId="506368814" sldId="2147479763"/>
            <ac:spMk id="8" creationId="{E1E68ECE-7974-0F77-5F73-7618DA2BB726}"/>
          </ac:spMkLst>
        </pc:spChg>
        <pc:picChg chg="add del mod modCrop">
          <ac:chgData name="Downing, Jennifer" userId="e7fade60-abc8-46df-858f-1dff4a6d24e4" providerId="ADAL" clId="{55C2FBDB-5E0E-4F55-AE75-DE36EC6E5768}" dt="2024-05-14T23:26:16.539" v="5" actId="478"/>
          <ac:picMkLst>
            <pc:docMk/>
            <pc:sldMk cId="506368814" sldId="2147479763"/>
            <ac:picMk id="10" creationId="{C6560A07-0B7D-32CF-7CA1-AD95D0B8C34E}"/>
          </ac:picMkLst>
        </pc:picChg>
        <pc:picChg chg="del">
          <ac:chgData name="Downing, Jennifer" userId="e7fade60-abc8-46df-858f-1dff4a6d24e4" providerId="ADAL" clId="{55C2FBDB-5E0E-4F55-AE75-DE36EC6E5768}" dt="2024-05-14T23:25:43.615" v="0" actId="478"/>
          <ac:picMkLst>
            <pc:docMk/>
            <pc:sldMk cId="506368814" sldId="2147479763"/>
            <ac:picMk id="11" creationId="{CD926502-BE15-D52A-C498-94F955AF675C}"/>
          </ac:picMkLst>
        </pc:picChg>
        <pc:picChg chg="del">
          <ac:chgData name="Downing, Jennifer" userId="e7fade60-abc8-46df-858f-1dff4a6d24e4" providerId="ADAL" clId="{55C2FBDB-5E0E-4F55-AE75-DE36EC6E5768}" dt="2024-05-14T23:25:43.615" v="0" actId="478"/>
          <ac:picMkLst>
            <pc:docMk/>
            <pc:sldMk cId="506368814" sldId="2147479763"/>
            <ac:picMk id="13" creationId="{5F7FA426-52DA-F459-311B-6891B5F285F0}"/>
          </ac:picMkLst>
        </pc:picChg>
        <pc:picChg chg="add mod">
          <ac:chgData name="Downing, Jennifer" userId="e7fade60-abc8-46df-858f-1dff4a6d24e4" providerId="ADAL" clId="{55C2FBDB-5E0E-4F55-AE75-DE36EC6E5768}" dt="2024-05-14T23:26:22.689" v="25" actId="1035"/>
          <ac:picMkLst>
            <pc:docMk/>
            <pc:sldMk cId="506368814" sldId="2147479763"/>
            <ac:picMk id="14" creationId="{68384872-56D2-4DB4-B615-DD91E335EB36}"/>
          </ac:picMkLst>
        </pc:picChg>
      </pc:sldChg>
      <pc:sldChg chg="del">
        <pc:chgData name="Downing, Jennifer" userId="e7fade60-abc8-46df-858f-1dff4a6d24e4" providerId="ADAL" clId="{55C2FBDB-5E0E-4F55-AE75-DE36EC6E5768}" dt="2024-05-14T23:26:47.060" v="27" actId="47"/>
        <pc:sldMkLst>
          <pc:docMk/>
          <pc:sldMk cId="2314798813" sldId="2147479983"/>
        </pc:sldMkLst>
      </pc:sldChg>
      <pc:sldChg chg="del">
        <pc:chgData name="Downing, Jennifer" userId="e7fade60-abc8-46df-858f-1dff4a6d24e4" providerId="ADAL" clId="{55C2FBDB-5E0E-4F55-AE75-DE36EC6E5768}" dt="2024-05-14T23:26:58.921" v="28" actId="47"/>
        <pc:sldMkLst>
          <pc:docMk/>
          <pc:sldMk cId="258025840" sldId="2147479998"/>
        </pc:sldMkLst>
      </pc:sldChg>
      <pc:sldChg chg="del">
        <pc:chgData name="Downing, Jennifer" userId="e7fade60-abc8-46df-858f-1dff4a6d24e4" providerId="ADAL" clId="{55C2FBDB-5E0E-4F55-AE75-DE36EC6E5768}" dt="2024-05-14T23:26:47.060" v="27" actId="47"/>
        <pc:sldMkLst>
          <pc:docMk/>
          <pc:sldMk cId="3915072940" sldId="2147480023"/>
        </pc:sldMkLst>
      </pc:sldChg>
      <pc:sldChg chg="del">
        <pc:chgData name="Downing, Jennifer" userId="e7fade60-abc8-46df-858f-1dff4a6d24e4" providerId="ADAL" clId="{55C2FBDB-5E0E-4F55-AE75-DE36EC6E5768}" dt="2024-05-14T23:26:47.060" v="27" actId="47"/>
        <pc:sldMkLst>
          <pc:docMk/>
          <pc:sldMk cId="1445300474" sldId="2147480036"/>
        </pc:sldMkLst>
      </pc:sldChg>
      <pc:sldChg chg="del">
        <pc:chgData name="Downing, Jennifer" userId="e7fade60-abc8-46df-858f-1dff4a6d24e4" providerId="ADAL" clId="{55C2FBDB-5E0E-4F55-AE75-DE36EC6E5768}" dt="2024-05-14T23:27:13.272" v="29" actId="47"/>
        <pc:sldMkLst>
          <pc:docMk/>
          <pc:sldMk cId="581423492" sldId="2147480048"/>
        </pc:sldMkLst>
      </pc:sldChg>
      <pc:sldChg chg="del">
        <pc:chgData name="Downing, Jennifer" userId="e7fade60-abc8-46df-858f-1dff4a6d24e4" providerId="ADAL" clId="{55C2FBDB-5E0E-4F55-AE75-DE36EC6E5768}" dt="2024-05-14T23:26:35.889" v="26" actId="47"/>
        <pc:sldMkLst>
          <pc:docMk/>
          <pc:sldMk cId="3420231804" sldId="2147480071"/>
        </pc:sldMkLst>
      </pc:sldChg>
      <pc:sldChg chg="del">
        <pc:chgData name="Downing, Jennifer" userId="e7fade60-abc8-46df-858f-1dff4a6d24e4" providerId="ADAL" clId="{55C2FBDB-5E0E-4F55-AE75-DE36EC6E5768}" dt="2024-05-14T23:27:13.272" v="29" actId="47"/>
        <pc:sldMkLst>
          <pc:docMk/>
          <pc:sldMk cId="2892102696" sldId="2147480074"/>
        </pc:sldMkLst>
      </pc:sldChg>
      <pc:sldChg chg="del">
        <pc:chgData name="Downing, Jennifer" userId="e7fade60-abc8-46df-858f-1dff4a6d24e4" providerId="ADAL" clId="{55C2FBDB-5E0E-4F55-AE75-DE36EC6E5768}" dt="2024-05-14T23:27:13.272" v="29" actId="47"/>
        <pc:sldMkLst>
          <pc:docMk/>
          <pc:sldMk cId="1324930583" sldId="2147480075"/>
        </pc:sldMkLst>
      </pc:sldChg>
      <pc:sldChg chg="del">
        <pc:chgData name="Downing, Jennifer" userId="e7fade60-abc8-46df-858f-1dff4a6d24e4" providerId="ADAL" clId="{55C2FBDB-5E0E-4F55-AE75-DE36EC6E5768}" dt="2024-05-14T23:27:13.272" v="29" actId="47"/>
        <pc:sldMkLst>
          <pc:docMk/>
          <pc:sldMk cId="1616655705" sldId="2147480076"/>
        </pc:sldMkLst>
      </pc:sldChg>
      <pc:sldChg chg="del">
        <pc:chgData name="Downing, Jennifer" userId="e7fade60-abc8-46df-858f-1dff4a6d24e4" providerId="ADAL" clId="{55C2FBDB-5E0E-4F55-AE75-DE36EC6E5768}" dt="2024-05-14T23:27:13.272" v="29" actId="47"/>
        <pc:sldMkLst>
          <pc:docMk/>
          <pc:sldMk cId="692140897" sldId="2147480077"/>
        </pc:sldMkLst>
      </pc:sldChg>
      <pc:sldChg chg="del">
        <pc:chgData name="Downing, Jennifer" userId="e7fade60-abc8-46df-858f-1dff4a6d24e4" providerId="ADAL" clId="{55C2FBDB-5E0E-4F55-AE75-DE36EC6E5768}" dt="2024-05-14T23:27:13.272" v="29" actId="47"/>
        <pc:sldMkLst>
          <pc:docMk/>
          <pc:sldMk cId="1294770424" sldId="2147480078"/>
        </pc:sldMkLst>
      </pc:sldChg>
      <pc:sldChg chg="del">
        <pc:chgData name="Downing, Jennifer" userId="e7fade60-abc8-46df-858f-1dff4a6d24e4" providerId="ADAL" clId="{55C2FBDB-5E0E-4F55-AE75-DE36EC6E5768}" dt="2024-05-14T23:27:13.272" v="29" actId="47"/>
        <pc:sldMkLst>
          <pc:docMk/>
          <pc:sldMk cId="1050015121" sldId="2147480079"/>
        </pc:sldMkLst>
      </pc:sldChg>
      <pc:sldChg chg="del">
        <pc:chgData name="Downing, Jennifer" userId="e7fade60-abc8-46df-858f-1dff4a6d24e4" providerId="ADAL" clId="{55C2FBDB-5E0E-4F55-AE75-DE36EC6E5768}" dt="2024-05-14T23:27:13.272" v="29" actId="47"/>
        <pc:sldMkLst>
          <pc:docMk/>
          <pc:sldMk cId="1848513061" sldId="2147480080"/>
        </pc:sldMkLst>
      </pc:sldChg>
      <pc:sldMasterChg chg="delSldLayout">
        <pc:chgData name="Downing, Jennifer" userId="e7fade60-abc8-46df-858f-1dff4a6d24e4" providerId="ADAL" clId="{55C2FBDB-5E0E-4F55-AE75-DE36EC6E5768}" dt="2024-05-14T23:27:13.272" v="29" actId="47"/>
        <pc:sldMasterMkLst>
          <pc:docMk/>
          <pc:sldMasterMk cId="2129695466" sldId="2147484490"/>
        </pc:sldMasterMkLst>
        <pc:sldLayoutChg chg="del">
          <pc:chgData name="Downing, Jennifer" userId="e7fade60-abc8-46df-858f-1dff4a6d24e4" providerId="ADAL" clId="{55C2FBDB-5E0E-4F55-AE75-DE36EC6E5768}" dt="2024-05-14T23:27:13.272" v="29" actId="47"/>
          <pc:sldLayoutMkLst>
            <pc:docMk/>
            <pc:sldMasterMk cId="2129695466" sldId="2147484490"/>
            <pc:sldLayoutMk cId="711266481" sldId="214748450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3014178" cy="462273"/>
          </a:xfrm>
          <a:prstGeom prst="rect">
            <a:avLst/>
          </a:prstGeom>
        </p:spPr>
        <p:txBody>
          <a:bodyPr vert="horz" lIns="89264" tIns="44632" rIns="89264" bIns="44632"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939107" y="0"/>
            <a:ext cx="3014178" cy="462273"/>
          </a:xfrm>
          <a:prstGeom prst="rect">
            <a:avLst/>
          </a:prstGeom>
        </p:spPr>
        <p:txBody>
          <a:bodyPr vert="horz" lIns="89264" tIns="44632" rIns="89264" bIns="44632" rtlCol="0"/>
          <a:lstStyle>
            <a:lvl1pPr algn="r">
              <a:defRPr sz="1200"/>
            </a:lvl1pPr>
          </a:lstStyle>
          <a:p>
            <a:fld id="{A6BD5B6C-20AF-4F0F-889A-7AADC7535123}" type="datetime3">
              <a:rPr lang="en-US" smtClean="0"/>
              <a:t>14 May 2024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8773803"/>
            <a:ext cx="3014178" cy="462273"/>
          </a:xfrm>
          <a:prstGeom prst="rect">
            <a:avLst/>
          </a:prstGeom>
        </p:spPr>
        <p:txBody>
          <a:bodyPr vert="horz" lIns="89264" tIns="44632" rIns="89264" bIns="4463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939107" y="8773803"/>
            <a:ext cx="3014178" cy="462273"/>
          </a:xfrm>
          <a:prstGeom prst="rect">
            <a:avLst/>
          </a:prstGeom>
        </p:spPr>
        <p:txBody>
          <a:bodyPr vert="horz" lIns="89264" tIns="44632" rIns="89264" bIns="44632"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892637" tIns="45993" rIns="91986" bIns="45993"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3939466" y="1"/>
            <a:ext cx="3013763" cy="463408"/>
          </a:xfrm>
          <a:prstGeom prst="rect">
            <a:avLst/>
          </a:prstGeom>
        </p:spPr>
        <p:txBody>
          <a:bodyPr vert="horz" lIns="91986" tIns="45993" rIns="892637" bIns="45993" rtlCol="0"/>
          <a:lstStyle>
            <a:lvl1pPr algn="r">
              <a:defRPr sz="900">
                <a:latin typeface="+mn-lt"/>
                <a:cs typeface="Arial" panose="020B0604020202020204" pitchFamily="34" charset="0"/>
              </a:defRPr>
            </a:lvl1pPr>
          </a:lstStyle>
          <a:p>
            <a:fld id="{1DF34805-1F01-4BDA-A8CA-FCEA2B4BC8D0}" type="datetime3">
              <a:rPr lang="en-US" smtClean="0"/>
              <a:pPr/>
              <a:t>14 May 2024</a:t>
            </a:fld>
            <a:endParaRPr lang="en-US"/>
          </a:p>
        </p:txBody>
      </p:sp>
      <p:sp>
        <p:nvSpPr>
          <p:cNvPr id="4" name="Slide Image Placeholder 3"/>
          <p:cNvSpPr>
            <a:spLocks noGrp="1" noRot="1" noChangeAspect="1"/>
          </p:cNvSpPr>
          <p:nvPr>
            <p:ph type="sldImg" idx="2"/>
          </p:nvPr>
        </p:nvSpPr>
        <p:spPr>
          <a:xfrm>
            <a:off x="706438" y="554038"/>
            <a:ext cx="5541962" cy="3117850"/>
          </a:xfrm>
          <a:prstGeom prst="rect">
            <a:avLst/>
          </a:prstGeom>
          <a:noFill/>
          <a:ln w="6350">
            <a:solidFill>
              <a:prstClr val="black"/>
            </a:solidFill>
          </a:ln>
        </p:spPr>
        <p:txBody>
          <a:bodyPr vert="horz" lIns="91986" tIns="45993" rIns="91986" bIns="45993" rtlCol="0" anchor="ctr"/>
          <a:lstStyle/>
          <a:p>
            <a:endParaRPr lang="en-US"/>
          </a:p>
        </p:txBody>
      </p:sp>
      <p:sp>
        <p:nvSpPr>
          <p:cNvPr id="6" name="Footer Placeholder 5"/>
          <p:cNvSpPr>
            <a:spLocks noGrp="1"/>
          </p:cNvSpPr>
          <p:nvPr>
            <p:ph type="ftr" sz="quarter" idx="4"/>
          </p:nvPr>
        </p:nvSpPr>
        <p:spPr>
          <a:xfrm>
            <a:off x="0" y="8772669"/>
            <a:ext cx="3013763" cy="463407"/>
          </a:xfrm>
          <a:prstGeom prst="rect">
            <a:avLst/>
          </a:prstGeom>
        </p:spPr>
        <p:txBody>
          <a:bodyPr vert="horz" lIns="892637" tIns="45993" rIns="91986" bIns="45993"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986" tIns="45993" rIns="892637" bIns="45993"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694862" y="4444686"/>
            <a:ext cx="5565114" cy="3637271"/>
          </a:xfrm>
          <a:prstGeom prst="rect">
            <a:avLst/>
          </a:prstGeom>
        </p:spPr>
        <p:txBody>
          <a:bodyPr vert="horz" lIns="89264" tIns="44632" rIns="89264" bIns="446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14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28086382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10" Type="http://schemas.openxmlformats.org/officeDocument/2006/relationships/image" Target="../media/image2.png"/><Relationship Id="rId4" Type="http://schemas.openxmlformats.org/officeDocument/2006/relationships/tags" Target="../tags/tag2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2.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1.emf"/><Relationship Id="rId5" Type="http://schemas.openxmlformats.org/officeDocument/2006/relationships/tags" Target="../tags/tag78.xml"/><Relationship Id="rId10" Type="http://schemas.openxmlformats.org/officeDocument/2006/relationships/oleObject" Target="../embeddings/oleObject11.bin"/><Relationship Id="rId4" Type="http://schemas.openxmlformats.org/officeDocument/2006/relationships/tags" Target="../tags/tag7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emf"/><Relationship Id="rId5" Type="http://schemas.openxmlformats.org/officeDocument/2006/relationships/tags" Target="../tags/tag86.xml"/><Relationship Id="rId10" Type="http://schemas.openxmlformats.org/officeDocument/2006/relationships/oleObject" Target="../embeddings/oleObject12.bin"/><Relationship Id="rId4" Type="http://schemas.openxmlformats.org/officeDocument/2006/relationships/tags" Target="../tags/tag8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1.emf"/><Relationship Id="rId5" Type="http://schemas.openxmlformats.org/officeDocument/2006/relationships/tags" Target="../tags/tag94.xml"/><Relationship Id="rId10" Type="http://schemas.openxmlformats.org/officeDocument/2006/relationships/oleObject" Target="../embeddings/oleObject13.bin"/><Relationship Id="rId4" Type="http://schemas.openxmlformats.org/officeDocument/2006/relationships/tags" Target="../tags/tag93.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8.emf"/><Relationship Id="rId5" Type="http://schemas.openxmlformats.org/officeDocument/2006/relationships/tags" Target="../tags/tag102.xml"/><Relationship Id="rId10" Type="http://schemas.openxmlformats.org/officeDocument/2006/relationships/oleObject" Target="../embeddings/oleObject14.bin"/><Relationship Id="rId4" Type="http://schemas.openxmlformats.org/officeDocument/2006/relationships/tags" Target="../tags/tag101.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2.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1.emf"/><Relationship Id="rId5" Type="http://schemas.openxmlformats.org/officeDocument/2006/relationships/tags" Target="../tags/tag110.xml"/><Relationship Id="rId10" Type="http://schemas.openxmlformats.org/officeDocument/2006/relationships/oleObject" Target="../embeddings/oleObject15.bin"/><Relationship Id="rId4" Type="http://schemas.openxmlformats.org/officeDocument/2006/relationships/tags" Target="../tags/tag109.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16.xml"/><Relationship Id="rId7"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10" Type="http://schemas.openxmlformats.org/officeDocument/2006/relationships/image" Target="../media/image2.png"/><Relationship Id="rId4" Type="http://schemas.openxmlformats.org/officeDocument/2006/relationships/tags" Target="../tags/tag117.xml"/><Relationship Id="rId9"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3.emf"/><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12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48.xml"/><Relationship Id="rId7" Type="http://schemas.openxmlformats.org/officeDocument/2006/relationships/oleObject" Target="../embeddings/oleObject20.bin"/><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Master" Target="../slideMasters/slideMaster2.xml"/><Relationship Id="rId5" Type="http://schemas.openxmlformats.org/officeDocument/2006/relationships/tags" Target="../tags/tag150.xml"/><Relationship Id="rId10" Type="http://schemas.openxmlformats.org/officeDocument/2006/relationships/image" Target="../media/image2.png"/><Relationship Id="rId4" Type="http://schemas.openxmlformats.org/officeDocument/2006/relationships/tags" Target="../tags/tag149.xml"/><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3.xml"/><Relationship Id="rId7" Type="http://schemas.openxmlformats.org/officeDocument/2006/relationships/oleObject" Target="../embeddings/oleObject21.bin"/><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2.xml"/><Relationship Id="rId11" Type="http://schemas.openxmlformats.org/officeDocument/2006/relationships/image" Target="../media/image2.png"/><Relationship Id="rId5" Type="http://schemas.openxmlformats.org/officeDocument/2006/relationships/tags" Target="../tags/tag155.xml"/><Relationship Id="rId10" Type="http://schemas.openxmlformats.org/officeDocument/2006/relationships/image" Target="../media/image5.jpeg"/><Relationship Id="rId4" Type="http://schemas.openxmlformats.org/officeDocument/2006/relationships/tags" Target="../tags/tag154.xml"/><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xml"/><Relationship Id="rId7" Type="http://schemas.openxmlformats.org/officeDocument/2006/relationships/oleObject" Target="../embeddings/oleObject3.bin"/><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10" Type="http://schemas.openxmlformats.org/officeDocument/2006/relationships/image" Target="../media/image2.png"/><Relationship Id="rId4" Type="http://schemas.openxmlformats.org/officeDocument/2006/relationships/tags" Target="../tags/tag30.xml"/><Relationship Id="rId9"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8.xml"/><Relationship Id="rId7" Type="http://schemas.openxmlformats.org/officeDocument/2006/relationships/oleObject" Target="../embeddings/oleObject22.bin"/><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2.xml"/><Relationship Id="rId5" Type="http://schemas.openxmlformats.org/officeDocument/2006/relationships/tags" Target="../tags/tag160.xml"/><Relationship Id="rId10" Type="http://schemas.openxmlformats.org/officeDocument/2006/relationships/image" Target="../media/image2.png"/><Relationship Id="rId4" Type="http://schemas.openxmlformats.org/officeDocument/2006/relationships/tags" Target="../tags/tag159.xml"/><Relationship Id="rId9"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3.xml"/><Relationship Id="rId7" Type="http://schemas.openxmlformats.org/officeDocument/2006/relationships/oleObject" Target="../embeddings/oleObject23.bin"/><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Master" Target="../slideMasters/slideMaster2.xml"/><Relationship Id="rId5" Type="http://schemas.openxmlformats.org/officeDocument/2006/relationships/tags" Target="../tags/tag165.xml"/><Relationship Id="rId10" Type="http://schemas.openxmlformats.org/officeDocument/2006/relationships/image" Target="../media/image2.png"/><Relationship Id="rId4" Type="http://schemas.openxmlformats.org/officeDocument/2006/relationships/tags" Target="../tags/tag164.xml"/><Relationship Id="rId9"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68.xml"/><Relationship Id="rId7" Type="http://schemas.openxmlformats.org/officeDocument/2006/relationships/slideMaster" Target="../slideMasters/slideMaster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9"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4.xml"/><Relationship Id="rId7" Type="http://schemas.openxmlformats.org/officeDocument/2006/relationships/oleObject" Target="../embeddings/oleObject25.bin"/><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Master" Target="../slideMasters/slideMaster2.xml"/><Relationship Id="rId5" Type="http://schemas.openxmlformats.org/officeDocument/2006/relationships/tags" Target="../tags/tag176.xml"/><Relationship Id="rId4" Type="http://schemas.openxmlformats.org/officeDocument/2006/relationships/tags" Target="../tags/tag175.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79.xml"/><Relationship Id="rId7"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85.xml"/><Relationship Id="rId7" Type="http://schemas.openxmlformats.org/officeDocument/2006/relationships/slideMaster" Target="../slideMasters/slideMaster2.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3.emf"/><Relationship Id="rId4" Type="http://schemas.openxmlformats.org/officeDocument/2006/relationships/tags" Target="../tags/tag192.xml"/><Relationship Id="rId9" Type="http://schemas.openxmlformats.org/officeDocument/2006/relationships/oleObject" Target="../embeddings/oleObject28.bin"/></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2.png"/><Relationship Id="rId5" Type="http://schemas.openxmlformats.org/officeDocument/2006/relationships/tags" Target="../tags/tag200.xml"/><Relationship Id="rId10" Type="http://schemas.openxmlformats.org/officeDocument/2006/relationships/image" Target="../media/image1.emf"/><Relationship Id="rId4" Type="http://schemas.openxmlformats.org/officeDocument/2006/relationships/tags" Target="../tags/tag199.xml"/><Relationship Id="rId9" Type="http://schemas.openxmlformats.org/officeDocument/2006/relationships/oleObject" Target="../embeddings/oleObject29.bin"/></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2.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1.emf"/><Relationship Id="rId5" Type="http://schemas.openxmlformats.org/officeDocument/2006/relationships/tags" Target="../tags/tag207.xml"/><Relationship Id="rId10" Type="http://schemas.openxmlformats.org/officeDocument/2006/relationships/oleObject" Target="../embeddings/oleObject30.bin"/><Relationship Id="rId4" Type="http://schemas.openxmlformats.org/officeDocument/2006/relationships/tags" Target="../tags/tag206.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image" Target="../media/image2.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1.emf"/><Relationship Id="rId5" Type="http://schemas.openxmlformats.org/officeDocument/2006/relationships/tags" Target="../tags/tag215.xml"/><Relationship Id="rId10" Type="http://schemas.openxmlformats.org/officeDocument/2006/relationships/oleObject" Target="../embeddings/oleObject31.bin"/><Relationship Id="rId4" Type="http://schemas.openxmlformats.org/officeDocument/2006/relationships/tags" Target="../tags/tag214.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4.xml"/><Relationship Id="rId7" Type="http://schemas.openxmlformats.org/officeDocument/2006/relationships/oleObject" Target="../embeddings/oleObject4.bin"/><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image" Target="../media/image2.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image" Target="../media/image8.emf"/><Relationship Id="rId5" Type="http://schemas.openxmlformats.org/officeDocument/2006/relationships/tags" Target="../tags/tag223.xml"/><Relationship Id="rId10" Type="http://schemas.openxmlformats.org/officeDocument/2006/relationships/oleObject" Target="../embeddings/oleObject32.bin"/><Relationship Id="rId4" Type="http://schemas.openxmlformats.org/officeDocument/2006/relationships/tags" Target="../tags/tag222.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image" Target="../media/image2.png"/><Relationship Id="rId5" Type="http://schemas.openxmlformats.org/officeDocument/2006/relationships/tags" Target="../tags/tag231.xml"/><Relationship Id="rId10" Type="http://schemas.openxmlformats.org/officeDocument/2006/relationships/image" Target="../media/image1.emf"/><Relationship Id="rId4" Type="http://schemas.openxmlformats.org/officeDocument/2006/relationships/tags" Target="../tags/tag230.xml"/><Relationship Id="rId9" Type="http://schemas.openxmlformats.org/officeDocument/2006/relationships/oleObject" Target="../embeddings/oleObject33.bin"/></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236.xml"/><Relationship Id="rId7"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10" Type="http://schemas.openxmlformats.org/officeDocument/2006/relationships/image" Target="../media/image2.png"/><Relationship Id="rId4" Type="http://schemas.openxmlformats.org/officeDocument/2006/relationships/tags" Target="../tags/tag237.xml"/><Relationship Id="rId9"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2.xml"/><Relationship Id="rId7" Type="http://schemas.openxmlformats.org/officeDocument/2006/relationships/image" Target="../media/image3.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oleObject" Target="../embeddings/oleObject35.bin"/><Relationship Id="rId5" Type="http://schemas.openxmlformats.org/officeDocument/2006/relationships/slideMaster" Target="../slideMasters/slideMaster2.xml"/><Relationship Id="rId4" Type="http://schemas.openxmlformats.org/officeDocument/2006/relationships/tags" Target="../tags/tag24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68.xml"/><Relationship Id="rId7" Type="http://schemas.openxmlformats.org/officeDocument/2006/relationships/oleObject" Target="../embeddings/oleObject38.bin"/><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Master" Target="../slideMasters/slideMaster3.xml"/><Relationship Id="rId5" Type="http://schemas.openxmlformats.org/officeDocument/2006/relationships/tags" Target="../tags/tag270.xml"/><Relationship Id="rId10" Type="http://schemas.openxmlformats.org/officeDocument/2006/relationships/image" Target="../media/image2.png"/><Relationship Id="rId4" Type="http://schemas.openxmlformats.org/officeDocument/2006/relationships/tags" Target="../tags/tag269.xml"/><Relationship Id="rId9"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3.xml"/><Relationship Id="rId7" Type="http://schemas.openxmlformats.org/officeDocument/2006/relationships/oleObject" Target="../embeddings/oleObject39.bin"/><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slideMaster" Target="../slideMasters/slideMaster3.xml"/><Relationship Id="rId5" Type="http://schemas.openxmlformats.org/officeDocument/2006/relationships/tags" Target="../tags/tag275.xml"/><Relationship Id="rId10" Type="http://schemas.openxmlformats.org/officeDocument/2006/relationships/image" Target="../media/image2.png"/><Relationship Id="rId4" Type="http://schemas.openxmlformats.org/officeDocument/2006/relationships/tags" Target="../tags/tag274.xml"/><Relationship Id="rId9"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8.xml"/><Relationship Id="rId7" Type="http://schemas.openxmlformats.org/officeDocument/2006/relationships/oleObject" Target="../embeddings/oleObject40.bin"/><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Master" Target="../slideMasters/slideMaster3.xml"/><Relationship Id="rId5" Type="http://schemas.openxmlformats.org/officeDocument/2006/relationships/tags" Target="../tags/tag280.xml"/><Relationship Id="rId10" Type="http://schemas.openxmlformats.org/officeDocument/2006/relationships/image" Target="../media/image2.png"/><Relationship Id="rId4" Type="http://schemas.openxmlformats.org/officeDocument/2006/relationships/tags" Target="../tags/tag279.xml"/><Relationship Id="rId9"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3.xml"/><Relationship Id="rId7" Type="http://schemas.openxmlformats.org/officeDocument/2006/relationships/oleObject" Target="../embeddings/oleObject41.bin"/><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3.xml"/><Relationship Id="rId5" Type="http://schemas.openxmlformats.org/officeDocument/2006/relationships/tags" Target="../tags/tag285.xml"/><Relationship Id="rId10" Type="http://schemas.openxmlformats.org/officeDocument/2006/relationships/image" Target="../media/image2.png"/><Relationship Id="rId4" Type="http://schemas.openxmlformats.org/officeDocument/2006/relationships/tags" Target="../tags/tag284.xml"/><Relationship Id="rId9"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288.xml"/><Relationship Id="rId7" Type="http://schemas.openxmlformats.org/officeDocument/2006/relationships/slideMaster" Target="../slideMasters/slideMaster3.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9"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9.xml"/><Relationship Id="rId7" Type="http://schemas.openxmlformats.org/officeDocument/2006/relationships/oleObject" Target="../embeddings/oleObject5.bin"/><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10" Type="http://schemas.openxmlformats.org/officeDocument/2006/relationships/image" Target="../media/image2.png"/><Relationship Id="rId4" Type="http://schemas.openxmlformats.org/officeDocument/2006/relationships/tags" Target="../tags/tag40.xml"/><Relationship Id="rId9"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4.xml"/><Relationship Id="rId7" Type="http://schemas.openxmlformats.org/officeDocument/2006/relationships/oleObject" Target="../embeddings/oleObject43.bin"/><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slideMaster" Target="../slideMasters/slideMaster3.xml"/><Relationship Id="rId5" Type="http://schemas.openxmlformats.org/officeDocument/2006/relationships/tags" Target="../tags/tag296.xml"/><Relationship Id="rId4" Type="http://schemas.openxmlformats.org/officeDocument/2006/relationships/tags" Target="../tags/tag295.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9.xml"/><Relationship Id="rId7" Type="http://schemas.openxmlformats.org/officeDocument/2006/relationships/oleObject" Target="../embeddings/oleObject44.bin"/><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Master" Target="../slideMasters/slideMaster3.xml"/><Relationship Id="rId5" Type="http://schemas.openxmlformats.org/officeDocument/2006/relationships/tags" Target="../tags/tag301.xml"/><Relationship Id="rId4" Type="http://schemas.openxmlformats.org/officeDocument/2006/relationships/tags" Target="../tags/tag300.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04.xml"/><Relationship Id="rId7" Type="http://schemas.openxmlformats.org/officeDocument/2006/relationships/oleObject" Target="../embeddings/oleObject45.bin"/><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slideMaster" Target="../slideMasters/slideMaster3.xml"/><Relationship Id="rId5" Type="http://schemas.openxmlformats.org/officeDocument/2006/relationships/tags" Target="../tags/tag306.xml"/><Relationship Id="rId4" Type="http://schemas.openxmlformats.org/officeDocument/2006/relationships/tags" Target="../tags/tag305.xm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3.emf"/><Relationship Id="rId4" Type="http://schemas.openxmlformats.org/officeDocument/2006/relationships/tags" Target="../tags/tag310.xml"/><Relationship Id="rId9" Type="http://schemas.openxmlformats.org/officeDocument/2006/relationships/oleObject" Target="../embeddings/oleObject46.bin"/></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16.xml"/><Relationship Id="rId7" Type="http://schemas.openxmlformats.org/officeDocument/2006/relationships/tags" Target="../tags/tag320.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2.png"/><Relationship Id="rId5" Type="http://schemas.openxmlformats.org/officeDocument/2006/relationships/tags" Target="../tags/tag318.xml"/><Relationship Id="rId10" Type="http://schemas.openxmlformats.org/officeDocument/2006/relationships/image" Target="../media/image1.emf"/><Relationship Id="rId4" Type="http://schemas.openxmlformats.org/officeDocument/2006/relationships/tags" Target="../tags/tag317.xml"/><Relationship Id="rId9" Type="http://schemas.openxmlformats.org/officeDocument/2006/relationships/oleObject" Target="../embeddings/oleObject47.bin"/></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28.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image" Target="../media/image2.png"/><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image" Target="../media/image1.emf"/><Relationship Id="rId5" Type="http://schemas.openxmlformats.org/officeDocument/2006/relationships/tags" Target="../tags/tag325.xml"/><Relationship Id="rId10" Type="http://schemas.openxmlformats.org/officeDocument/2006/relationships/oleObject" Target="../embeddings/oleObject48.bin"/><Relationship Id="rId4" Type="http://schemas.openxmlformats.org/officeDocument/2006/relationships/tags" Target="../tags/tag324.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36.xml"/><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image" Target="../media/image2.pn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image" Target="../media/image1.emf"/><Relationship Id="rId5" Type="http://schemas.openxmlformats.org/officeDocument/2006/relationships/tags" Target="../tags/tag333.xml"/><Relationship Id="rId10" Type="http://schemas.openxmlformats.org/officeDocument/2006/relationships/oleObject" Target="../embeddings/oleObject49.bin"/><Relationship Id="rId4" Type="http://schemas.openxmlformats.org/officeDocument/2006/relationships/tags" Target="../tags/tag332.xml"/><Relationship Id="rId9"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png"/><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8.emf"/><Relationship Id="rId5" Type="http://schemas.openxmlformats.org/officeDocument/2006/relationships/tags" Target="../tags/tag341.xml"/><Relationship Id="rId10" Type="http://schemas.openxmlformats.org/officeDocument/2006/relationships/oleObject" Target="../embeddings/oleObject50.bin"/><Relationship Id="rId4" Type="http://schemas.openxmlformats.org/officeDocument/2006/relationships/tags" Target="../tags/tag340.xml"/><Relationship Id="rId9"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52.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image" Target="../media/image1.emf"/><Relationship Id="rId5" Type="http://schemas.openxmlformats.org/officeDocument/2006/relationships/tags" Target="../tags/tag349.xml"/><Relationship Id="rId10" Type="http://schemas.openxmlformats.org/officeDocument/2006/relationships/oleObject" Target="../embeddings/oleObject51.bin"/><Relationship Id="rId4" Type="http://schemas.openxmlformats.org/officeDocument/2006/relationships/tags" Target="../tags/tag348.xml"/><Relationship Id="rId9"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tags" Target="../tags/tag355.xml"/><Relationship Id="rId7" Type="http://schemas.openxmlformats.org/officeDocument/2006/relationships/slideMaster" Target="../slideMasters/slideMaster3.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5" Type="http://schemas.openxmlformats.org/officeDocument/2006/relationships/tags" Target="../tags/tag357.xml"/><Relationship Id="rId10" Type="http://schemas.openxmlformats.org/officeDocument/2006/relationships/image" Target="../media/image2.png"/><Relationship Id="rId4" Type="http://schemas.openxmlformats.org/officeDocument/2006/relationships/tags" Target="../tags/tag356.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1.emf"/><Relationship Id="rId4" Type="http://schemas.openxmlformats.org/officeDocument/2006/relationships/tags" Target="../tags/tag45.xml"/><Relationship Id="rId9"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61.xml"/><Relationship Id="rId7" Type="http://schemas.openxmlformats.org/officeDocument/2006/relationships/image" Target="../media/image3.emf"/><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oleObject" Target="../embeddings/oleObject53.bin"/><Relationship Id="rId5" Type="http://schemas.openxmlformats.org/officeDocument/2006/relationships/slideMaster" Target="../slideMasters/slideMaster3.xml"/><Relationship Id="rId4" Type="http://schemas.openxmlformats.org/officeDocument/2006/relationships/tags" Target="../tags/tag36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image" Target="../media/image2.png"/><Relationship Id="rId5" Type="http://schemas.openxmlformats.org/officeDocument/2006/relationships/tags" Target="../tags/tag376.xml"/><Relationship Id="rId10" Type="http://schemas.openxmlformats.org/officeDocument/2006/relationships/image" Target="../media/image1.emf"/><Relationship Id="rId4" Type="http://schemas.openxmlformats.org/officeDocument/2006/relationships/tags" Target="../tags/tag375.xml"/><Relationship Id="rId9"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81.xml"/><Relationship Id="rId7" Type="http://schemas.openxmlformats.org/officeDocument/2006/relationships/oleObject" Target="../embeddings/oleObject55.bin"/><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image" Target="../media/image12.png"/><Relationship Id="rId5" Type="http://schemas.openxmlformats.org/officeDocument/2006/relationships/slideMaster" Target="../slideMasters/slideMaster3.xml"/><Relationship Id="rId4" Type="http://schemas.openxmlformats.org/officeDocument/2006/relationships/tags" Target="../tags/tag382.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image" Target="../media/image3.emf"/><Relationship Id="rId4" Type="http://schemas.openxmlformats.org/officeDocument/2006/relationships/tags" Target="../tags/tag70.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Tree>
    <p:extLst>
      <p:ext uri="{BB962C8B-B14F-4D97-AF65-F5344CB8AC3E}">
        <p14:creationId xmlns:p14="http://schemas.microsoft.com/office/powerpoint/2010/main" val="31588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851A7B0A-D269-4872-8E01-1587573A28C7}"/>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B36CBCC0-DA2B-4105-B33D-8F2648FA42CA}"/>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0AA7118A-B232-4EAE-B971-047047BA74B2}"/>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400394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4DEF6D86-2A8C-4F10-BBD1-01B0CB969656}"/>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88B8EF17-B673-4734-A1B7-3187BD4694A9}"/>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8556A837-37DB-49CB-9F5F-46CA233E8FB1}"/>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41756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DCECF0B0-7EB5-4430-8727-8B2D300ACE43}"/>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AAD75A16-366E-4D78-A882-53D9DB24C258}"/>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8974CAFE-8654-42E0-AD48-763E17F1A1F8}"/>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360995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0E8FB213-ABD0-4D4E-99C6-B63B787802C9}"/>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E1C6C89E-D2B3-46B6-84EA-8F9319AA9D8C}"/>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F973B99A-92D0-4395-A145-A482586F2407}"/>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2773772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0260C2FD-F1A0-4369-8570-CD27045A07E6}"/>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DD2F882E-A029-4351-85B4-EFD023DAD271}"/>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7B7029E2-4C76-4104-A482-BED0D5315031}"/>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8704D55F-F232-464A-84B8-CD20E881EBBE}"/>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100544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10"/>
          <a:stretch>
            <a:fillRect/>
          </a:stretch>
        </p:blipFill>
        <p:spPr>
          <a:xfrm>
            <a:off x="10135026" y="6373368"/>
            <a:ext cx="1159550" cy="252852"/>
          </a:xfrm>
          <a:prstGeom prst="rect">
            <a:avLst/>
          </a:prstGeom>
        </p:spPr>
      </p:pic>
      <p:grpSp>
        <p:nvGrpSpPr>
          <p:cNvPr id="13" name="Group 12">
            <a:extLst>
              <a:ext uri="{FF2B5EF4-FFF2-40B4-BE49-F238E27FC236}">
                <a16:creationId xmlns:a16="http://schemas.microsoft.com/office/drawing/2014/main" id="{C4D7503C-AB48-4763-B9E9-5AF55167993D}"/>
              </a:ext>
            </a:extLst>
          </p:cNvPr>
          <p:cNvGrpSpPr/>
          <p:nvPr userDrawn="1"/>
        </p:nvGrpSpPr>
        <p:grpSpPr>
          <a:xfrm>
            <a:off x="195496" y="66858"/>
            <a:ext cx="11807968" cy="6640826"/>
            <a:chOff x="195496" y="66858"/>
            <a:chExt cx="11807968" cy="6640826"/>
          </a:xfrm>
        </p:grpSpPr>
        <p:sp>
          <p:nvSpPr>
            <p:cNvPr id="14" name="TextBox 13">
              <a:extLst>
                <a:ext uri="{FF2B5EF4-FFF2-40B4-BE49-F238E27FC236}">
                  <a16:creationId xmlns:a16="http://schemas.microsoft.com/office/drawing/2014/main" id="{F1A36164-FC30-4FF5-A70C-2BC6E89824F6}"/>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3B748EDF-F72F-497B-AD51-B6FDFC2182A5}"/>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67481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grpSp>
        <p:nvGrpSpPr>
          <p:cNvPr id="11" name="Group 10">
            <a:extLst>
              <a:ext uri="{FF2B5EF4-FFF2-40B4-BE49-F238E27FC236}">
                <a16:creationId xmlns:a16="http://schemas.microsoft.com/office/drawing/2014/main" id="{48A7B684-7570-4B52-8001-DEE23E687430}"/>
              </a:ext>
            </a:extLst>
          </p:cNvPr>
          <p:cNvGrpSpPr/>
          <p:nvPr userDrawn="1"/>
        </p:nvGrpSpPr>
        <p:grpSpPr>
          <a:xfrm>
            <a:off x="195496" y="66858"/>
            <a:ext cx="11807968" cy="6640826"/>
            <a:chOff x="195496" y="66858"/>
            <a:chExt cx="11807968" cy="6640826"/>
          </a:xfrm>
        </p:grpSpPr>
        <p:sp>
          <p:nvSpPr>
            <p:cNvPr id="12" name="TextBox 11">
              <a:extLst>
                <a:ext uri="{FF2B5EF4-FFF2-40B4-BE49-F238E27FC236}">
                  <a16:creationId xmlns:a16="http://schemas.microsoft.com/office/drawing/2014/main" id="{03382F68-1683-40E9-A822-9001C6E633AA}"/>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3" name="TextBox 12">
              <a:extLst>
                <a:ext uri="{FF2B5EF4-FFF2-40B4-BE49-F238E27FC236}">
                  <a16:creationId xmlns:a16="http://schemas.microsoft.com/office/drawing/2014/main" id="{E6B2B24C-669C-4073-8EF4-8574551D7076}"/>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195207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
        <p:nvSpPr>
          <p:cNvPr id="6" name="TextBox 5">
            <a:extLst>
              <a:ext uri="{FF2B5EF4-FFF2-40B4-BE49-F238E27FC236}">
                <a16:creationId xmlns:a16="http://schemas.microsoft.com/office/drawing/2014/main" id="{88E7518A-3678-4EC0-82F1-577E1A3EA50F}"/>
              </a:ext>
            </a:extLst>
          </p:cNvPr>
          <p:cNvSpPr txBox="1"/>
          <p:nvPr userDrawn="1"/>
        </p:nvSpPr>
        <p:spPr>
          <a:xfrm>
            <a:off x="357325" y="67157"/>
            <a:ext cx="6094520" cy="215444"/>
          </a:xfrm>
          <a:prstGeom prst="rect">
            <a:avLst/>
          </a:prstGeom>
          <a:noFill/>
          <a:ln w="6350">
            <a:noFill/>
            <a:miter lim="800000"/>
          </a:ln>
        </p:spPr>
        <p:txBody>
          <a:bodyPr wrap="square">
            <a:spAutoFit/>
          </a:bodyPr>
          <a:lstStyle/>
          <a:p>
            <a:pPr lvl="0">
              <a:buNone/>
            </a:pPr>
            <a:r>
              <a:rPr lang="en-US" sz="800"/>
              <a:t>CONFIDENTIAL AND PROPRIETARY</a:t>
            </a:r>
          </a:p>
        </p:txBody>
      </p:sp>
      <p:grpSp>
        <p:nvGrpSpPr>
          <p:cNvPr id="7" name="Group 6">
            <a:extLst>
              <a:ext uri="{FF2B5EF4-FFF2-40B4-BE49-F238E27FC236}">
                <a16:creationId xmlns:a16="http://schemas.microsoft.com/office/drawing/2014/main" id="{686D2953-E71F-44CB-AB0B-1194723AA0FF}"/>
              </a:ext>
            </a:extLst>
          </p:cNvPr>
          <p:cNvGrpSpPr/>
          <p:nvPr userDrawn="1"/>
        </p:nvGrpSpPr>
        <p:grpSpPr>
          <a:xfrm>
            <a:off x="195496" y="66858"/>
            <a:ext cx="11807968" cy="6640826"/>
            <a:chOff x="195496" y="66858"/>
            <a:chExt cx="11807968" cy="6640826"/>
          </a:xfrm>
        </p:grpSpPr>
        <p:sp>
          <p:nvSpPr>
            <p:cNvPr id="9" name="TextBox 8">
              <a:extLst>
                <a:ext uri="{FF2B5EF4-FFF2-40B4-BE49-F238E27FC236}">
                  <a16:creationId xmlns:a16="http://schemas.microsoft.com/office/drawing/2014/main" id="{AF3A203F-6F37-4FE0-A48E-00B2EB2642D0}"/>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McKinsey Sans Regular"/>
                  <a:ea typeface="Times New Roman" panose="02020603050405020304" pitchFamily="18" charset="0"/>
                  <a:cs typeface="Calibri" panose="020F0502020204030204" pitchFamily="34" charset="0"/>
                </a:rPr>
                <a:t>FOR INTERNAL USE ONLY </a:t>
              </a:r>
              <a:endParaRPr lang="en-US" sz="800"/>
            </a:p>
          </p:txBody>
        </p:sp>
        <p:sp>
          <p:nvSpPr>
            <p:cNvPr id="10" name="TextBox 9">
              <a:extLst>
                <a:ext uri="{FF2B5EF4-FFF2-40B4-BE49-F238E27FC236}">
                  <a16:creationId xmlns:a16="http://schemas.microsoft.com/office/drawing/2014/main" id="{FE1291FD-2FDE-4BFF-AE58-FDB3D649953A}"/>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McKinsey Sans Regular"/>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215626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0477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7EA6461-9A65-4458-BD27-697880004FFB}"/>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
        <p:nvSpPr>
          <p:cNvPr id="13" name="TextBox 12">
            <a:extLst>
              <a:ext uri="{FF2B5EF4-FFF2-40B4-BE49-F238E27FC236}">
                <a16:creationId xmlns:a16="http://schemas.microsoft.com/office/drawing/2014/main" id="{35B4374D-128A-49FF-A829-5A943FFD45C2}"/>
              </a:ext>
            </a:extLst>
          </p:cNvPr>
          <p:cNvSpPr txBox="1">
            <a:spLocks/>
          </p:cNvSpPr>
          <p:nvPr userDrawn="1"/>
        </p:nvSpPr>
        <p:spPr>
          <a:xfrm>
            <a:off x="4393869" y="5332241"/>
            <a:ext cx="4495771" cy="1477328"/>
          </a:xfrm>
          <a:prstGeom prst="rect">
            <a:avLst/>
          </a:prstGeom>
          <a:noFill/>
          <a:ln w="6350">
            <a:noFill/>
            <a:miter lim="800000"/>
          </a:ln>
        </p:spPr>
        <p:txBody>
          <a:bodyPr wrap="square">
            <a:spAutoFit/>
          </a:bodyPr>
          <a:lstStyle/>
          <a:p>
            <a:r>
              <a:rPr lang="en-US" sz="900">
                <a:solidFill>
                  <a:schemeClr val="tx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900">
                <a:solidFill>
                  <a:schemeClr val="tx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900">
              <a:solidFill>
                <a:schemeClr val="tx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152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117332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7EC9C550-3671-4CE8-BA9C-F30117C236A8}"/>
              </a:ext>
            </a:extLst>
          </p:cNvPr>
          <p:cNvPicPr>
            <a:picLocks noChangeAspect="1"/>
          </p:cNvPicPr>
          <p:nvPr userDrawn="1"/>
        </p:nvPicPr>
        <p:blipFill>
          <a:blip r:embed="rId9"/>
          <a:stretch>
            <a:fillRect/>
          </a:stretch>
        </p:blipFill>
        <p:spPr bwMode="ltGray">
          <a:xfrm>
            <a:off x="3176" y="1243074"/>
            <a:ext cx="12192000" cy="389382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1"/>
          <a:stretch>
            <a:fillRect/>
          </a:stretch>
        </p:blipFill>
        <p:spPr>
          <a:xfrm>
            <a:off x="546547" y="377701"/>
            <a:ext cx="2548402" cy="555706"/>
          </a:xfrm>
          <a:prstGeom prst="rect">
            <a:avLst/>
          </a:prstGeom>
        </p:spPr>
      </p:pic>
      <p:sp>
        <p:nvSpPr>
          <p:cNvPr id="16" name="TextBox 15">
            <a:extLst>
              <a:ext uri="{FF2B5EF4-FFF2-40B4-BE49-F238E27FC236}">
                <a16:creationId xmlns:a16="http://schemas.microsoft.com/office/drawing/2014/main" id="{0FF58DD7-C1D3-4EAA-97E4-90F086BB9D35}"/>
              </a:ext>
            </a:extLst>
          </p:cNvPr>
          <p:cNvSpPr txBox="1">
            <a:spLocks/>
          </p:cNvSpPr>
          <p:nvPr userDrawn="1"/>
        </p:nvSpPr>
        <p:spPr>
          <a:xfrm>
            <a:off x="9290681" y="5474153"/>
            <a:ext cx="2863219" cy="1384995"/>
          </a:xfrm>
          <a:prstGeom prst="rect">
            <a:avLst/>
          </a:prstGeom>
          <a:noFill/>
          <a:ln w="6350">
            <a:noFill/>
            <a:miter lim="800000"/>
          </a:ln>
        </p:spPr>
        <p:txBody>
          <a:bodyPr wrap="square">
            <a:spAutoFit/>
          </a:bodyPr>
          <a:lstStyle/>
          <a:p>
            <a:r>
              <a:rPr lang="en-US" sz="700">
                <a:solidFill>
                  <a:schemeClr val="bg2"/>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700">
                <a:solidFill>
                  <a:schemeClr val="bg2"/>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700">
              <a:solidFill>
                <a:schemeClr val="bg2"/>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146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0"/>
          <a:stretch>
            <a:fillRect/>
          </a:stretch>
        </p:blipFill>
        <p:spPr>
          <a:xfrm>
            <a:off x="546547" y="377701"/>
            <a:ext cx="2548402" cy="555706"/>
          </a:xfrm>
          <a:prstGeom prst="rect">
            <a:avLst/>
          </a:prstGeom>
        </p:spPr>
      </p:pic>
    </p:spTree>
    <p:extLst>
      <p:ext uri="{BB962C8B-B14F-4D97-AF65-F5344CB8AC3E}">
        <p14:creationId xmlns:p14="http://schemas.microsoft.com/office/powerpoint/2010/main" val="3407959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190733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5300"/>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59986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1DEBBCB3-434E-458B-8B86-8014F45A7DC0}"/>
              </a:ext>
            </a:extLst>
          </p:cNvPr>
          <p:cNvSpPr txBox="1"/>
          <p:nvPr userDrawn="1"/>
        </p:nvSpPr>
        <p:spPr>
          <a:xfrm>
            <a:off x="470346" y="5898631"/>
            <a:ext cx="11164442" cy="861774"/>
          </a:xfrm>
          <a:prstGeom prst="rect">
            <a:avLst/>
          </a:prstGeom>
          <a:noFill/>
          <a:ln w="6350">
            <a:noFill/>
            <a:miter lim="800000"/>
          </a:ln>
        </p:spPr>
        <p:txBody>
          <a:bodyPr wrap="square">
            <a:spAutoFit/>
          </a:bodyPr>
          <a:lstStyle/>
          <a:p>
            <a:r>
              <a:rPr lang="en-US" sz="1000">
                <a:solidFill>
                  <a:schemeClr val="bg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1000">
                <a:solidFill>
                  <a:schemeClr val="bg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1000">
              <a:solidFill>
                <a:schemeClr val="bg1"/>
              </a:solidFill>
              <a:effectLst/>
              <a:latin typeface="+mn-lt"/>
              <a:ea typeface="Calibri" panose="020F0502020204030204" pitchFamily="34" charset="0"/>
              <a:cs typeface="Arial" panose="020B0604020202020204" pitchFamily="34" charset="0"/>
            </a:endParaRPr>
          </a:p>
        </p:txBody>
      </p:sp>
      <p:sp>
        <p:nvSpPr>
          <p:cNvPr id="13" name="Documenttype">
            <a:extLst>
              <a:ext uri="{FF2B5EF4-FFF2-40B4-BE49-F238E27FC236}">
                <a16:creationId xmlns:a16="http://schemas.microsoft.com/office/drawing/2014/main" id="{F7CC7CC1-1BDB-456F-AE4B-5CC573A18C94}"/>
              </a:ext>
            </a:extLst>
          </p:cNvPr>
          <p:cNvSpPr>
            <a:spLocks noGrp="1"/>
          </p:cNvSpPr>
          <p:nvPr>
            <p:ph type="body" sz="quarter" idx="13" hasCustomPrompt="1"/>
            <p:custDataLst>
              <p:tags r:id="rId5"/>
            </p:custDataLst>
          </p:nvPr>
        </p:nvSpPr>
        <p:spPr>
          <a:xfrm>
            <a:off x="545406" y="5401388"/>
            <a:ext cx="6908676"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Tree>
    <p:extLst>
      <p:ext uri="{BB962C8B-B14F-4D97-AF65-F5344CB8AC3E}">
        <p14:creationId xmlns:p14="http://schemas.microsoft.com/office/powerpoint/2010/main" val="249689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92123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C365F02C-052D-4ECC-B80C-9D36C9E00D67}"/>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526793"/>
            <a:ext cx="11088241" cy="215444"/>
          </a:xfrm>
          <a:prstGeom prst="rect">
            <a:avLst/>
          </a:prstGeom>
        </p:spPr>
        <p:txBody>
          <a:bodyPr wrap="square">
            <a:no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2621"/>
            <a:ext cx="11088241" cy="307777"/>
          </a:xfrm>
          <a:prstGeom prst="rect">
            <a:avLst/>
          </a:prstGeom>
        </p:spPr>
        <p:txBody>
          <a:bodyPr wrap="square">
            <a:no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
        <p:nvSpPr>
          <p:cNvPr id="12" name="TextBox 11">
            <a:extLst>
              <a:ext uri="{FF2B5EF4-FFF2-40B4-BE49-F238E27FC236}">
                <a16:creationId xmlns:a16="http://schemas.microsoft.com/office/drawing/2014/main" id="{2E9C9EC3-E219-4EBC-AAC9-BA6EF24EAB63}"/>
              </a:ext>
            </a:extLst>
          </p:cNvPr>
          <p:cNvSpPr txBox="1">
            <a:spLocks/>
          </p:cNvSpPr>
          <p:nvPr userDrawn="1"/>
        </p:nvSpPr>
        <p:spPr>
          <a:xfrm>
            <a:off x="470347" y="5898631"/>
            <a:ext cx="11088241" cy="861774"/>
          </a:xfrm>
          <a:prstGeom prst="rect">
            <a:avLst/>
          </a:prstGeom>
          <a:noFill/>
          <a:ln w="6350">
            <a:noFill/>
            <a:miter lim="800000"/>
          </a:ln>
        </p:spPr>
        <p:txBody>
          <a:bodyPr wrap="square">
            <a:noAutofit/>
          </a:bodyPr>
          <a:lstStyle/>
          <a:p>
            <a:r>
              <a:rPr lang="en-US" sz="1000">
                <a:solidFill>
                  <a:schemeClr val="bg1"/>
                </a:solidFill>
                <a:effectLst/>
                <a:latin typeface="+mn-lt"/>
                <a:ea typeface="Times New Roman" panose="02020603050405020304" pitchFamily="18" charset="0"/>
                <a:cs typeface="Arial" panose="020B0604020202020204" pitchFamily="34" charset="0"/>
              </a:rPr>
              <a:t>CONFIDENTIAL AND PROPRIETARY.  This material may not be distributed outside of the Department of Energy / Argonne National Labs.  Any use of this material without specific permission of the Department of Energy / Argonne National Labs is strictly prohibited.</a:t>
            </a:r>
          </a:p>
          <a:p>
            <a:r>
              <a:rPr lang="en-US" sz="1000">
                <a:solidFill>
                  <a:schemeClr val="bg1"/>
                </a:solidFill>
                <a:effectLst/>
                <a:latin typeface="+mn-lt"/>
                <a:ea typeface="Times New Roman" panose="02020603050405020304" pitchFamily="18" charset="0"/>
                <a:cs typeface="Arial" panose="020B0604020202020204" pitchFamily="34" charset="0"/>
              </a:rPr>
              <a:t>The information included in this report does not contain, nor are they for the purpose of constituting, policy advice.  Statements of expectation, forecasts and projections relate to future events and are based on assumptions that may not remain valid for the whole of the relevant period. Consequently, they cannot be relied upon, and we express no opinion as to how closely the actual results achieved will correspond to any statements of expectation, forecasts or projections.</a:t>
            </a:r>
            <a:endParaRPr lang="en-CA" sz="1000">
              <a:solidFill>
                <a:schemeClr val="bg1"/>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2525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4110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12" name="Slide Number">
            <a:extLst>
              <a:ext uri="{FF2B5EF4-FFF2-40B4-BE49-F238E27FC236}">
                <a16:creationId xmlns:a16="http://schemas.microsoft.com/office/drawing/2014/main" id="{91AFBA86-07DC-4844-B473-00A40BE4CDC8}"/>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22325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87230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Slide Number">
            <a:extLst>
              <a:ext uri="{FF2B5EF4-FFF2-40B4-BE49-F238E27FC236}">
                <a16:creationId xmlns:a16="http://schemas.microsoft.com/office/drawing/2014/main" id="{21D38ADD-0228-4612-8291-3951DC241C88}"/>
              </a:ext>
            </a:extLst>
          </p:cNvPr>
          <p:cNvSpPr>
            <a:spLocks noChangeArrowheads="1"/>
          </p:cNvSpPr>
          <p:nvPr userDrawn="1">
            <p:custDataLst>
              <p:tags r:id="rId5"/>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49658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561266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D6D98557-F38B-41A0-9767-B61EBEC3A2CD}"/>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2" name="Slide Number">
            <a:extLst>
              <a:ext uri="{FF2B5EF4-FFF2-40B4-BE49-F238E27FC236}">
                <a16:creationId xmlns:a16="http://schemas.microsoft.com/office/drawing/2014/main" id="{63E87F1C-7E65-4D62-9884-5C9EAE3C4EB2}"/>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40819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66083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731D1259-7F5B-44B0-AE2A-3318031F4C6C}"/>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1" name="Slide Number">
            <a:extLst>
              <a:ext uri="{FF2B5EF4-FFF2-40B4-BE49-F238E27FC236}">
                <a16:creationId xmlns:a16="http://schemas.microsoft.com/office/drawing/2014/main" id="{C8AAC505-4CA4-4864-9771-5D45813E288A}"/>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3736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81183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5"/>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788A7E40-BCCD-4E06-9897-246EFD80BC4F}"/>
              </a:ext>
            </a:extLst>
          </p:cNvPr>
          <p:cNvSpPr>
            <a:spLocks noGrp="1"/>
          </p:cNvSpPr>
          <p:nvPr>
            <p:ph type="body" sz="quarter" idx="10" hasCustomPrompt="1"/>
            <p:custDataLst>
              <p:tags r:id="rId6"/>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2" name="Slide Number">
            <a:extLst>
              <a:ext uri="{FF2B5EF4-FFF2-40B4-BE49-F238E27FC236}">
                <a16:creationId xmlns:a16="http://schemas.microsoft.com/office/drawing/2014/main" id="{AF395DF2-430B-4592-9F9E-1EB182B4F8DB}"/>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90083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8605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Slide Number">
            <a:extLst>
              <a:ext uri="{FF2B5EF4-FFF2-40B4-BE49-F238E27FC236}">
                <a16:creationId xmlns:a16="http://schemas.microsoft.com/office/drawing/2014/main" id="{BC83EC15-D928-4721-8865-56BA47379592}"/>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E98C00D8-5A37-47F6-8242-E9EA132E92C1}"/>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2" name="TextBox 1">
            <a:extLst>
              <a:ext uri="{FF2B5EF4-FFF2-40B4-BE49-F238E27FC236}">
                <a16:creationId xmlns:a16="http://schemas.microsoft.com/office/drawing/2014/main" id="{1A7692B4-C150-736A-618D-7FD5A2983D4D}"/>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31590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36598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5A4B53E5-F403-4B10-8361-06D4F7DCDFA4}"/>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CEC2D3A6-46D9-4AA5-98EF-AA6119E2B3AA}"/>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277F54B3-000F-44C3-80A4-6815D3BBA4B6}"/>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9D62F3E-3EBD-47D1-95FC-ED318E952487}"/>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785727FE-EF44-44EB-8F20-BCCF4D45C83E}"/>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Tree>
    <p:extLst>
      <p:ext uri="{BB962C8B-B14F-4D97-AF65-F5344CB8AC3E}">
        <p14:creationId xmlns:p14="http://schemas.microsoft.com/office/powerpoint/2010/main" val="1967121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564648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1F7D8B58-4C08-4508-971F-A5E2AE8AB850}"/>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BA8DABBE-7995-4298-AFD6-A509FB5FD8A3}"/>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8A1B2A62-C2DA-428E-8D8A-BDCD1318061A}"/>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2A2B0AF6-A093-4412-A930-34AB2FDEA6D4}"/>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CE1B8F84-613D-44A3-845F-2644B3A12E07}"/>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Tree>
    <p:extLst>
      <p:ext uri="{BB962C8B-B14F-4D97-AF65-F5344CB8AC3E}">
        <p14:creationId xmlns:p14="http://schemas.microsoft.com/office/powerpoint/2010/main" val="345662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4863"/>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401388"/>
            <a:ext cx="10141773"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CONFIDENTIAL AND PROPRIETARY</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4259895"/>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2892003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176028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463568"/>
            <a:ext cx="6967729"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2" name="1. On-page tracker">
            <a:extLst>
              <a:ext uri="{FF2B5EF4-FFF2-40B4-BE49-F238E27FC236}">
                <a16:creationId xmlns:a16="http://schemas.microsoft.com/office/drawing/2014/main" id="{2A85847F-6D32-4F2D-ACB6-915FBD6356C7}"/>
              </a:ext>
            </a:extLst>
          </p:cNvPr>
          <p:cNvSpPr>
            <a:spLocks noGrp="1"/>
          </p:cNvSpPr>
          <p:nvPr>
            <p:ph type="body" sz="quarter" idx="10" hasCustomPrompt="1"/>
            <p:custDataLst>
              <p:tags r:id="rId7"/>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3" name="TextBox 12">
            <a:extLst>
              <a:ext uri="{FF2B5EF4-FFF2-40B4-BE49-F238E27FC236}">
                <a16:creationId xmlns:a16="http://schemas.microsoft.com/office/drawing/2014/main" id="{F147DAEE-14AE-48E9-AA54-B7CEFA4AFF88}"/>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4" name="Slide Number">
            <a:extLst>
              <a:ext uri="{FF2B5EF4-FFF2-40B4-BE49-F238E27FC236}">
                <a16:creationId xmlns:a16="http://schemas.microsoft.com/office/drawing/2014/main" id="{F758342C-3112-4904-AA9E-988F4A8B1BEB}"/>
              </a:ext>
            </a:extLst>
          </p:cNvPr>
          <p:cNvSpPr>
            <a:spLocks noChangeArrowheads="1"/>
          </p:cNvSpPr>
          <p:nvPr userDrawn="1">
            <p:custDataLst>
              <p:tags r:id="rId8"/>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52074148-4CC3-4980-96C9-0381E4BDFB26}"/>
              </a:ext>
            </a:extLst>
          </p:cNvPr>
          <p:cNvPicPr>
            <a:picLocks noChangeAspect="1"/>
          </p:cNvPicPr>
          <p:nvPr userDrawn="1"/>
        </p:nvPicPr>
        <p:blipFill>
          <a:blip r:embed="rId12"/>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42DB677-4D36-40C2-A58D-4502DBC033A3}"/>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Tree>
    <p:extLst>
      <p:ext uri="{BB962C8B-B14F-4D97-AF65-F5344CB8AC3E}">
        <p14:creationId xmlns:p14="http://schemas.microsoft.com/office/powerpoint/2010/main" val="1655698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8876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14" name="Slide Number">
            <a:extLst>
              <a:ext uri="{FF2B5EF4-FFF2-40B4-BE49-F238E27FC236}">
                <a16:creationId xmlns:a16="http://schemas.microsoft.com/office/drawing/2014/main" id="{73C39C84-0A57-4B86-92B9-9D5FC3DA75AC}"/>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CD74377-6E88-4365-8EFB-C04DE6CFB223}"/>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2" name="TextBox 1">
            <a:extLst>
              <a:ext uri="{FF2B5EF4-FFF2-40B4-BE49-F238E27FC236}">
                <a16:creationId xmlns:a16="http://schemas.microsoft.com/office/drawing/2014/main" id="{96D585C1-9380-EE31-B4A2-A5F6A29F6D67}"/>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3517611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319535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944612"/>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82DA109-5FB0-43D0-B3F5-861EA6FE2D50}"/>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2" name="TextBox 11">
            <a:extLst>
              <a:ext uri="{FF2B5EF4-FFF2-40B4-BE49-F238E27FC236}">
                <a16:creationId xmlns:a16="http://schemas.microsoft.com/office/drawing/2014/main" id="{F4D54449-3621-409C-9EA8-8AF4052A3381}"/>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3" name="Slide Number">
            <a:extLst>
              <a:ext uri="{FF2B5EF4-FFF2-40B4-BE49-F238E27FC236}">
                <a16:creationId xmlns:a16="http://schemas.microsoft.com/office/drawing/2014/main" id="{7CC5A141-0547-4998-8AD2-9AE81175FCA9}"/>
              </a:ext>
            </a:extLst>
          </p:cNvPr>
          <p:cNvSpPr>
            <a:spLocks noChangeArrowheads="1"/>
          </p:cNvSpPr>
          <p:nvPr userDrawn="1">
            <p:custDataLst>
              <p:tags r:id="rId6"/>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B049948-40A1-4F8B-A9DF-0CE0E9966174}"/>
              </a:ext>
            </a:extLst>
          </p:cNvPr>
          <p:cNvPicPr>
            <a:picLocks noChangeAspect="1"/>
          </p:cNvPicPr>
          <p:nvPr userDrawn="1"/>
        </p:nvPicPr>
        <p:blipFill>
          <a:blip r:embed="rId10"/>
          <a:stretch>
            <a:fillRect/>
          </a:stretch>
        </p:blipFill>
        <p:spPr bwMode="ltGray">
          <a:xfrm>
            <a:off x="10135026" y="6504616"/>
            <a:ext cx="1159550" cy="252852"/>
          </a:xfrm>
          <a:prstGeom prst="rect">
            <a:avLst/>
          </a:prstGeom>
        </p:spPr>
      </p:pic>
      <p:sp>
        <p:nvSpPr>
          <p:cNvPr id="16" name="TextBox 15">
            <a:extLst>
              <a:ext uri="{FF2B5EF4-FFF2-40B4-BE49-F238E27FC236}">
                <a16:creationId xmlns:a16="http://schemas.microsoft.com/office/drawing/2014/main" id="{0805312C-DD88-4D08-B137-E6E843FF8FB4}"/>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spTree>
    <p:extLst>
      <p:ext uri="{BB962C8B-B14F-4D97-AF65-F5344CB8AC3E}">
        <p14:creationId xmlns:p14="http://schemas.microsoft.com/office/powerpoint/2010/main" val="3175304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031505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6" name="1. On-page tracker">
            <a:extLst>
              <a:ext uri="{FF2B5EF4-FFF2-40B4-BE49-F238E27FC236}">
                <a16:creationId xmlns:a16="http://schemas.microsoft.com/office/drawing/2014/main" id="{C01110A3-D4F8-4830-88E7-C6311C53B7C2}"/>
              </a:ext>
            </a:extLst>
          </p:cNvPr>
          <p:cNvSpPr>
            <a:spLocks noGrp="1"/>
          </p:cNvSpPr>
          <p:nvPr>
            <p:ph type="body" sz="quarter" idx="10" hasCustomPrompt="1"/>
            <p:custDataLst>
              <p:tags r:id="rId3"/>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TextBox 9">
            <a:extLst>
              <a:ext uri="{FF2B5EF4-FFF2-40B4-BE49-F238E27FC236}">
                <a16:creationId xmlns:a16="http://schemas.microsoft.com/office/drawing/2014/main" id="{9CCB9275-4CE4-4773-B543-73F8411031DF}"/>
              </a:ext>
            </a:extLst>
          </p:cNvPr>
          <p:cNvSpPr txBox="1"/>
          <p:nvPr userDrawn="1"/>
        </p:nvSpPr>
        <p:spPr>
          <a:xfrm>
            <a:off x="7573264" y="50475"/>
            <a:ext cx="4064000"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a:t>FOR INTERNAL USE ONLY </a:t>
            </a:r>
          </a:p>
        </p:txBody>
      </p:sp>
      <p:sp>
        <p:nvSpPr>
          <p:cNvPr id="11" name="Slide Number">
            <a:extLst>
              <a:ext uri="{FF2B5EF4-FFF2-40B4-BE49-F238E27FC236}">
                <a16:creationId xmlns:a16="http://schemas.microsoft.com/office/drawing/2014/main" id="{59CBB6A7-AEC2-4A2E-BEF4-2F27AA8FEDE1}"/>
              </a:ext>
            </a:extLst>
          </p:cNvPr>
          <p:cNvSpPr>
            <a:spLocks noChangeArrowheads="1"/>
          </p:cNvSpPr>
          <p:nvPr userDrawn="1">
            <p:custDataLst>
              <p:tags r:id="rId4"/>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3" name="TextBox 12">
            <a:extLst>
              <a:ext uri="{FF2B5EF4-FFF2-40B4-BE49-F238E27FC236}">
                <a16:creationId xmlns:a16="http://schemas.microsoft.com/office/drawing/2014/main" id="{77C0CAAF-9D55-4F3A-B8C8-04EFB9966888}"/>
              </a:ext>
            </a:extLst>
          </p:cNvPr>
          <p:cNvSpPr txBox="1"/>
          <p:nvPr userDrawn="1"/>
        </p:nvSpPr>
        <p:spPr>
          <a:xfrm>
            <a:off x="554735" y="6649746"/>
            <a:ext cx="10394937" cy="10772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700"/>
              <a:t>DOCUMENT INTENDED TO PROVIDE INSIGHT BASED ON CURRENTLY AVAILABLE INFORMATION FOR CONSIDERATION AND NOT SPECIFIC ADVICE</a:t>
            </a:r>
          </a:p>
        </p:txBody>
      </p:sp>
      <p:pic>
        <p:nvPicPr>
          <p:cNvPr id="14" name="Picture 13">
            <a:extLst>
              <a:ext uri="{FF2B5EF4-FFF2-40B4-BE49-F238E27FC236}">
                <a16:creationId xmlns:a16="http://schemas.microsoft.com/office/drawing/2014/main" id="{C9900A3D-52A8-4E22-B2A2-514DC5BE8081}"/>
              </a:ext>
            </a:extLst>
          </p:cNvPr>
          <p:cNvPicPr>
            <a:picLocks noChangeAspect="1"/>
          </p:cNvPicPr>
          <p:nvPr userDrawn="1"/>
        </p:nvPicPr>
        <p:blipFill>
          <a:blip r:embed="rId8"/>
          <a:stretch>
            <a:fillRect/>
          </a:stretch>
        </p:blipFill>
        <p:spPr bwMode="ltGray">
          <a:xfrm>
            <a:off x="10135026" y="6504616"/>
            <a:ext cx="1159550" cy="252852"/>
          </a:xfrm>
          <a:prstGeom prst="rect">
            <a:avLst/>
          </a:prstGeom>
        </p:spPr>
      </p:pic>
    </p:spTree>
    <p:extLst>
      <p:ext uri="{BB962C8B-B14F-4D97-AF65-F5344CB8AC3E}">
        <p14:creationId xmlns:p14="http://schemas.microsoft.com/office/powerpoint/2010/main" val="1820304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8546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Tree>
    <p:extLst>
      <p:ext uri="{BB962C8B-B14F-4D97-AF65-F5344CB8AC3E}">
        <p14:creationId xmlns:p14="http://schemas.microsoft.com/office/powerpoint/2010/main" val="1535185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3046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5E1DA73-0288-420C-963E-77565D03A29B}"/>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Freeform: Shape 8">
            <a:extLst>
              <a:ext uri="{FF2B5EF4-FFF2-40B4-BE49-F238E27FC236}">
                <a16:creationId xmlns:a16="http://schemas.microsoft.com/office/drawing/2014/main" id="{ECAA7C47-1951-40C3-A10D-F7AB1FD94C79}"/>
              </a:ext>
            </a:extLst>
          </p:cNvPr>
          <p:cNvSpPr>
            <a:spLocks/>
          </p:cNvSpPr>
          <p:nvPr userDrawn="1"/>
        </p:nvSpPr>
        <p:spPr bwMode="ltGray">
          <a:xfrm>
            <a:off x="121447" y="825902"/>
            <a:ext cx="852614" cy="105559"/>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Freeform: Shape 9">
            <a:extLst>
              <a:ext uri="{FF2B5EF4-FFF2-40B4-BE49-F238E27FC236}">
                <a16:creationId xmlns:a16="http://schemas.microsoft.com/office/drawing/2014/main" id="{5BAF4C89-23CA-4408-8100-78F60AF6DB7E}"/>
              </a:ext>
            </a:extLst>
          </p:cNvPr>
          <p:cNvSpPr>
            <a:spLocks/>
          </p:cNvSpPr>
          <p:nvPr userDrawn="1"/>
        </p:nvSpPr>
        <p:spPr bwMode="ltGray">
          <a:xfrm>
            <a:off x="4378345" y="2936248"/>
            <a:ext cx="7813649" cy="2421393"/>
          </a:xfrm>
          <a:custGeom>
            <a:avLst/>
            <a:gdLst>
              <a:gd name="connsiteX0" fmla="*/ 7692210 w 7692210"/>
              <a:gd name="connsiteY0" fmla="*/ 0 h 2421393"/>
              <a:gd name="connsiteX1" fmla="*/ 7692210 w 7692210"/>
              <a:gd name="connsiteY1" fmla="*/ 48255 h 2421393"/>
              <a:gd name="connsiteX2" fmla="*/ 7692210 w 7692210"/>
              <a:gd name="connsiteY2" fmla="*/ 88902 h 2421393"/>
              <a:gd name="connsiteX3" fmla="*/ 0 w 7692210"/>
              <a:gd name="connsiteY3" fmla="*/ 2421393 h 2421393"/>
              <a:gd name="connsiteX4" fmla="*/ 0 w 7692210"/>
              <a:gd name="connsiteY4" fmla="*/ 2332491 h 2421393"/>
              <a:gd name="connsiteX5" fmla="*/ 7692210 w 7692210"/>
              <a:gd name="connsiteY5" fmla="*/ 0 h 24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210" h="2421393">
                <a:moveTo>
                  <a:pt x="7692210" y="0"/>
                </a:moveTo>
                <a:lnTo>
                  <a:pt x="7692210" y="48255"/>
                </a:lnTo>
                <a:lnTo>
                  <a:pt x="7692210" y="88902"/>
                </a:lnTo>
                <a:lnTo>
                  <a:pt x="0" y="2421393"/>
                </a:lnTo>
                <a:lnTo>
                  <a:pt x="0" y="2332491"/>
                </a:lnTo>
                <a:lnTo>
                  <a:pt x="769221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Freeform: Shape 10">
            <a:extLst>
              <a:ext uri="{FF2B5EF4-FFF2-40B4-BE49-F238E27FC236}">
                <a16:creationId xmlns:a16="http://schemas.microsoft.com/office/drawing/2014/main" id="{403E8A91-EEB6-455D-8263-2FB1C13AAD3A}"/>
              </a:ext>
            </a:extLst>
          </p:cNvPr>
          <p:cNvSpPr>
            <a:spLocks/>
          </p:cNvSpPr>
          <p:nvPr userDrawn="1"/>
        </p:nvSpPr>
        <p:spPr bwMode="ltGray">
          <a:xfrm>
            <a:off x="1" y="6301013"/>
            <a:ext cx="974060" cy="396927"/>
          </a:xfrm>
          <a:custGeom>
            <a:avLst/>
            <a:gdLst>
              <a:gd name="connsiteX0" fmla="*/ 852616 w 852616"/>
              <a:gd name="connsiteY0" fmla="*/ 0 h 347439"/>
              <a:gd name="connsiteX1" fmla="*/ 852616 w 852616"/>
              <a:gd name="connsiteY1" fmla="*/ 88902 h 347439"/>
              <a:gd name="connsiteX2" fmla="*/ 0 w 852616"/>
              <a:gd name="connsiteY2" fmla="*/ 347439 h 347439"/>
              <a:gd name="connsiteX3" fmla="*/ 0 w 852616"/>
              <a:gd name="connsiteY3" fmla="*/ 258537 h 347439"/>
              <a:gd name="connsiteX4" fmla="*/ 852616 w 852616"/>
              <a:gd name="connsiteY4" fmla="*/ 0 h 34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16" h="347439">
                <a:moveTo>
                  <a:pt x="852616" y="0"/>
                </a:moveTo>
                <a:lnTo>
                  <a:pt x="852616" y="88902"/>
                </a:lnTo>
                <a:lnTo>
                  <a:pt x="0" y="347439"/>
                </a:lnTo>
                <a:lnTo>
                  <a:pt x="0" y="258537"/>
                </a:lnTo>
                <a:lnTo>
                  <a:pt x="85261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A85C89D5-CB77-4649-82F6-C256C0C58B84}"/>
              </a:ext>
            </a:extLst>
          </p:cNvPr>
          <p:cNvSpPr>
            <a:spLocks/>
          </p:cNvSpPr>
          <p:nvPr userDrawn="1"/>
        </p:nvSpPr>
        <p:spPr bwMode="ltGray">
          <a:xfrm>
            <a:off x="974062" y="993775"/>
            <a:ext cx="3404286" cy="5864225"/>
          </a:xfrm>
          <a:custGeom>
            <a:avLst/>
            <a:gdLst>
              <a:gd name="connsiteX0" fmla="*/ 0 w 11949113"/>
              <a:gd name="connsiteY0" fmla="*/ 0 h 88902"/>
              <a:gd name="connsiteX1" fmla="*/ 11949113 w 11949113"/>
              <a:gd name="connsiteY1" fmla="*/ 0 h 88902"/>
              <a:gd name="connsiteX2" fmla="*/ 11949113 w 11949113"/>
              <a:gd name="connsiteY2" fmla="*/ 88902 h 88902"/>
              <a:gd name="connsiteX3" fmla="*/ 0 w 11949113"/>
              <a:gd name="connsiteY3" fmla="*/ 88902 h 88902"/>
              <a:gd name="connsiteX4" fmla="*/ 0 w 11949113"/>
              <a:gd name="connsiteY4" fmla="*/ 0 h 8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113" h="88902">
                <a:moveTo>
                  <a:pt x="0" y="0"/>
                </a:moveTo>
                <a:lnTo>
                  <a:pt x="11949113" y="0"/>
                </a:lnTo>
                <a:lnTo>
                  <a:pt x="11949113" y="88902"/>
                </a:lnTo>
                <a:lnTo>
                  <a:pt x="0" y="88902"/>
                </a:lnTo>
                <a:lnTo>
                  <a:pt x="0" y="0"/>
                </a:lnTo>
                <a:close/>
              </a:path>
            </a:pathLst>
          </a:custGeom>
          <a:solidFill>
            <a:schemeClr val="accent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1167383" y="6210300"/>
            <a:ext cx="3014219"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1168524" y="4576466"/>
            <a:ext cx="3014219" cy="615553"/>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1168524" y="3745571"/>
            <a:ext cx="3014219"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27D68A90-ABD6-4EFA-8E8A-79F6739E8198}"/>
              </a:ext>
            </a:extLst>
          </p:cNvPr>
          <p:cNvPicPr>
            <a:picLocks noChangeAspect="1"/>
          </p:cNvPicPr>
          <p:nvPr userDrawn="1"/>
        </p:nvPicPr>
        <p:blipFill>
          <a:blip r:embed="rId10"/>
          <a:stretch>
            <a:fillRect/>
          </a:stretch>
        </p:blipFill>
        <p:spPr>
          <a:xfrm>
            <a:off x="9086386" y="5932447"/>
            <a:ext cx="2548402" cy="555706"/>
          </a:xfrm>
          <a:prstGeom prst="rect">
            <a:avLst/>
          </a:prstGeom>
        </p:spPr>
      </p:pic>
    </p:spTree>
    <p:extLst>
      <p:ext uri="{BB962C8B-B14F-4D97-AF65-F5344CB8AC3E}">
        <p14:creationId xmlns:p14="http://schemas.microsoft.com/office/powerpoint/2010/main" val="3954743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25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3" name="Picture 12">
            <a:extLst>
              <a:ext uri="{FF2B5EF4-FFF2-40B4-BE49-F238E27FC236}">
                <a16:creationId xmlns:a16="http://schemas.microsoft.com/office/drawing/2014/main" id="{0A4ECE80-78F9-4776-8D97-A318A82772DD}"/>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903" r="1088"/>
          <a:stretch/>
        </p:blipFill>
        <p:spPr bwMode="auto">
          <a:xfrm>
            <a:off x="7579553" y="3176"/>
            <a:ext cx="4612448" cy="6854824"/>
          </a:xfrm>
          <a:custGeom>
            <a:avLst/>
            <a:gdLst>
              <a:gd name="connsiteX0" fmla="*/ 3392082 w 4612448"/>
              <a:gd name="connsiteY0" fmla="*/ 0 h 6854824"/>
              <a:gd name="connsiteX1" fmla="*/ 4612448 w 4612448"/>
              <a:gd name="connsiteY1" fmla="*/ 0 h 6854824"/>
              <a:gd name="connsiteX2" fmla="*/ 4612448 w 4612448"/>
              <a:gd name="connsiteY2" fmla="*/ 1229449 h 6854824"/>
              <a:gd name="connsiteX3" fmla="*/ 929739 w 4612448"/>
              <a:gd name="connsiteY3" fmla="*/ 6854824 h 6854824"/>
              <a:gd name="connsiteX4" fmla="*/ 904006 w 4612448"/>
              <a:gd name="connsiteY4" fmla="*/ 6854824 h 6854824"/>
              <a:gd name="connsiteX5" fmla="*/ 0 w 4612448"/>
              <a:gd name="connsiteY5" fmla="*/ 5140681 h 6854824"/>
              <a:gd name="connsiteX6" fmla="*/ 5896 w 4612448"/>
              <a:gd name="connsiteY6" fmla="*/ 514227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2448" h="6854824">
                <a:moveTo>
                  <a:pt x="3392082" y="0"/>
                </a:moveTo>
                <a:lnTo>
                  <a:pt x="4612448" y="0"/>
                </a:lnTo>
                <a:lnTo>
                  <a:pt x="4612448" y="1229449"/>
                </a:lnTo>
                <a:lnTo>
                  <a:pt x="929739" y="6854824"/>
                </a:lnTo>
                <a:lnTo>
                  <a:pt x="904006" y="6854824"/>
                </a:lnTo>
                <a:lnTo>
                  <a:pt x="0" y="5140681"/>
                </a:lnTo>
                <a:lnTo>
                  <a:pt x="5896" y="5142274"/>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9CFA717-8272-4817-BE37-0C59132EE680}"/>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113" t="18088" r="1088" b="25093"/>
          <a:stretch/>
        </p:blipFill>
        <p:spPr bwMode="auto">
          <a:xfrm>
            <a:off x="3176" y="1243074"/>
            <a:ext cx="12188825" cy="3894839"/>
          </a:xfrm>
          <a:custGeom>
            <a:avLst/>
            <a:gdLst>
              <a:gd name="connsiteX0" fmla="*/ 0 w 12188825"/>
              <a:gd name="connsiteY0" fmla="*/ 0 h 3894839"/>
              <a:gd name="connsiteX1" fmla="*/ 12188825 w 12188825"/>
              <a:gd name="connsiteY1" fmla="*/ 0 h 3894839"/>
              <a:gd name="connsiteX2" fmla="*/ 12188825 w 12188825"/>
              <a:gd name="connsiteY2" fmla="*/ 3871400 h 3894839"/>
              <a:gd name="connsiteX3" fmla="*/ 12111525 w 12188825"/>
              <a:gd name="connsiteY3" fmla="*/ 3894839 h 3894839"/>
              <a:gd name="connsiteX4" fmla="*/ 0 w 12188825"/>
              <a:gd name="connsiteY4" fmla="*/ 3894839 h 389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8825" h="3894839">
                <a:moveTo>
                  <a:pt x="0" y="0"/>
                </a:moveTo>
                <a:lnTo>
                  <a:pt x="12188825" y="0"/>
                </a:lnTo>
                <a:lnTo>
                  <a:pt x="12188825" y="3871400"/>
                </a:lnTo>
                <a:lnTo>
                  <a:pt x="12111525" y="3894839"/>
                </a:lnTo>
                <a:lnTo>
                  <a:pt x="0" y="3894839"/>
                </a:lnTo>
                <a:close/>
              </a:path>
            </a:pathLst>
          </a:custGeom>
          <a:noFill/>
          <a:extLst>
            <a:ext uri="{909E8E84-426E-40DD-AFC4-6F175D3DCCD1}">
              <a14:hiddenFill xmlns:a14="http://schemas.microsoft.com/office/drawing/2010/main">
                <a:solidFill>
                  <a:srgbClr val="FFFFFF"/>
                </a:solidFill>
              </a14:hiddenFill>
            </a:ext>
          </a:extLst>
        </p:spPr>
      </p:pic>
      <p:sp>
        <p:nvSpPr>
          <p:cNvPr id="15" name="Right Triangle 14">
            <a:extLst>
              <a:ext uri="{FF2B5EF4-FFF2-40B4-BE49-F238E27FC236}">
                <a16:creationId xmlns:a16="http://schemas.microsoft.com/office/drawing/2014/main" id="{1B3A1FEA-EA30-4EB0-8D69-64C37450EFAB}"/>
              </a:ext>
            </a:extLst>
          </p:cNvPr>
          <p:cNvSpPr/>
          <p:nvPr userDrawn="1"/>
        </p:nvSpPr>
        <p:spPr>
          <a:xfrm flipV="1">
            <a:off x="0" y="1243073"/>
            <a:ext cx="1427792" cy="2780480"/>
          </a:xfrm>
          <a:prstGeom prst="rtTriangle">
            <a:avLst/>
          </a:prstGeom>
          <a:solidFill>
            <a:schemeClr val="accent3">
              <a:alpha val="9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C61DA7B5-8BFB-462E-A388-8EAD222AAA04}"/>
              </a:ext>
            </a:extLst>
          </p:cNvPr>
          <p:cNvSpPr/>
          <p:nvPr userDrawn="1"/>
        </p:nvSpPr>
        <p:spPr>
          <a:xfrm>
            <a:off x="8501885" y="5137912"/>
            <a:ext cx="3690115" cy="1741856"/>
          </a:xfrm>
          <a:custGeom>
            <a:avLst/>
            <a:gdLst>
              <a:gd name="connsiteX0" fmla="*/ 1110893 w 3616582"/>
              <a:gd name="connsiteY0" fmla="*/ 0 h 1702684"/>
              <a:gd name="connsiteX1" fmla="*/ 3616582 w 3616582"/>
              <a:gd name="connsiteY1" fmla="*/ 0 h 1702684"/>
              <a:gd name="connsiteX2" fmla="*/ 3616582 w 3616582"/>
              <a:gd name="connsiteY2" fmla="*/ 1702684 h 1702684"/>
              <a:gd name="connsiteX3" fmla="*/ 0 w 3616582"/>
              <a:gd name="connsiteY3" fmla="*/ 1702684 h 1702684"/>
              <a:gd name="connsiteX4" fmla="*/ 0 w 3616582"/>
              <a:gd name="connsiteY4" fmla="*/ 1692465 h 170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582" h="1702684">
                <a:moveTo>
                  <a:pt x="1110893" y="0"/>
                </a:moveTo>
                <a:lnTo>
                  <a:pt x="3616582" y="0"/>
                </a:lnTo>
                <a:lnTo>
                  <a:pt x="3616582" y="1702684"/>
                </a:lnTo>
                <a:lnTo>
                  <a:pt x="0" y="1702684"/>
                </a:lnTo>
                <a:lnTo>
                  <a:pt x="0" y="169246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7">
            <a:extLst>
              <a:ext uri="{FF2B5EF4-FFF2-40B4-BE49-F238E27FC236}">
                <a16:creationId xmlns:a16="http://schemas.microsoft.com/office/drawing/2014/main" id="{5B25DF85-BB03-4821-A7DF-A526E9AA28E0}"/>
              </a:ext>
            </a:extLst>
          </p:cNvPr>
          <p:cNvSpPr/>
          <p:nvPr userDrawn="1"/>
        </p:nvSpPr>
        <p:spPr>
          <a:xfrm>
            <a:off x="7579552" y="1"/>
            <a:ext cx="4612448" cy="6879770"/>
          </a:xfrm>
          <a:custGeom>
            <a:avLst/>
            <a:gdLst>
              <a:gd name="connsiteX0" fmla="*/ 2493918 w 3391152"/>
              <a:gd name="connsiteY0" fmla="*/ 0 h 5283603"/>
              <a:gd name="connsiteX1" fmla="*/ 3391152 w 3391152"/>
              <a:gd name="connsiteY1" fmla="*/ 0 h 5283603"/>
              <a:gd name="connsiteX2" fmla="*/ 3391152 w 3391152"/>
              <a:gd name="connsiteY2" fmla="*/ 944643 h 5283603"/>
              <a:gd name="connsiteX3" fmla="*/ 713001 w 3391152"/>
              <a:gd name="connsiteY3" fmla="*/ 5194951 h 5283603"/>
              <a:gd name="connsiteX4" fmla="*/ 673082 w 3391152"/>
              <a:gd name="connsiteY4" fmla="*/ 5283603 h 5283603"/>
              <a:gd name="connsiteX5" fmla="*/ 0 w 3391152"/>
              <a:gd name="connsiteY5" fmla="*/ 3949821 h 5283603"/>
              <a:gd name="connsiteX6" fmla="*/ 4335 w 3391152"/>
              <a:gd name="connsiteY6" fmla="*/ 3951045 h 5283603"/>
              <a:gd name="connsiteX0" fmla="*/ 2493918 w 3391152"/>
              <a:gd name="connsiteY0" fmla="*/ 0 h 5283603"/>
              <a:gd name="connsiteX1" fmla="*/ 3391152 w 3391152"/>
              <a:gd name="connsiteY1" fmla="*/ 0 h 5283603"/>
              <a:gd name="connsiteX2" fmla="*/ 3391152 w 3391152"/>
              <a:gd name="connsiteY2" fmla="*/ 944643 h 5283603"/>
              <a:gd name="connsiteX3" fmla="*/ 673082 w 3391152"/>
              <a:gd name="connsiteY3" fmla="*/ 5283603 h 5283603"/>
              <a:gd name="connsiteX4" fmla="*/ 0 w 3391152"/>
              <a:gd name="connsiteY4" fmla="*/ 3949821 h 5283603"/>
              <a:gd name="connsiteX5" fmla="*/ 4335 w 3391152"/>
              <a:gd name="connsiteY5" fmla="*/ 3951045 h 5283603"/>
              <a:gd name="connsiteX6" fmla="*/ 2493918 w 3391152"/>
              <a:gd name="connsiteY6" fmla="*/ 0 h 52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152" h="5283603">
                <a:moveTo>
                  <a:pt x="2493918" y="0"/>
                </a:moveTo>
                <a:lnTo>
                  <a:pt x="3391152" y="0"/>
                </a:lnTo>
                <a:lnTo>
                  <a:pt x="3391152" y="944643"/>
                </a:lnTo>
                <a:lnTo>
                  <a:pt x="673082" y="5283603"/>
                </a:lnTo>
                <a:lnTo>
                  <a:pt x="0" y="3949821"/>
                </a:lnTo>
                <a:lnTo>
                  <a:pt x="4335" y="3951045"/>
                </a:lnTo>
                <a:lnTo>
                  <a:pt x="2493918" y="0"/>
                </a:lnTo>
                <a:close/>
              </a:path>
            </a:pathLst>
          </a:custGeom>
          <a:solidFill>
            <a:schemeClr val="accent2">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cumenttype">
            <a:extLst>
              <a:ext uri="{FF2B5EF4-FFF2-40B4-BE49-F238E27FC236}">
                <a16:creationId xmlns:a16="http://schemas.microsoft.com/office/drawing/2014/main" id="{7C745320-37FF-42B3-9534-86A718277A29}"/>
              </a:ext>
            </a:extLst>
          </p:cNvPr>
          <p:cNvSpPr>
            <a:spLocks noGrp="1"/>
          </p:cNvSpPr>
          <p:nvPr>
            <p:ph type="body" sz="quarter" idx="13" hasCustomPrompt="1"/>
            <p:custDataLst>
              <p:tags r:id="rId3"/>
            </p:custDataLst>
          </p:nvPr>
        </p:nvSpPr>
        <p:spPr>
          <a:xfrm>
            <a:off x="546547" y="6543567"/>
            <a:ext cx="6908676" cy="215444"/>
          </a:xfrm>
          <a:prstGeom prst="rect">
            <a:avLst/>
          </a:prstGeom>
        </p:spPr>
        <p:txBody>
          <a:bodyPr wrap="square">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2" name="Subtitle">
            <a:extLst>
              <a:ext uri="{FF2B5EF4-FFF2-40B4-BE49-F238E27FC236}">
                <a16:creationId xmlns:a16="http://schemas.microsoft.com/office/drawing/2014/main" id="{936DA3EB-D045-4FAD-9B66-6B75FD0170A9}"/>
              </a:ext>
            </a:extLst>
          </p:cNvPr>
          <p:cNvSpPr>
            <a:spLocks noGrp="1"/>
          </p:cNvSpPr>
          <p:nvPr>
            <p:ph type="subTitle" idx="1"/>
            <p:custDataLst>
              <p:tags r:id="rId4"/>
            </p:custDataLst>
          </p:nvPr>
        </p:nvSpPr>
        <p:spPr>
          <a:xfrm>
            <a:off x="547688" y="6148640"/>
            <a:ext cx="6908676" cy="307777"/>
          </a:xfrm>
          <a:prstGeom prst="rect">
            <a:avLst/>
          </a:prstGeom>
        </p:spPr>
        <p:txBody>
          <a:bodyPr wrap="square">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Title">
            <a:extLst>
              <a:ext uri="{FF2B5EF4-FFF2-40B4-BE49-F238E27FC236}">
                <a16:creationId xmlns:a16="http://schemas.microsoft.com/office/drawing/2014/main" id="{EF0F7737-DAAF-416F-BF2B-0F77A15BE27B}"/>
              </a:ext>
            </a:extLst>
          </p:cNvPr>
          <p:cNvSpPr>
            <a:spLocks noGrp="1"/>
          </p:cNvSpPr>
          <p:nvPr>
            <p:ph type="title"/>
            <p:custDataLst>
              <p:tags r:id="rId5"/>
            </p:custDataLst>
          </p:nvPr>
        </p:nvSpPr>
        <p:spPr>
          <a:xfrm>
            <a:off x="547688" y="5384382"/>
            <a:ext cx="6908676" cy="677108"/>
          </a:xfrm>
          <a:prstGeom prst="rect">
            <a:avLst/>
          </a:prstGeom>
        </p:spPr>
        <p:txBody>
          <a:bodyPr vert="horz" anchor="b">
            <a:normAutofit/>
          </a:bodyPr>
          <a:lstStyle>
            <a:lvl1pPr rtl="0">
              <a:defRPr sz="2800" baseline="0">
                <a:ln w="6350" cap="flat">
                  <a:noFill/>
                  <a:miter lim="800000"/>
                </a:ln>
                <a:solidFill>
                  <a:schemeClr val="accent1"/>
                </a:solidFill>
              </a:defRPr>
            </a:lvl1pPr>
          </a:lstStyle>
          <a:p>
            <a:r>
              <a:rPr lang="en-US"/>
              <a:t>Click to edit Master title style</a:t>
            </a:r>
          </a:p>
        </p:txBody>
      </p:sp>
      <p:pic>
        <p:nvPicPr>
          <p:cNvPr id="26" name="Picture 25">
            <a:extLst>
              <a:ext uri="{FF2B5EF4-FFF2-40B4-BE49-F238E27FC236}">
                <a16:creationId xmlns:a16="http://schemas.microsoft.com/office/drawing/2014/main" id="{A029A6E1-8D51-4BF3-ADC1-8F909C4956AF}"/>
              </a:ext>
            </a:extLst>
          </p:cNvPr>
          <p:cNvPicPr>
            <a:picLocks noChangeAspect="1"/>
          </p:cNvPicPr>
          <p:nvPr userDrawn="1"/>
        </p:nvPicPr>
        <p:blipFill>
          <a:blip r:embed="rId10"/>
          <a:stretch>
            <a:fillRect/>
          </a:stretch>
        </p:blipFill>
        <p:spPr>
          <a:xfrm>
            <a:off x="546547" y="377701"/>
            <a:ext cx="2548402" cy="555706"/>
          </a:xfrm>
          <a:prstGeom prst="rect">
            <a:avLst/>
          </a:prstGeom>
        </p:spPr>
      </p:pic>
    </p:spTree>
    <p:extLst>
      <p:ext uri="{BB962C8B-B14F-4D97-AF65-F5344CB8AC3E}">
        <p14:creationId xmlns:p14="http://schemas.microsoft.com/office/powerpoint/2010/main" val="1377001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7D09001-FF44-47D1-9415-7476D9A171C5}"/>
              </a:ext>
            </a:extLst>
          </p:cNvPr>
          <p:cNvPicPr>
            <a:picLocks noChangeAspect="1"/>
          </p:cNvPicPr>
          <p:nvPr userDrawn="1"/>
        </p:nvPicPr>
        <p:blipFill>
          <a:blip r:embed="rId9"/>
          <a:stretch>
            <a:fillRect/>
          </a:stretch>
        </p:blipFill>
        <p:spPr>
          <a:xfrm>
            <a:off x="0" y="494863"/>
            <a:ext cx="12192000" cy="63627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546547" y="494863"/>
            <a:ext cx="2548402" cy="555706"/>
          </a:xfrm>
          <a:prstGeom prst="rect">
            <a:avLst/>
          </a:prstGeom>
        </p:spPr>
      </p:pic>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5401388"/>
            <a:ext cx="10141773"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CONFIDENTIAL AND PROPRIETARY</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4259895"/>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3429000"/>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Tree>
    <p:extLst>
      <p:ext uri="{BB962C8B-B14F-4D97-AF65-F5344CB8AC3E}">
        <p14:creationId xmlns:p14="http://schemas.microsoft.com/office/powerpoint/2010/main" val="3669780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Tree>
    <p:extLst>
      <p:ext uri="{BB962C8B-B14F-4D97-AF65-F5344CB8AC3E}">
        <p14:creationId xmlns:p14="http://schemas.microsoft.com/office/powerpoint/2010/main" val="814498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20948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889478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37D79A-496A-4325-82A6-C649542E69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8" name="Flowchart: Manual Input 27">
            <a:extLst>
              <a:ext uri="{FF2B5EF4-FFF2-40B4-BE49-F238E27FC236}">
                <a16:creationId xmlns:a16="http://schemas.microsoft.com/office/drawing/2014/main" id="{96C0299D-2DC0-46BB-B2DC-1B1867899B78}"/>
              </a:ext>
            </a:extLst>
          </p:cNvPr>
          <p:cNvSpPr/>
          <p:nvPr userDrawn="1"/>
        </p:nvSpPr>
        <p:spPr>
          <a:xfrm>
            <a:off x="3176" y="2428239"/>
            <a:ext cx="12185647" cy="4429761"/>
          </a:xfrm>
          <a:prstGeom prst="flowChartManualInput">
            <a:avLst/>
          </a:prstGeom>
          <a:solidFill>
            <a:srgbClr val="0D4C8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Flowchart: Manual Input 8">
            <a:extLst>
              <a:ext uri="{FF2B5EF4-FFF2-40B4-BE49-F238E27FC236}">
                <a16:creationId xmlns:a16="http://schemas.microsoft.com/office/drawing/2014/main" id="{64BB68BF-86DC-4A75-BE4B-F7F8FC73E874}"/>
              </a:ext>
            </a:extLst>
          </p:cNvPr>
          <p:cNvSpPr/>
          <p:nvPr userDrawn="1"/>
        </p:nvSpPr>
        <p:spPr>
          <a:xfrm>
            <a:off x="3176" y="2590800"/>
            <a:ext cx="12185647" cy="4267200"/>
          </a:xfrm>
          <a:prstGeom prst="flowChartManualInput">
            <a:avLst/>
          </a:prstGeom>
          <a:solidFill>
            <a:srgbClr val="0065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Documenttype">
            <a:extLst>
              <a:ext uri="{FF2B5EF4-FFF2-40B4-BE49-F238E27FC236}">
                <a16:creationId xmlns:a16="http://schemas.microsoft.com/office/drawing/2014/main" id="{8E9DA300-EDFF-4276-9677-41E8CCD899A7}"/>
              </a:ext>
            </a:extLst>
          </p:cNvPr>
          <p:cNvSpPr>
            <a:spLocks noGrp="1"/>
          </p:cNvSpPr>
          <p:nvPr>
            <p:ph type="body" sz="quarter" idx="13" hasCustomPrompt="1"/>
            <p:custDataLst>
              <p:tags r:id="rId3"/>
            </p:custDataLst>
          </p:nvPr>
        </p:nvSpPr>
        <p:spPr>
          <a:xfrm>
            <a:off x="545406" y="6201506"/>
            <a:ext cx="11088241" cy="215444"/>
          </a:xfrm>
          <a:prstGeom prst="rect">
            <a:avLst/>
          </a:prstGeom>
        </p:spPr>
        <p:txBody>
          <a:bodyPr wrap="square">
            <a:spAutoFit/>
          </a:bodyPr>
          <a:lstStyle>
            <a:lvl1pPr rtl="0">
              <a:buNone/>
              <a:defRPr sz="1400">
                <a:solidFill>
                  <a:schemeClr val="bg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4"/>
            </p:custDataLst>
          </p:nvPr>
        </p:nvSpPr>
        <p:spPr>
          <a:xfrm>
            <a:off x="546547" y="5060013"/>
            <a:ext cx="11088241"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5"/>
            </p:custDataLst>
          </p:nvPr>
        </p:nvSpPr>
        <p:spPr>
          <a:xfrm>
            <a:off x="546547" y="4229118"/>
            <a:ext cx="11088241"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a:t>Click to edit Master title style</a:t>
            </a:r>
          </a:p>
        </p:txBody>
      </p:sp>
      <p:sp>
        <p:nvSpPr>
          <p:cNvPr id="15" name="Flowchart: Manual Input 14">
            <a:extLst>
              <a:ext uri="{FF2B5EF4-FFF2-40B4-BE49-F238E27FC236}">
                <a16:creationId xmlns:a16="http://schemas.microsoft.com/office/drawing/2014/main" id="{E8132EFD-BEAB-471D-ADD7-1E4E63560BBE}"/>
              </a:ext>
            </a:extLst>
          </p:cNvPr>
          <p:cNvSpPr/>
          <p:nvPr userDrawn="1"/>
        </p:nvSpPr>
        <p:spPr>
          <a:xfrm>
            <a:off x="9316719" y="197724"/>
            <a:ext cx="2872103" cy="1432823"/>
          </a:xfrm>
          <a:prstGeom prst="flowChartManualInput">
            <a:avLst/>
          </a:prstGeom>
          <a:solidFill>
            <a:schemeClr val="tx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10"/>
          <a:stretch>
            <a:fillRect/>
          </a:stretch>
        </p:blipFill>
        <p:spPr>
          <a:xfrm>
            <a:off x="9478569" y="775294"/>
            <a:ext cx="2548402" cy="555706"/>
          </a:xfrm>
          <a:prstGeom prst="rect">
            <a:avLst/>
          </a:prstGeom>
        </p:spPr>
      </p:pic>
    </p:spTree>
    <p:extLst>
      <p:ext uri="{BB962C8B-B14F-4D97-AF65-F5344CB8AC3E}">
        <p14:creationId xmlns:p14="http://schemas.microsoft.com/office/powerpoint/2010/main" val="3809789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4278851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2161561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Tree>
    <p:extLst>
      <p:ext uri="{BB962C8B-B14F-4D97-AF65-F5344CB8AC3E}">
        <p14:creationId xmlns:p14="http://schemas.microsoft.com/office/powerpoint/2010/main" val="1905500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Tree>
    <p:extLst>
      <p:ext uri="{BB962C8B-B14F-4D97-AF65-F5344CB8AC3E}">
        <p14:creationId xmlns:p14="http://schemas.microsoft.com/office/powerpoint/2010/main" val="2570421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11" name="Picture 10">
            <a:extLst>
              <a:ext uri="{FF2B5EF4-FFF2-40B4-BE49-F238E27FC236}">
                <a16:creationId xmlns:a16="http://schemas.microsoft.com/office/drawing/2014/main" id="{5E6DBB92-EC11-4A79-83B6-63B7F2D97E4F}"/>
              </a:ext>
            </a:extLst>
          </p:cNvPr>
          <p:cNvPicPr>
            <a:picLocks noChangeAspect="1"/>
          </p:cNvPicPr>
          <p:nvPr userDrawn="1"/>
        </p:nvPicPr>
        <p:blipFill>
          <a:blip r:embed="rId11"/>
          <a:stretch>
            <a:fillRect/>
          </a:stretch>
        </p:blipFill>
        <p:spPr>
          <a:xfrm>
            <a:off x="10135026" y="6373368"/>
            <a:ext cx="1159550" cy="252852"/>
          </a:xfrm>
          <a:prstGeom prst="rect">
            <a:avLst/>
          </a:prstGeom>
        </p:spPr>
      </p:pic>
      <p:sp>
        <p:nvSpPr>
          <p:cNvPr id="16" name="TextBox 15">
            <a:extLst>
              <a:ext uri="{FF2B5EF4-FFF2-40B4-BE49-F238E27FC236}">
                <a16:creationId xmlns:a16="http://schemas.microsoft.com/office/drawing/2014/main" id="{163CB99B-B8C3-4FA6-A75F-FC87CCA2F3AB}"/>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sp>
        <p:nvSpPr>
          <p:cNvPr id="5" name="TextBox 4">
            <a:extLst>
              <a:ext uri="{FF2B5EF4-FFF2-40B4-BE49-F238E27FC236}">
                <a16:creationId xmlns:a16="http://schemas.microsoft.com/office/drawing/2014/main" id="{FA57C5BD-D408-8FB7-B6ED-4AE2223D660A}"/>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1181890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9A8E566D-20C0-49E3-8A71-BE821CC7910A}"/>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9E0E9308-E3CD-459D-97C6-E64A0C834092}"/>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8A60FE88-79B2-4185-A509-DFC9A3131E06}"/>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C44F3907-5DFC-41F6-A3B0-AA26389E84C8}"/>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1230927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49984FF9-1BBB-4056-B2D6-FB888D87F9E9}"/>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5D454E53-3387-40AB-A4A0-0F8E03CCA0EA}"/>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57E437E0-2457-47A6-A6DA-71C56D4D3F01}"/>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048D5048-C102-4E31-9DF0-BF49E703A34B}"/>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4200263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11" name="Picture 10">
            <a:extLst>
              <a:ext uri="{FF2B5EF4-FFF2-40B4-BE49-F238E27FC236}">
                <a16:creationId xmlns:a16="http://schemas.microsoft.com/office/drawing/2014/main" id="{0D899DD9-C386-46E5-910C-1F0E69AFAC17}"/>
              </a:ext>
            </a:extLst>
          </p:cNvPr>
          <p:cNvPicPr>
            <a:picLocks noChangeAspect="1"/>
          </p:cNvPicPr>
          <p:nvPr userDrawn="1"/>
        </p:nvPicPr>
        <p:blipFill>
          <a:blip r:embed="rId12"/>
          <a:stretch>
            <a:fillRect/>
          </a:stretch>
        </p:blipFill>
        <p:spPr>
          <a:xfrm>
            <a:off x="10135026" y="6373368"/>
            <a:ext cx="1159550" cy="252852"/>
          </a:xfrm>
          <a:prstGeom prst="rect">
            <a:avLst/>
          </a:prstGeom>
        </p:spPr>
      </p:pic>
      <p:grpSp>
        <p:nvGrpSpPr>
          <p:cNvPr id="14" name="Group 13">
            <a:extLst>
              <a:ext uri="{FF2B5EF4-FFF2-40B4-BE49-F238E27FC236}">
                <a16:creationId xmlns:a16="http://schemas.microsoft.com/office/drawing/2014/main" id="{CB92E060-A8EF-41B9-9D4D-0FF0A28AFA54}"/>
              </a:ext>
            </a:extLst>
          </p:cNvPr>
          <p:cNvGrpSpPr/>
          <p:nvPr userDrawn="1"/>
        </p:nvGrpSpPr>
        <p:grpSpPr>
          <a:xfrm>
            <a:off x="195496" y="66858"/>
            <a:ext cx="11807968" cy="6640826"/>
            <a:chOff x="195496" y="66858"/>
            <a:chExt cx="11807968" cy="6640826"/>
          </a:xfrm>
        </p:grpSpPr>
        <p:sp>
          <p:nvSpPr>
            <p:cNvPr id="15" name="TextBox 14">
              <a:extLst>
                <a:ext uri="{FF2B5EF4-FFF2-40B4-BE49-F238E27FC236}">
                  <a16:creationId xmlns:a16="http://schemas.microsoft.com/office/drawing/2014/main" id="{E9B23FB7-0298-498C-A0C1-78E94A86260C}"/>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BEB85064-DABC-4221-A332-335E76410A5A}"/>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3864720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5" name="TextBox 14">
            <a:extLst>
              <a:ext uri="{FF2B5EF4-FFF2-40B4-BE49-F238E27FC236}">
                <a16:creationId xmlns:a16="http://schemas.microsoft.com/office/drawing/2014/main" id="{E4F165DE-80C6-42F7-9F89-2A6985713868}"/>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Tree>
    <p:extLst>
      <p:ext uri="{BB962C8B-B14F-4D97-AF65-F5344CB8AC3E}">
        <p14:creationId xmlns:p14="http://schemas.microsoft.com/office/powerpoint/2010/main" val="1465699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294619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pic>
        <p:nvPicPr>
          <p:cNvPr id="9" name="Picture 8">
            <a:extLst>
              <a:ext uri="{FF2B5EF4-FFF2-40B4-BE49-F238E27FC236}">
                <a16:creationId xmlns:a16="http://schemas.microsoft.com/office/drawing/2014/main" id="{7A3F2062-A8FB-4991-A930-1C6037C96C0E}"/>
              </a:ext>
            </a:extLst>
          </p:cNvPr>
          <p:cNvPicPr>
            <a:picLocks noChangeAspect="1"/>
          </p:cNvPicPr>
          <p:nvPr userDrawn="1"/>
        </p:nvPicPr>
        <p:blipFill>
          <a:blip r:embed="rId10"/>
          <a:stretch>
            <a:fillRect/>
          </a:stretch>
        </p:blipFill>
        <p:spPr>
          <a:xfrm>
            <a:off x="10135026" y="6373368"/>
            <a:ext cx="1159550" cy="252852"/>
          </a:xfrm>
          <a:prstGeom prst="rect">
            <a:avLst/>
          </a:prstGeom>
        </p:spPr>
      </p:pic>
      <p:grpSp>
        <p:nvGrpSpPr>
          <p:cNvPr id="13" name="Group 12">
            <a:extLst>
              <a:ext uri="{FF2B5EF4-FFF2-40B4-BE49-F238E27FC236}">
                <a16:creationId xmlns:a16="http://schemas.microsoft.com/office/drawing/2014/main" id="{2F94702B-9CAE-457C-9FBD-CAEA9474AAB6}"/>
              </a:ext>
            </a:extLst>
          </p:cNvPr>
          <p:cNvGrpSpPr/>
          <p:nvPr userDrawn="1"/>
        </p:nvGrpSpPr>
        <p:grpSpPr>
          <a:xfrm>
            <a:off x="195496" y="66858"/>
            <a:ext cx="11807968" cy="6640826"/>
            <a:chOff x="195496" y="66858"/>
            <a:chExt cx="11807968" cy="6640826"/>
          </a:xfrm>
        </p:grpSpPr>
        <p:sp>
          <p:nvSpPr>
            <p:cNvPr id="14" name="TextBox 13">
              <a:extLst>
                <a:ext uri="{FF2B5EF4-FFF2-40B4-BE49-F238E27FC236}">
                  <a16:creationId xmlns:a16="http://schemas.microsoft.com/office/drawing/2014/main" id="{495F231C-D832-4D91-8725-AD016CBC7926}"/>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6" name="TextBox 15">
              <a:extLst>
                <a:ext uri="{FF2B5EF4-FFF2-40B4-BE49-F238E27FC236}">
                  <a16:creationId xmlns:a16="http://schemas.microsoft.com/office/drawing/2014/main" id="{46A55597-8169-4C3B-86F2-E8D8B1F5DB30}"/>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9235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Tree>
    <p:extLst>
      <p:ext uri="{BB962C8B-B14F-4D97-AF65-F5344CB8AC3E}">
        <p14:creationId xmlns:p14="http://schemas.microsoft.com/office/powerpoint/2010/main" val="4081907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grpSp>
        <p:nvGrpSpPr>
          <p:cNvPr id="11" name="Group 10">
            <a:extLst>
              <a:ext uri="{FF2B5EF4-FFF2-40B4-BE49-F238E27FC236}">
                <a16:creationId xmlns:a16="http://schemas.microsoft.com/office/drawing/2014/main" id="{A26E702F-A006-4AEC-AD8C-D3A87528707F}"/>
              </a:ext>
            </a:extLst>
          </p:cNvPr>
          <p:cNvGrpSpPr/>
          <p:nvPr userDrawn="1"/>
        </p:nvGrpSpPr>
        <p:grpSpPr>
          <a:xfrm>
            <a:off x="195496" y="66858"/>
            <a:ext cx="11807968" cy="6640826"/>
            <a:chOff x="195496" y="66858"/>
            <a:chExt cx="11807968" cy="6640826"/>
          </a:xfrm>
        </p:grpSpPr>
        <p:sp>
          <p:nvSpPr>
            <p:cNvPr id="12" name="TextBox 11">
              <a:extLst>
                <a:ext uri="{FF2B5EF4-FFF2-40B4-BE49-F238E27FC236}">
                  <a16:creationId xmlns:a16="http://schemas.microsoft.com/office/drawing/2014/main" id="{D3243063-E786-41D7-B135-B89387E0EF79}"/>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3" name="TextBox 12">
              <a:extLst>
                <a:ext uri="{FF2B5EF4-FFF2-40B4-BE49-F238E27FC236}">
                  <a16:creationId xmlns:a16="http://schemas.microsoft.com/office/drawing/2014/main" id="{20EC668F-7992-4394-B1D7-B90C6863DC84}"/>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2341617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C78D7727-4A87-4A1B-B7CF-9517BA8F4E94}"/>
              </a:ext>
            </a:extLst>
          </p:cNvPr>
          <p:cNvPicPr>
            <a:picLocks noChangeAspect="1"/>
          </p:cNvPicPr>
          <p:nvPr userDrawn="1"/>
        </p:nvPicPr>
        <p:blipFill>
          <a:blip r:embed="rId6"/>
          <a:stretch>
            <a:fillRect/>
          </a:stretch>
        </p:blipFill>
        <p:spPr>
          <a:xfrm>
            <a:off x="4418970" y="3063306"/>
            <a:ext cx="3354060" cy="731388"/>
          </a:xfrm>
          <a:prstGeom prst="rect">
            <a:avLst/>
          </a:prstGeom>
        </p:spPr>
      </p:pic>
      <p:sp>
        <p:nvSpPr>
          <p:cNvPr id="6" name="TextBox 5">
            <a:extLst>
              <a:ext uri="{FF2B5EF4-FFF2-40B4-BE49-F238E27FC236}">
                <a16:creationId xmlns:a16="http://schemas.microsoft.com/office/drawing/2014/main" id="{88E7518A-3678-4EC0-82F1-577E1A3EA50F}"/>
              </a:ext>
            </a:extLst>
          </p:cNvPr>
          <p:cNvSpPr txBox="1"/>
          <p:nvPr userDrawn="1"/>
        </p:nvSpPr>
        <p:spPr>
          <a:xfrm>
            <a:off x="357325" y="67157"/>
            <a:ext cx="6094520" cy="215444"/>
          </a:xfrm>
          <a:prstGeom prst="rect">
            <a:avLst/>
          </a:prstGeom>
          <a:noFill/>
          <a:ln w="6350">
            <a:noFill/>
            <a:miter lim="800000"/>
          </a:ln>
        </p:spPr>
        <p:txBody>
          <a:bodyPr wrap="square">
            <a:spAutoFit/>
          </a:bodyPr>
          <a:lstStyle/>
          <a:p>
            <a:pPr lvl="0">
              <a:buNone/>
            </a:pPr>
            <a:r>
              <a:rPr lang="en-US" sz="800"/>
              <a:t>CONFIDENTIAL AND PROPRIETARY</a:t>
            </a:r>
          </a:p>
        </p:txBody>
      </p:sp>
    </p:spTree>
    <p:extLst>
      <p:ext uri="{BB962C8B-B14F-4D97-AF65-F5344CB8AC3E}">
        <p14:creationId xmlns:p14="http://schemas.microsoft.com/office/powerpoint/2010/main" val="4208543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3-line">
    <p:spTree>
      <p:nvGrpSpPr>
        <p:cNvPr id="1" name=""/>
        <p:cNvGrpSpPr/>
        <p:nvPr/>
      </p:nvGrpSpPr>
      <p:grpSpPr>
        <a:xfrm>
          <a:off x="0" y="0"/>
          <a:ext cx="0" cy="0"/>
          <a:chOff x="0" y="0"/>
          <a:chExt cx="0" cy="0"/>
        </a:xfrm>
      </p:grpSpPr>
      <p:cxnSp>
        <p:nvCxnSpPr>
          <p:cNvPr id="103" name="BottomLine">
            <a:extLst>
              <a:ext uri="{FF2B5EF4-FFF2-40B4-BE49-F238E27FC236}">
                <a16:creationId xmlns:a16="http://schemas.microsoft.com/office/drawing/2014/main" id="{1A205B6C-F79D-4193-9FCF-230AF1D51716}"/>
              </a:ext>
            </a:extLst>
          </p:cNvPr>
          <p:cNvCxnSpPr/>
          <p:nvPr userDrawn="1">
            <p:custDataLst>
              <p:tags r:id="rId1"/>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2"/>
            </p:custDataLst>
          </p:nvPr>
        </p:nvCxnSpPr>
        <p:spPr>
          <a:xfrm>
            <a:off x="554736" y="1181906"/>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3"/>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grpSp>
        <p:nvGrpSpPr>
          <p:cNvPr id="16" name="Group 15">
            <a:extLst>
              <a:ext uri="{FF2B5EF4-FFF2-40B4-BE49-F238E27FC236}">
                <a16:creationId xmlns:a16="http://schemas.microsoft.com/office/drawing/2014/main" id="{68D734BD-05E4-4859-A0BB-B7F58567E857}"/>
              </a:ext>
            </a:extLst>
          </p:cNvPr>
          <p:cNvGrpSpPr/>
          <p:nvPr userDrawn="1"/>
        </p:nvGrpSpPr>
        <p:grpSpPr>
          <a:xfrm>
            <a:off x="195496" y="66858"/>
            <a:ext cx="11807968" cy="6640826"/>
            <a:chOff x="195496" y="66858"/>
            <a:chExt cx="11807968" cy="6640826"/>
          </a:xfrm>
        </p:grpSpPr>
        <p:sp>
          <p:nvSpPr>
            <p:cNvPr id="17" name="TextBox 16">
              <a:extLst>
                <a:ext uri="{FF2B5EF4-FFF2-40B4-BE49-F238E27FC236}">
                  <a16:creationId xmlns:a16="http://schemas.microsoft.com/office/drawing/2014/main" id="{59DA71EB-4B9E-4693-88DA-9BBCDF7BA32A}"/>
                </a:ext>
              </a:extLst>
            </p:cNvPr>
            <p:cNvSpPr txBox="1"/>
            <p:nvPr userDrawn="1"/>
          </p:nvSpPr>
          <p:spPr>
            <a:xfrm>
              <a:off x="9378374" y="66858"/>
              <a:ext cx="2625090" cy="215444"/>
            </a:xfrm>
            <a:prstGeom prst="rect">
              <a:avLst/>
            </a:prstGeom>
            <a:noFill/>
            <a:ln w="6350">
              <a:noFill/>
              <a:miter lim="800000"/>
            </a:ln>
          </p:spPr>
          <p:txBody>
            <a:bodyPr wrap="square">
              <a:spAutoFit/>
            </a:bodyPr>
            <a:lstStyle/>
            <a:p>
              <a:pPr algn="r"/>
              <a:r>
                <a:rPr lang="en-US" sz="800">
                  <a:solidFill>
                    <a:srgbClr val="000000"/>
                  </a:solidFill>
                  <a:effectLst/>
                  <a:latin typeface="Arial"/>
                  <a:ea typeface="Times New Roman" panose="02020603050405020304" pitchFamily="18" charset="0"/>
                  <a:cs typeface="Calibri" panose="020F0502020204030204" pitchFamily="34" charset="0"/>
                </a:rPr>
                <a:t>FOR INTERNAL USE ONLY </a:t>
              </a:r>
              <a:endParaRPr lang="en-US" sz="800"/>
            </a:p>
          </p:txBody>
        </p:sp>
        <p:sp>
          <p:nvSpPr>
            <p:cNvPr id="18" name="TextBox 17">
              <a:extLst>
                <a:ext uri="{FF2B5EF4-FFF2-40B4-BE49-F238E27FC236}">
                  <a16:creationId xmlns:a16="http://schemas.microsoft.com/office/drawing/2014/main" id="{98C333A2-4D72-4BB3-B423-59BC2BC69205}"/>
                </a:ext>
              </a:extLst>
            </p:cNvPr>
            <p:cNvSpPr txBox="1"/>
            <p:nvPr userDrawn="1"/>
          </p:nvSpPr>
          <p:spPr>
            <a:xfrm>
              <a:off x="195496" y="6492240"/>
              <a:ext cx="9537568" cy="215444"/>
            </a:xfrm>
            <a:prstGeom prst="rect">
              <a:avLst/>
            </a:prstGeom>
            <a:noFill/>
            <a:ln w="6350">
              <a:noFill/>
              <a:miter lim="800000"/>
            </a:ln>
          </p:spPr>
          <p:txBody>
            <a:bodyPr wrap="square">
              <a:spAutoFit/>
            </a:bodyPr>
            <a:lstStyle/>
            <a:p>
              <a:r>
                <a:rPr lang="en-US" sz="800">
                  <a:solidFill>
                    <a:srgbClr val="000000"/>
                  </a:solidFill>
                  <a:effectLst/>
                  <a:latin typeface="Arial"/>
                  <a:ea typeface="Times New Roman" panose="02020603050405020304" pitchFamily="18" charset="0"/>
                  <a:cs typeface="Calibri" panose="020F0502020204030204" pitchFamily="34" charset="0"/>
                </a:rPr>
                <a:t>DOCUMENT INTENDED TO PROVIDE INSIGHT BASED ON CURRENTLY AVAILABLE INFORMATION FOR CONSIDERATION AND NOT SPECIFIC ADVICE</a:t>
              </a:r>
              <a:endParaRPr lang="en-US" sz="800"/>
            </a:p>
          </p:txBody>
        </p:sp>
      </p:grpSp>
    </p:spTree>
    <p:extLst>
      <p:ext uri="{BB962C8B-B14F-4D97-AF65-F5344CB8AC3E}">
        <p14:creationId xmlns:p14="http://schemas.microsoft.com/office/powerpoint/2010/main" val="3671615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8876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463568"/>
            <a:ext cx="7277861" cy="123111"/>
          </a:xfrm>
          <a:prstGeom prst="rect">
            <a:avLst/>
          </a:prstGeom>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14" name="Slide Number">
            <a:extLst>
              <a:ext uri="{FF2B5EF4-FFF2-40B4-BE49-F238E27FC236}">
                <a16:creationId xmlns:a16="http://schemas.microsoft.com/office/drawing/2014/main" id="{73C39C84-0A57-4B86-92B9-9D5FC3DA75AC}"/>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pic>
        <p:nvPicPr>
          <p:cNvPr id="15" name="Picture 14">
            <a:extLst>
              <a:ext uri="{FF2B5EF4-FFF2-40B4-BE49-F238E27FC236}">
                <a16:creationId xmlns:a16="http://schemas.microsoft.com/office/drawing/2014/main" id="{CCD74377-6E88-4365-8EFB-C04DE6CFB223}"/>
              </a:ext>
            </a:extLst>
          </p:cNvPr>
          <p:cNvPicPr>
            <a:picLocks noChangeAspect="1"/>
          </p:cNvPicPr>
          <p:nvPr userDrawn="1"/>
        </p:nvPicPr>
        <p:blipFill>
          <a:blip r:embed="rId11"/>
          <a:stretch>
            <a:fillRect/>
          </a:stretch>
        </p:blipFill>
        <p:spPr bwMode="ltGray">
          <a:xfrm>
            <a:off x="10135026" y="6504616"/>
            <a:ext cx="1159550" cy="252852"/>
          </a:xfrm>
          <a:prstGeom prst="rect">
            <a:avLst/>
          </a:prstGeom>
        </p:spPr>
      </p:pic>
      <p:sp>
        <p:nvSpPr>
          <p:cNvPr id="2" name="TextBox 1">
            <a:extLst>
              <a:ext uri="{FF2B5EF4-FFF2-40B4-BE49-F238E27FC236}">
                <a16:creationId xmlns:a16="http://schemas.microsoft.com/office/drawing/2014/main" id="{96D585C1-9380-EE31-B4A2-A5F6A29F6D67}"/>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2160685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_Tit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9DCA25-22D7-6D33-2CE9-CD94671FEB65}"/>
              </a:ext>
            </a:extLst>
          </p:cNvPr>
          <p:cNvPicPr>
            <a:picLocks noChangeAspect="1"/>
          </p:cNvPicPr>
          <p:nvPr userDrawn="1"/>
        </p:nvPicPr>
        <p:blipFill rotWithShape="1">
          <a:blip r:embed="rId6">
            <a:alphaModFix amt="69000"/>
          </a:blip>
          <a:srcRect t="17417" b="13588"/>
          <a:stretch/>
        </p:blipFill>
        <p:spPr>
          <a:xfrm>
            <a:off x="0" y="1241168"/>
            <a:ext cx="12192000" cy="5616832"/>
          </a:xfrm>
          <a:prstGeom prst="rect">
            <a:avLst/>
          </a:prstGeom>
        </p:spPr>
      </p:pic>
      <p:sp>
        <p:nvSpPr>
          <p:cNvPr id="9" name="Rectangle 8">
            <a:extLst>
              <a:ext uri="{FF2B5EF4-FFF2-40B4-BE49-F238E27FC236}">
                <a16:creationId xmlns:a16="http://schemas.microsoft.com/office/drawing/2014/main" id="{B9940A3D-579E-0A58-9D99-6E2E9D96AE2B}"/>
              </a:ext>
            </a:extLst>
          </p:cNvPr>
          <p:cNvSpPr/>
          <p:nvPr userDrawn="1"/>
        </p:nvSpPr>
        <p:spPr>
          <a:xfrm>
            <a:off x="0" y="3899733"/>
            <a:ext cx="11064240" cy="171709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0320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F7B8AA9B-F81D-490F-BF84-5A931FD2CAD1}"/>
              </a:ext>
            </a:extLst>
          </p:cNvPr>
          <p:cNvPicPr>
            <a:picLocks noChangeAspect="1"/>
          </p:cNvPicPr>
          <p:nvPr userDrawn="1"/>
        </p:nvPicPr>
        <p:blipFill>
          <a:blip r:embed="rId9"/>
          <a:stretch>
            <a:fillRect/>
          </a:stretch>
        </p:blipFill>
        <p:spPr>
          <a:xfrm>
            <a:off x="546547" y="494863"/>
            <a:ext cx="2548402" cy="555706"/>
          </a:xfrm>
          <a:prstGeom prst="rect">
            <a:avLst/>
          </a:prstGeom>
        </p:spPr>
      </p:pic>
      <p:sp>
        <p:nvSpPr>
          <p:cNvPr id="24" name="Subtitle">
            <a:extLst>
              <a:ext uri="{FF2B5EF4-FFF2-40B4-BE49-F238E27FC236}">
                <a16:creationId xmlns:a16="http://schemas.microsoft.com/office/drawing/2014/main" id="{5CBBAD6E-CD05-4A16-A56D-BC2A7F092955}"/>
              </a:ext>
            </a:extLst>
          </p:cNvPr>
          <p:cNvSpPr>
            <a:spLocks noGrp="1"/>
          </p:cNvSpPr>
          <p:nvPr>
            <p:ph type="subTitle" idx="1"/>
            <p:custDataLst>
              <p:tags r:id="rId3"/>
            </p:custDataLst>
          </p:nvPr>
        </p:nvSpPr>
        <p:spPr>
          <a:xfrm>
            <a:off x="546547" y="4993320"/>
            <a:ext cx="10141773" cy="307777"/>
          </a:xfrm>
          <a:prstGeom prst="rect">
            <a:avLst/>
          </a:prstGeom>
        </p:spPr>
        <p:txBody>
          <a:bodyPr wrap="square">
            <a:spAutoFit/>
          </a:bodyPr>
          <a:lstStyle>
            <a:lvl1pPr marL="0" indent="0" algn="l" rtl="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le">
            <a:extLst>
              <a:ext uri="{FF2B5EF4-FFF2-40B4-BE49-F238E27FC236}">
                <a16:creationId xmlns:a16="http://schemas.microsoft.com/office/drawing/2014/main" id="{8D7F567B-A8F5-4C4E-87B5-46ACD7803C1F}"/>
              </a:ext>
            </a:extLst>
          </p:cNvPr>
          <p:cNvSpPr>
            <a:spLocks noGrp="1"/>
          </p:cNvSpPr>
          <p:nvPr>
            <p:ph type="title"/>
            <p:custDataLst>
              <p:tags r:id="rId4"/>
            </p:custDataLst>
          </p:nvPr>
        </p:nvSpPr>
        <p:spPr>
          <a:xfrm>
            <a:off x="546547" y="4162425"/>
            <a:ext cx="10141773" cy="677108"/>
          </a:xfrm>
          <a:prstGeom prst="rect">
            <a:avLst/>
          </a:prstGeom>
        </p:spPr>
        <p:txBody>
          <a:bodyPr vert="horz" anchor="b">
            <a:normAutofit/>
          </a:bodyPr>
          <a:lstStyle>
            <a:lvl1pPr rtl="0">
              <a:defRPr sz="4400" baseline="0">
                <a:ln w="6350" cap="flat">
                  <a:noFill/>
                  <a:miter lim="800000"/>
                </a:ln>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72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Tree>
    <p:extLst>
      <p:ext uri="{BB962C8B-B14F-4D97-AF65-F5344CB8AC3E}">
        <p14:creationId xmlns:p14="http://schemas.microsoft.com/office/powerpoint/2010/main" val="183039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Tree>
    <p:extLst>
      <p:ext uri="{BB962C8B-B14F-4D97-AF65-F5344CB8AC3E}">
        <p14:creationId xmlns:p14="http://schemas.microsoft.com/office/powerpoint/2010/main" val="295920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Tree>
    <p:extLst>
      <p:ext uri="{BB962C8B-B14F-4D97-AF65-F5344CB8AC3E}">
        <p14:creationId xmlns:p14="http://schemas.microsoft.com/office/powerpoint/2010/main" val="42395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Tree>
    <p:extLst>
      <p:ext uri="{BB962C8B-B14F-4D97-AF65-F5344CB8AC3E}">
        <p14:creationId xmlns:p14="http://schemas.microsoft.com/office/powerpoint/2010/main" val="22685380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9.xml"/><Relationship Id="rId39" Type="http://schemas.openxmlformats.org/officeDocument/2006/relationships/oleObject" Target="../embeddings/oleObject1.bin"/><Relationship Id="rId21" Type="http://schemas.openxmlformats.org/officeDocument/2006/relationships/tags" Target="../tags/tag4.xml"/><Relationship Id="rId34" Type="http://schemas.openxmlformats.org/officeDocument/2006/relationships/tags" Target="../tags/tag1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29" Type="http://schemas.openxmlformats.org/officeDocument/2006/relationships/tags" Target="../tags/tag12.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32" Type="http://schemas.openxmlformats.org/officeDocument/2006/relationships/tags" Target="../tags/tag15.xml"/><Relationship Id="rId37" Type="http://schemas.openxmlformats.org/officeDocument/2006/relationships/tags" Target="../tags/tag20.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28" Type="http://schemas.openxmlformats.org/officeDocument/2006/relationships/tags" Target="../tags/tag11.xml"/><Relationship Id="rId36" Type="http://schemas.openxmlformats.org/officeDocument/2006/relationships/tags" Target="../tags/tag19.xml"/><Relationship Id="rId10" Type="http://schemas.openxmlformats.org/officeDocument/2006/relationships/slideLayout" Target="../slideLayouts/slideLayout10.xml"/><Relationship Id="rId19" Type="http://schemas.openxmlformats.org/officeDocument/2006/relationships/tags" Target="../tags/tag2.xml"/><Relationship Id="rId31"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tags" Target="../tags/tag10.xml"/><Relationship Id="rId30" Type="http://schemas.openxmlformats.org/officeDocument/2006/relationships/tags" Target="../tags/tag13.xml"/><Relationship Id="rId35" Type="http://schemas.openxmlformats.org/officeDocument/2006/relationships/tags" Target="../tags/tag1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8.xml"/><Relationship Id="rId33" Type="http://schemas.openxmlformats.org/officeDocument/2006/relationships/tags" Target="../tags/tag16.xml"/><Relationship Id="rId38" Type="http://schemas.openxmlformats.org/officeDocument/2006/relationships/tags" Target="../tags/tag2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theme" Target="../theme/theme2.xml"/><Relationship Id="rId26" Type="http://schemas.openxmlformats.org/officeDocument/2006/relationships/tags" Target="../tags/tag133.xml"/><Relationship Id="rId39" Type="http://schemas.openxmlformats.org/officeDocument/2006/relationships/oleObject" Target="../embeddings/oleObject19.bin"/><Relationship Id="rId21" Type="http://schemas.openxmlformats.org/officeDocument/2006/relationships/tags" Target="../tags/tag128.xml"/><Relationship Id="rId34" Type="http://schemas.openxmlformats.org/officeDocument/2006/relationships/tags" Target="../tags/tag141.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127.xml"/><Relationship Id="rId29" Type="http://schemas.openxmlformats.org/officeDocument/2006/relationships/tags" Target="../tags/tag136.xml"/><Relationship Id="rId41"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image" Target="../media/image1.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10" Type="http://schemas.openxmlformats.org/officeDocument/2006/relationships/slideLayout" Target="../slideLayouts/slideLayout27.xml"/><Relationship Id="rId19" Type="http://schemas.openxmlformats.org/officeDocument/2006/relationships/tags" Target="../tags/tag126.xml"/><Relationship Id="rId31" Type="http://schemas.openxmlformats.org/officeDocument/2006/relationships/tags" Target="../tags/tag13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tags" Target="../tags/tag14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ags" Target="../tags/tag250.xml"/><Relationship Id="rId39" Type="http://schemas.openxmlformats.org/officeDocument/2006/relationships/tags" Target="../tags/tag263.xml"/><Relationship Id="rId21" Type="http://schemas.openxmlformats.org/officeDocument/2006/relationships/theme" Target="../theme/theme3.xml"/><Relationship Id="rId34" Type="http://schemas.openxmlformats.org/officeDocument/2006/relationships/tags" Target="../tags/tag258.xml"/><Relationship Id="rId42" Type="http://schemas.openxmlformats.org/officeDocument/2006/relationships/oleObject" Target="../embeddings/oleObject37.bin"/><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ags" Target="../tags/tag253.xml"/><Relationship Id="rId41" Type="http://schemas.openxmlformats.org/officeDocument/2006/relationships/tags" Target="../tags/tag26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ags" Target="../tags/tag248.xml"/><Relationship Id="rId32" Type="http://schemas.openxmlformats.org/officeDocument/2006/relationships/tags" Target="../tags/tag256.xml"/><Relationship Id="rId37" Type="http://schemas.openxmlformats.org/officeDocument/2006/relationships/tags" Target="../tags/tag261.xml"/><Relationship Id="rId40" Type="http://schemas.openxmlformats.org/officeDocument/2006/relationships/tags" Target="../tags/tag26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ags" Target="../tags/tag247.xml"/><Relationship Id="rId28" Type="http://schemas.openxmlformats.org/officeDocument/2006/relationships/tags" Target="../tags/tag252.xml"/><Relationship Id="rId36" Type="http://schemas.openxmlformats.org/officeDocument/2006/relationships/tags" Target="../tags/tag26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ags" Target="../tags/tag255.xml"/><Relationship Id="rId44"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ags" Target="../tags/tag246.xml"/><Relationship Id="rId27" Type="http://schemas.openxmlformats.org/officeDocument/2006/relationships/tags" Target="../tags/tag251.xml"/><Relationship Id="rId30" Type="http://schemas.openxmlformats.org/officeDocument/2006/relationships/tags" Target="../tags/tag254.xml"/><Relationship Id="rId35" Type="http://schemas.openxmlformats.org/officeDocument/2006/relationships/tags" Target="../tags/tag259.xml"/><Relationship Id="rId43" Type="http://schemas.openxmlformats.org/officeDocument/2006/relationships/image" Target="../media/image1.emf"/><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ags" Target="../tags/tag249.xml"/><Relationship Id="rId33" Type="http://schemas.openxmlformats.org/officeDocument/2006/relationships/tags" Target="../tags/tag257.xml"/><Relationship Id="rId38" Type="http://schemas.openxmlformats.org/officeDocument/2006/relationships/tags" Target="../tags/tag2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1"/>
          <a:stretch>
            <a:fillRect/>
          </a:stretch>
        </p:blipFill>
        <p:spPr>
          <a:xfrm>
            <a:off x="10135026" y="6373368"/>
            <a:ext cx="1159550" cy="252852"/>
          </a:xfrm>
          <a:prstGeom prst="rect">
            <a:avLst/>
          </a:prstGeom>
        </p:spPr>
      </p:pic>
      <p:sp>
        <p:nvSpPr>
          <p:cNvPr id="7" name="TextBox 6">
            <a:extLst>
              <a:ext uri="{FF2B5EF4-FFF2-40B4-BE49-F238E27FC236}">
                <a16:creationId xmlns:a16="http://schemas.microsoft.com/office/drawing/2014/main" id="{6356ED4F-1261-2FC1-806E-B5D9075D17FB}"/>
              </a:ext>
            </a:extLst>
          </p:cNvPr>
          <p:cNvSpPr txBox="1"/>
          <p:nvPr userDrawn="1"/>
        </p:nvSpPr>
        <p:spPr>
          <a:xfrm>
            <a:off x="4236259" y="0"/>
            <a:ext cx="7955741" cy="230832"/>
          </a:xfrm>
          <a:prstGeom prst="rect">
            <a:avLst/>
          </a:prstGeom>
          <a:noFill/>
        </p:spPr>
        <p:txBody>
          <a:bodyPr wrap="square" rtlCol="0">
            <a:spAutoFit/>
          </a:bodyPr>
          <a:lstStyle/>
          <a:p>
            <a:pPr algn="r"/>
            <a:r>
              <a:rPr lang="en-US" sz="900">
                <a:solidFill>
                  <a:srgbClr val="FF0000"/>
                </a:solidFill>
              </a:rPr>
              <a:t>DRAFT – FOR EVALUATION PURPOSES ONLY – NOT A FINAL DEPARTMENT OF ENERGY DETERMINATION – DO NOT DISTRIBUTE </a:t>
            </a:r>
          </a:p>
        </p:txBody>
      </p:sp>
    </p:spTree>
    <p:extLst>
      <p:ext uri="{BB962C8B-B14F-4D97-AF65-F5344CB8AC3E}">
        <p14:creationId xmlns:p14="http://schemas.microsoft.com/office/powerpoint/2010/main" val="405408773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366846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40299"/>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6003925" y="2171700"/>
            <a:ext cx="3049253" cy="46166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br>
              <a:rPr lang="en-US" sz="1600" b="1"/>
            </a:b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3161020"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3" name="Picture 172">
            <a:extLst>
              <a:ext uri="{FF2B5EF4-FFF2-40B4-BE49-F238E27FC236}">
                <a16:creationId xmlns:a16="http://schemas.microsoft.com/office/drawing/2014/main" id="{685719BC-02DC-480F-8AF9-D10A266E72C5}"/>
              </a:ext>
            </a:extLst>
          </p:cNvPr>
          <p:cNvPicPr>
            <a:picLocks noChangeAspect="1"/>
          </p:cNvPicPr>
          <p:nvPr userDrawn="1"/>
        </p:nvPicPr>
        <p:blipFill>
          <a:blip r:embed="rId41"/>
          <a:stretch>
            <a:fillRect/>
          </a:stretch>
        </p:blipFill>
        <p:spPr>
          <a:xfrm>
            <a:off x="10135026" y="6504616"/>
            <a:ext cx="1159550" cy="252852"/>
          </a:xfrm>
          <a:prstGeom prst="rect">
            <a:avLst/>
          </a:prstGeom>
        </p:spPr>
      </p:pic>
      <p:sp>
        <p:nvSpPr>
          <p:cNvPr id="7" name="TextBox 6">
            <a:extLst>
              <a:ext uri="{FF2B5EF4-FFF2-40B4-BE49-F238E27FC236}">
                <a16:creationId xmlns:a16="http://schemas.microsoft.com/office/drawing/2014/main" id="{9ACAA4EA-342D-8453-E49F-61F5E8E0A913}"/>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2073444549"/>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 id="2147484420" r:id="rId17"/>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692066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4430628" y="2171700"/>
            <a:ext cx="3049253" cy="53860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spcBef>
                <a:spcPts val="0"/>
              </a:spcBef>
              <a:spcAft>
                <a:spcPts val="600"/>
              </a:spcAft>
            </a:pPr>
            <a:r>
              <a:rPr lang="en-US" sz="1600" b="1"/>
              <a:t>Above Chart Exhibit Title</a:t>
            </a:r>
          </a:p>
          <a:p>
            <a:pPr rtl="0">
              <a:spcBef>
                <a:spcPts val="0"/>
              </a:spcBef>
              <a:spcAft>
                <a:spcPts val="600"/>
              </a:spcAft>
            </a:pPr>
            <a:r>
              <a:rPr lang="en-US" sz="140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1700"/>
            <a:ext cx="1108252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14801" y="4322824"/>
            <a:ext cx="922463" cy="1717282"/>
            <a:chOff x="9585951" y="2980105"/>
            <a:chExt cx="922463"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400">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grpSp>
        <p:nvGrpSpPr>
          <p:cNvPr id="148" name="LegendMoons" hidden="1">
            <a:extLst>
              <a:ext uri="{FF2B5EF4-FFF2-40B4-BE49-F238E27FC236}">
                <a16:creationId xmlns:a16="http://schemas.microsoft.com/office/drawing/2014/main" id="{DDFB4BFF-188C-450D-B4D3-DF8BD2DB3D7F}"/>
              </a:ext>
            </a:extLst>
          </p:cNvPr>
          <p:cNvGrpSpPr/>
          <p:nvPr userDrawn="1"/>
        </p:nvGrpSpPr>
        <p:grpSpPr>
          <a:xfrm>
            <a:off x="10688315" y="1374156"/>
            <a:ext cx="948949" cy="1731859"/>
            <a:chOff x="7723680" y="1702457"/>
            <a:chExt cx="948949" cy="1731859"/>
          </a:xfrm>
        </p:grpSpPr>
        <p:sp>
          <p:nvSpPr>
            <p:cNvPr id="149" name="Legend1">
              <a:extLst>
                <a:ext uri="{FF2B5EF4-FFF2-40B4-BE49-F238E27FC236}">
                  <a16:creationId xmlns:a16="http://schemas.microsoft.com/office/drawing/2014/main" id="{66D8D147-F2B4-4250-9C41-767555E14320}"/>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0" name="Legend2">
              <a:extLst>
                <a:ext uri="{FF2B5EF4-FFF2-40B4-BE49-F238E27FC236}">
                  <a16:creationId xmlns:a16="http://schemas.microsoft.com/office/drawing/2014/main" id="{E9DCC6EC-92E6-47D0-B23D-94365AC1744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1" name="Legend3">
              <a:extLst>
                <a:ext uri="{FF2B5EF4-FFF2-40B4-BE49-F238E27FC236}">
                  <a16:creationId xmlns:a16="http://schemas.microsoft.com/office/drawing/2014/main" id="{8451F4C0-E484-44FD-B923-EE0B1E1D127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2" name="Legend4">
              <a:extLst>
                <a:ext uri="{FF2B5EF4-FFF2-40B4-BE49-F238E27FC236}">
                  <a16:creationId xmlns:a16="http://schemas.microsoft.com/office/drawing/2014/main" id="{508A2D78-9A17-4FB2-A405-02E4BB25DD6C}"/>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53" name="Legend5">
              <a:extLst>
                <a:ext uri="{FF2B5EF4-FFF2-40B4-BE49-F238E27FC236}">
                  <a16:creationId xmlns:a16="http://schemas.microsoft.com/office/drawing/2014/main" id="{CF32E1C9-EF64-41BC-8B8E-B7FED880E65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grpSp>
          <p:nvGrpSpPr>
            <p:cNvPr id="154" name="MoonLegend1">
              <a:extLst>
                <a:ext uri="{FF2B5EF4-FFF2-40B4-BE49-F238E27FC236}">
                  <a16:creationId xmlns:a16="http://schemas.microsoft.com/office/drawing/2014/main" id="{496CCEDB-0BDA-47D9-9BA4-03BD59D6EEC2}"/>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167" name="Oval 166">
                <a:extLst>
                  <a:ext uri="{FF2B5EF4-FFF2-40B4-BE49-F238E27FC236}">
                    <a16:creationId xmlns:a16="http://schemas.microsoft.com/office/drawing/2014/main" id="{F21E8F0F-ACA9-405E-8484-3FE9B6124FFD}"/>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8" name="Arc 167">
                <a:extLst>
                  <a:ext uri="{FF2B5EF4-FFF2-40B4-BE49-F238E27FC236}">
                    <a16:creationId xmlns:a16="http://schemas.microsoft.com/office/drawing/2014/main" id="{315D8D40-04AC-475B-AFC0-F08E492D131D}"/>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5" name="MoonLegend2">
              <a:extLst>
                <a:ext uri="{FF2B5EF4-FFF2-40B4-BE49-F238E27FC236}">
                  <a16:creationId xmlns:a16="http://schemas.microsoft.com/office/drawing/2014/main" id="{BCF3BE62-91BA-488B-84C7-3FE20CFBDB9A}"/>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165" name="Oval 164">
                <a:extLst>
                  <a:ext uri="{FF2B5EF4-FFF2-40B4-BE49-F238E27FC236}">
                    <a16:creationId xmlns:a16="http://schemas.microsoft.com/office/drawing/2014/main" id="{D27FF75E-C9E0-4D28-8F47-85C2D2EE375F}"/>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6" name="Arc 165">
                <a:extLst>
                  <a:ext uri="{FF2B5EF4-FFF2-40B4-BE49-F238E27FC236}">
                    <a16:creationId xmlns:a16="http://schemas.microsoft.com/office/drawing/2014/main" id="{BDC4F596-0330-4D95-8A02-83794DACDB0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6" name="MoonLegend3">
              <a:extLst>
                <a:ext uri="{FF2B5EF4-FFF2-40B4-BE49-F238E27FC236}">
                  <a16:creationId xmlns:a16="http://schemas.microsoft.com/office/drawing/2014/main" id="{E4482EDB-85E9-4926-9441-26A85880E202}"/>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163" name="Oval 162">
                <a:extLst>
                  <a:ext uri="{FF2B5EF4-FFF2-40B4-BE49-F238E27FC236}">
                    <a16:creationId xmlns:a16="http://schemas.microsoft.com/office/drawing/2014/main" id="{6B270099-CB45-46A3-8BC6-ADF0FABD356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4" name="Arc 163">
                <a:extLst>
                  <a:ext uri="{FF2B5EF4-FFF2-40B4-BE49-F238E27FC236}">
                    <a16:creationId xmlns:a16="http://schemas.microsoft.com/office/drawing/2014/main" id="{4D910DDA-12F5-450E-85C1-CD98B4A9EE80}"/>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7" name="MoonLegend4">
              <a:extLst>
                <a:ext uri="{FF2B5EF4-FFF2-40B4-BE49-F238E27FC236}">
                  <a16:creationId xmlns:a16="http://schemas.microsoft.com/office/drawing/2014/main" id="{2606D4D9-DA1B-4BEB-8CC9-41FDA33CC5A0}"/>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161" name="Oval 160">
                <a:extLst>
                  <a:ext uri="{FF2B5EF4-FFF2-40B4-BE49-F238E27FC236}">
                    <a16:creationId xmlns:a16="http://schemas.microsoft.com/office/drawing/2014/main" id="{81477097-8655-4968-A993-EA579ADDDBC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2" name="Arc 161">
                <a:extLst>
                  <a:ext uri="{FF2B5EF4-FFF2-40B4-BE49-F238E27FC236}">
                    <a16:creationId xmlns:a16="http://schemas.microsoft.com/office/drawing/2014/main" id="{EAFFF099-23A4-4400-9308-28EB2E760A74}"/>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nvGrpSpPr>
            <p:cNvPr id="158" name="MoonLegend5">
              <a:extLst>
                <a:ext uri="{FF2B5EF4-FFF2-40B4-BE49-F238E27FC236}">
                  <a16:creationId xmlns:a16="http://schemas.microsoft.com/office/drawing/2014/main" id="{157F392C-3A22-465F-B4F0-A7E9FD7A01A1}"/>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159" name="Oval 158">
                <a:extLst>
                  <a:ext uri="{FF2B5EF4-FFF2-40B4-BE49-F238E27FC236}">
                    <a16:creationId xmlns:a16="http://schemas.microsoft.com/office/drawing/2014/main" id="{BE9440E9-0BAB-4509-A556-8A80E9683FA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a:solidFill>
                    <a:schemeClr val="tx1"/>
                  </a:solidFill>
                </a:endParaRPr>
              </a:p>
            </p:txBody>
          </p:sp>
          <p:sp>
            <p:nvSpPr>
              <p:cNvPr id="160" name="Arc 159">
                <a:extLst>
                  <a:ext uri="{FF2B5EF4-FFF2-40B4-BE49-F238E27FC236}">
                    <a16:creationId xmlns:a16="http://schemas.microsoft.com/office/drawing/2014/main" id="{CA6DB424-2E98-4F1D-87A4-EE09FA80568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1400"/>
              </a:p>
            </p:txBody>
          </p:sp>
        </p:grp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24723" y="3235276"/>
            <a:ext cx="1212541" cy="958286"/>
            <a:chOff x="4372690" y="3739101"/>
            <a:chExt cx="1212541"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US" sz="1400" baseline="0">
                <a:latin typeface="+mn-lt"/>
                <a:ea typeface="+mn-ea"/>
              </a:endParaRPr>
            </a:p>
          </p:txBody>
        </p:sp>
      </p:grpSp>
      <p:pic>
        <p:nvPicPr>
          <p:cNvPr id="170" name="Picture 169">
            <a:extLst>
              <a:ext uri="{FF2B5EF4-FFF2-40B4-BE49-F238E27FC236}">
                <a16:creationId xmlns:a16="http://schemas.microsoft.com/office/drawing/2014/main" id="{174F6ACB-9B55-4A9C-88E5-35AF1D63C494}"/>
              </a:ext>
            </a:extLst>
          </p:cNvPr>
          <p:cNvPicPr>
            <a:picLocks noChangeAspect="1"/>
          </p:cNvPicPr>
          <p:nvPr userDrawn="1"/>
        </p:nvPicPr>
        <p:blipFill>
          <a:blip r:embed="rId44"/>
          <a:stretch>
            <a:fillRect/>
          </a:stretch>
        </p:blipFill>
        <p:spPr>
          <a:xfrm>
            <a:off x="10135026" y="6373368"/>
            <a:ext cx="1159550" cy="252852"/>
          </a:xfrm>
          <a:prstGeom prst="rect">
            <a:avLst/>
          </a:prstGeom>
        </p:spPr>
      </p:pic>
      <p:sp>
        <p:nvSpPr>
          <p:cNvPr id="6" name="TextBox 5">
            <a:extLst>
              <a:ext uri="{FF2B5EF4-FFF2-40B4-BE49-F238E27FC236}">
                <a16:creationId xmlns:a16="http://schemas.microsoft.com/office/drawing/2014/main" id="{D215DE51-08C4-7DC7-79C7-CA3DBBA807C3}"/>
              </a:ext>
            </a:extLst>
          </p:cNvPr>
          <p:cNvSpPr txBox="1"/>
          <p:nvPr userDrawn="1"/>
        </p:nvSpPr>
        <p:spPr>
          <a:xfrm>
            <a:off x="5060272" y="66858"/>
            <a:ext cx="6943192" cy="215444"/>
          </a:xfrm>
          <a:prstGeom prst="rect">
            <a:avLst/>
          </a:prstGeom>
          <a:noFill/>
          <a:ln w="6350">
            <a:noFill/>
            <a:miter lim="800000"/>
          </a:ln>
        </p:spPr>
        <p:txBody>
          <a:bodyPr wrap="square">
            <a:spAutoFit/>
          </a:bodyPr>
          <a:lstStyle/>
          <a:p>
            <a:pPr algn="r"/>
            <a:r>
              <a:rPr lang="en-US" sz="800">
                <a:solidFill>
                  <a:srgbClr val="FF0000"/>
                </a:solidFill>
                <a:effectLst/>
                <a:latin typeface="Arial"/>
                <a:cs typeface="Calibri" panose="020F0502020204030204" pitchFamily="34" charset="0"/>
              </a:rPr>
              <a:t>DRAFT – FOR EVALUATION PURPOSES ONLY – NOT A FINAL DEPARTMENT OF ENERGY DETERMINATION – DO NOT DISTRIBUTE</a:t>
            </a:r>
            <a:endParaRPr lang="en-US" sz="800">
              <a:solidFill>
                <a:srgbClr val="FF0000"/>
              </a:solidFill>
            </a:endParaRPr>
          </a:p>
        </p:txBody>
      </p:sp>
    </p:spTree>
    <p:extLst>
      <p:ext uri="{BB962C8B-B14F-4D97-AF65-F5344CB8AC3E}">
        <p14:creationId xmlns:p14="http://schemas.microsoft.com/office/powerpoint/2010/main" val="2129695466"/>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 id="2147484504" r:id="rId14"/>
    <p:sldLayoutId id="2147484505" r:id="rId15"/>
    <p:sldLayoutId id="2147484506" r:id="rId16"/>
    <p:sldLayoutId id="2147484507" r:id="rId17"/>
    <p:sldLayoutId id="2147484508" r:id="rId18"/>
    <p:sldLayoutId id="2147484510" r:id="rId19"/>
    <p:sldLayoutId id="2147484512" r:id="rId20"/>
  </p:sldLayoutIdLst>
  <p:txStyles>
    <p:titleStyle>
      <a:lvl1pPr algn="l" defTabSz="914400" rtl="0" eaLnBrk="1" latinLnBrk="0" hangingPunct="1">
        <a:lnSpc>
          <a:spcPct val="100000"/>
        </a:lnSpc>
        <a:spcBef>
          <a:spcPct val="0"/>
        </a:spcBef>
        <a:buNone/>
        <a:defRPr sz="2500" b="1" kern="1200" spc="0" baseline="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6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6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6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54.xml"/><Relationship Id="rId1" Type="http://schemas.openxmlformats.org/officeDocument/2006/relationships/tags" Target="../tags/tag383.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VPP?</a:t>
            </a:r>
          </a:p>
        </p:txBody>
      </p:sp>
      <p:sp>
        <p:nvSpPr>
          <p:cNvPr id="5" name="Rectangle 4">
            <a:extLst>
              <a:ext uri="{FF2B5EF4-FFF2-40B4-BE49-F238E27FC236}">
                <a16:creationId xmlns:a16="http://schemas.microsoft.com/office/drawing/2014/main" id="{A1D69D6B-40E6-31E6-13D9-EAD857F6C457}"/>
              </a:ext>
            </a:extLst>
          </p:cNvPr>
          <p:cNvSpPr/>
          <p:nvPr/>
        </p:nvSpPr>
        <p:spPr>
          <a:xfrm>
            <a:off x="7591425" y="3724275"/>
            <a:ext cx="2705100" cy="135255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 name="Picture 1">
            <a:extLst>
              <a:ext uri="{FF2B5EF4-FFF2-40B4-BE49-F238E27FC236}">
                <a16:creationId xmlns:a16="http://schemas.microsoft.com/office/drawing/2014/main" id="{1535FAD5-85E0-6058-8517-6455E8D31A6D}"/>
              </a:ext>
            </a:extLst>
          </p:cNvPr>
          <p:cNvPicPr>
            <a:picLocks noChangeAspect="1"/>
          </p:cNvPicPr>
          <p:nvPr/>
        </p:nvPicPr>
        <p:blipFill>
          <a:blip r:embed="rId2"/>
          <a:stretch>
            <a:fillRect/>
          </a:stretch>
        </p:blipFill>
        <p:spPr>
          <a:xfrm>
            <a:off x="1895475" y="1157162"/>
            <a:ext cx="8068128" cy="5336443"/>
          </a:xfrm>
          <a:prstGeom prst="rect">
            <a:avLst/>
          </a:prstGeom>
        </p:spPr>
      </p:pic>
    </p:spTree>
    <p:extLst>
      <p:ext uri="{BB962C8B-B14F-4D97-AF65-F5344CB8AC3E}">
        <p14:creationId xmlns:p14="http://schemas.microsoft.com/office/powerpoint/2010/main" val="346140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FC131D-DECE-5B2D-6F99-23568926A127}"/>
              </a:ext>
            </a:extLst>
          </p:cNvPr>
          <p:cNvSpPr>
            <a:spLocks noGrp="1"/>
          </p:cNvSpPr>
          <p:nvPr>
            <p:ph type="subTitle" idx="1"/>
          </p:nvPr>
        </p:nvSpPr>
        <p:spPr>
          <a:xfrm>
            <a:off x="554736" y="919250"/>
            <a:ext cx="11082528" cy="184666"/>
          </a:xfrm>
        </p:spPr>
        <p:txBody>
          <a:bodyPr/>
          <a:lstStyle/>
          <a:p>
            <a:r>
              <a:rPr lang="en-US" sz="1200"/>
              <a:t>  </a:t>
            </a:r>
          </a:p>
        </p:txBody>
      </p:sp>
      <p:sp>
        <p:nvSpPr>
          <p:cNvPr id="4" name="Title 3">
            <a:extLst>
              <a:ext uri="{FF2B5EF4-FFF2-40B4-BE49-F238E27FC236}">
                <a16:creationId xmlns:a16="http://schemas.microsoft.com/office/drawing/2014/main" id="{16DC9C51-6BDF-A141-6B85-D31881E2B0E6}"/>
              </a:ext>
            </a:extLst>
          </p:cNvPr>
          <p:cNvSpPr>
            <a:spLocks noGrp="1"/>
          </p:cNvSpPr>
          <p:nvPr>
            <p:ph type="title"/>
          </p:nvPr>
        </p:nvSpPr>
        <p:spPr/>
        <p:txBody>
          <a:bodyPr/>
          <a:lstStyle/>
          <a:p>
            <a:r>
              <a:rPr lang="en-US" dirty="0"/>
              <a:t>One critical function of VPPs is to use DERs to reduce demand peaks</a:t>
            </a:r>
          </a:p>
        </p:txBody>
      </p:sp>
      <p:sp>
        <p:nvSpPr>
          <p:cNvPr id="7" name="Subtitle 1">
            <a:extLst>
              <a:ext uri="{FF2B5EF4-FFF2-40B4-BE49-F238E27FC236}">
                <a16:creationId xmlns:a16="http://schemas.microsoft.com/office/drawing/2014/main" id="{65BC67A1-EB07-DEA3-D2C5-84697FAAD922}"/>
              </a:ext>
            </a:extLst>
          </p:cNvPr>
          <p:cNvSpPr txBox="1">
            <a:spLocks/>
          </p:cNvSpPr>
          <p:nvPr/>
        </p:nvSpPr>
        <p:spPr>
          <a:xfrm>
            <a:off x="598013" y="6653453"/>
            <a:ext cx="11082528"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lang="en-US" sz="1600" b="0" kern="1200" baseline="0">
                <a:solidFill>
                  <a:schemeClr val="tx1"/>
                </a:solidFill>
                <a:latin typeface="+mn-lt"/>
                <a:ea typeface="+mn-ea"/>
                <a:cs typeface="Arial" panose="020B0604020202020204" pitchFamily="34" charset="0"/>
              </a:defRPr>
            </a:lvl1pPr>
            <a:lvl2pPr marL="457200" indent="0" algn="ctr" defTabSz="914400" rtl="0" eaLnBrk="1" latinLnBrk="0" hangingPunct="1">
              <a:lnSpc>
                <a:spcPct val="100000"/>
              </a:lnSpc>
              <a:spcBef>
                <a:spcPts val="0"/>
              </a:spcBef>
              <a:spcAft>
                <a:spcPts val="300"/>
              </a:spcAft>
              <a:buSzPct val="110000"/>
              <a:buFont typeface="Wingdings" panose="05000000000000000000" pitchFamily="2" charset="2"/>
              <a:buNone/>
              <a:defRPr lang="en-US"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300"/>
              </a:spcAft>
              <a:buSzPct val="110000"/>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300"/>
              </a:spcAft>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300"/>
              </a:spcAft>
              <a:buSzPct val="100000"/>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36576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r>
              <a:rPr lang="en-US" sz="900" dirty="0"/>
              <a:t>Source: Adapted from Lawrence Berkeley National Laboratory and NASEO-NARUC Grid-Interactive Buildings Working Group.</a:t>
            </a:r>
          </a:p>
        </p:txBody>
      </p:sp>
      <p:pic>
        <p:nvPicPr>
          <p:cNvPr id="14" name="Picture 13">
            <a:extLst>
              <a:ext uri="{FF2B5EF4-FFF2-40B4-BE49-F238E27FC236}">
                <a16:creationId xmlns:a16="http://schemas.microsoft.com/office/drawing/2014/main" id="{68384872-56D2-4DB4-B615-DD91E335EB36}"/>
              </a:ext>
            </a:extLst>
          </p:cNvPr>
          <p:cNvPicPr>
            <a:picLocks noChangeAspect="1"/>
          </p:cNvPicPr>
          <p:nvPr/>
        </p:nvPicPr>
        <p:blipFill>
          <a:blip r:embed="rId3"/>
          <a:stretch>
            <a:fillRect/>
          </a:stretch>
        </p:blipFill>
        <p:spPr>
          <a:xfrm>
            <a:off x="1811088" y="1183483"/>
            <a:ext cx="8569823" cy="5152516"/>
          </a:xfrm>
          <a:prstGeom prst="rect">
            <a:avLst/>
          </a:prstGeom>
        </p:spPr>
      </p:pic>
    </p:spTree>
    <p:extLst>
      <p:ext uri="{BB962C8B-B14F-4D97-AF65-F5344CB8AC3E}">
        <p14:creationId xmlns:p14="http://schemas.microsoft.com/office/powerpoint/2010/main" val="5063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2F1C0AD9-2251-E500-506B-6A3B6DB9E7CD}"/>
              </a:ext>
            </a:extLst>
          </p:cNvPr>
          <p:cNvSpPr>
            <a:spLocks noGrp="1"/>
          </p:cNvSpPr>
          <p:nvPr>
            <p:ph type="title"/>
          </p:nvPr>
        </p:nvSpPr>
        <p:spPr>
          <a:xfrm>
            <a:off x="554736" y="339477"/>
            <a:ext cx="11283826" cy="731520"/>
          </a:xfrm>
        </p:spPr>
        <p:txBody>
          <a:bodyPr/>
          <a:lstStyle/>
          <a:p>
            <a:r>
              <a:rPr lang="en-US"/>
              <a:t>VPPs are concentrated in a few states with favorable market mechanisms in wholesale and retail markets</a:t>
            </a:r>
          </a:p>
        </p:txBody>
      </p:sp>
      <p:sp>
        <p:nvSpPr>
          <p:cNvPr id="10" name="Rectangle 9">
            <a:extLst>
              <a:ext uri="{FF2B5EF4-FFF2-40B4-BE49-F238E27FC236}">
                <a16:creationId xmlns:a16="http://schemas.microsoft.com/office/drawing/2014/main" id="{3B47B427-048D-18C0-0393-4D3BC73054EF}"/>
              </a:ext>
            </a:extLst>
          </p:cNvPr>
          <p:cNvSpPr/>
          <p:nvPr/>
        </p:nvSpPr>
        <p:spPr>
          <a:xfrm>
            <a:off x="1085317" y="5965859"/>
            <a:ext cx="5901042" cy="389145"/>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DE01766C-954F-05DF-52EC-00A2208B13C6}"/>
              </a:ext>
            </a:extLst>
          </p:cNvPr>
          <p:cNvCxnSpPr>
            <a:cxnSpLocks/>
          </p:cNvCxnSpPr>
          <p:nvPr/>
        </p:nvCxnSpPr>
        <p:spPr>
          <a:xfrm>
            <a:off x="1122512" y="1580373"/>
            <a:ext cx="10208638"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F9DA82-F46F-5B25-7F5F-4F5D02534E46}"/>
              </a:ext>
            </a:extLst>
          </p:cNvPr>
          <p:cNvSpPr txBox="1"/>
          <p:nvPr/>
        </p:nvSpPr>
        <p:spPr>
          <a:xfrm>
            <a:off x="1099765" y="1286043"/>
            <a:ext cx="6617369" cy="307777"/>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Number of 3rd party VPPs procured by utilities in each state </a:t>
            </a:r>
            <a:r>
              <a:rPr kumimoji="0" lang="en-US" sz="1400" i="0" u="none" strike="noStrike" kern="1200" cap="none" spc="0" normalizeH="0" baseline="0" noProof="0" dirty="0">
                <a:ln>
                  <a:noFill/>
                </a:ln>
                <a:solidFill>
                  <a:srgbClr val="000000"/>
                </a:solidFill>
                <a:effectLst/>
                <a:uLnTx/>
                <a:uFillTx/>
                <a:latin typeface="Arial"/>
                <a:ea typeface="+mn-ea"/>
                <a:cs typeface="+mn-cs"/>
              </a:rPr>
              <a:t>(2022)</a:t>
            </a:r>
          </a:p>
        </p:txBody>
      </p:sp>
      <p:pic>
        <p:nvPicPr>
          <p:cNvPr id="3" name="Picture 2">
            <a:extLst>
              <a:ext uri="{FF2B5EF4-FFF2-40B4-BE49-F238E27FC236}">
                <a16:creationId xmlns:a16="http://schemas.microsoft.com/office/drawing/2014/main" id="{39226744-BECE-5A5B-5B55-0A655B83B0D1}"/>
              </a:ext>
            </a:extLst>
          </p:cNvPr>
          <p:cNvPicPr>
            <a:picLocks noChangeAspect="1"/>
          </p:cNvPicPr>
          <p:nvPr/>
        </p:nvPicPr>
        <p:blipFill rotWithShape="1">
          <a:blip r:embed="rId2"/>
          <a:srcRect r="18009"/>
          <a:stretch/>
        </p:blipFill>
        <p:spPr>
          <a:xfrm>
            <a:off x="2245259" y="1741959"/>
            <a:ext cx="6813263" cy="4408776"/>
          </a:xfrm>
          <a:prstGeom prst="rect">
            <a:avLst/>
          </a:prstGeom>
        </p:spPr>
      </p:pic>
      <p:sp>
        <p:nvSpPr>
          <p:cNvPr id="15" name="Subtitle 1">
            <a:extLst>
              <a:ext uri="{FF2B5EF4-FFF2-40B4-BE49-F238E27FC236}">
                <a16:creationId xmlns:a16="http://schemas.microsoft.com/office/drawing/2014/main" id="{3CA35BAA-528A-BC67-E2E1-3907BE4A63E1}"/>
              </a:ext>
            </a:extLst>
          </p:cNvPr>
          <p:cNvSpPr txBox="1">
            <a:spLocks/>
          </p:cNvSpPr>
          <p:nvPr/>
        </p:nvSpPr>
        <p:spPr>
          <a:xfrm>
            <a:off x="598013" y="6653453"/>
            <a:ext cx="11082528" cy="1384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lang="en-US" sz="1600" b="0" kern="1200" baseline="0">
                <a:solidFill>
                  <a:schemeClr val="tx1"/>
                </a:solidFill>
                <a:latin typeface="+mn-lt"/>
                <a:ea typeface="+mn-ea"/>
                <a:cs typeface="Arial" panose="020B0604020202020204" pitchFamily="34" charset="0"/>
              </a:defRPr>
            </a:lvl1pPr>
            <a:lvl2pPr marL="457200" indent="0" algn="ctr" defTabSz="914400" rtl="0" eaLnBrk="1" latinLnBrk="0" hangingPunct="1">
              <a:lnSpc>
                <a:spcPct val="100000"/>
              </a:lnSpc>
              <a:spcBef>
                <a:spcPts val="0"/>
              </a:spcBef>
              <a:spcAft>
                <a:spcPts val="300"/>
              </a:spcAft>
              <a:buSzPct val="110000"/>
              <a:buFont typeface="Wingdings" panose="05000000000000000000" pitchFamily="2" charset="2"/>
              <a:buNone/>
              <a:defRPr lang="en-US"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300"/>
              </a:spcAft>
              <a:buSzPct val="110000"/>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300"/>
              </a:spcAft>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300"/>
              </a:spcAft>
              <a:buSzPct val="100000"/>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36576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r>
              <a:rPr lang="en-US" sz="900" dirty="0"/>
              <a:t>Source: Wood Mackenzie Grid Edge Service. Industry interviews. </a:t>
            </a:r>
          </a:p>
        </p:txBody>
      </p:sp>
      <p:sp>
        <p:nvSpPr>
          <p:cNvPr id="2" name="Rectangle 1">
            <a:extLst>
              <a:ext uri="{FF2B5EF4-FFF2-40B4-BE49-F238E27FC236}">
                <a16:creationId xmlns:a16="http://schemas.microsoft.com/office/drawing/2014/main" id="{C856C0D0-3642-FA51-DA5D-DC73FA653600}"/>
              </a:ext>
            </a:extLst>
          </p:cNvPr>
          <p:cNvSpPr/>
          <p:nvPr/>
        </p:nvSpPr>
        <p:spPr>
          <a:xfrm>
            <a:off x="9328169" y="2034390"/>
            <a:ext cx="1864243" cy="1033286"/>
          </a:xfrm>
          <a:prstGeom prst="rect">
            <a:avLst/>
          </a:prstGeom>
          <a:solidFill>
            <a:schemeClr val="tx2"/>
          </a:solidFill>
          <a:ln w="190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dirty="0">
                <a:solidFill>
                  <a:schemeClr val="tx1"/>
                </a:solidFill>
              </a:rPr>
              <a:t>More than 10</a:t>
            </a:r>
          </a:p>
          <a:p>
            <a:pPr>
              <a:spcBef>
                <a:spcPts val="300"/>
              </a:spcBef>
              <a:spcAft>
                <a:spcPts val="300"/>
              </a:spcAft>
            </a:pPr>
            <a:r>
              <a:rPr lang="en-US" sz="1400" b="1" dirty="0">
                <a:solidFill>
                  <a:schemeClr val="tx1"/>
                </a:solidFill>
              </a:rPr>
              <a:t>1 to 10</a:t>
            </a:r>
          </a:p>
          <a:p>
            <a:pPr>
              <a:spcBef>
                <a:spcPts val="300"/>
              </a:spcBef>
              <a:spcAft>
                <a:spcPts val="300"/>
              </a:spcAft>
            </a:pPr>
            <a:r>
              <a:rPr lang="en-US" sz="1400" b="1" dirty="0">
                <a:solidFill>
                  <a:schemeClr val="tx1"/>
                </a:solidFill>
              </a:rPr>
              <a:t>No data</a:t>
            </a:r>
          </a:p>
        </p:txBody>
      </p:sp>
      <p:sp>
        <p:nvSpPr>
          <p:cNvPr id="8" name="Rectangle 7">
            <a:extLst>
              <a:ext uri="{FF2B5EF4-FFF2-40B4-BE49-F238E27FC236}">
                <a16:creationId xmlns:a16="http://schemas.microsoft.com/office/drawing/2014/main" id="{82E4A9E1-EB53-BE0A-5055-8C348ECFE2CB}"/>
              </a:ext>
            </a:extLst>
          </p:cNvPr>
          <p:cNvSpPr/>
          <p:nvPr/>
        </p:nvSpPr>
        <p:spPr>
          <a:xfrm>
            <a:off x="10701264" y="2754075"/>
            <a:ext cx="273591" cy="182880"/>
          </a:xfrm>
          <a:prstGeom prst="rect">
            <a:avLst/>
          </a:prstGeom>
          <a:solidFill>
            <a:srgbClr val="DBDBD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a:solidFill>
                <a:schemeClr val="bg1"/>
              </a:solidFill>
            </a:endParaRPr>
          </a:p>
        </p:txBody>
      </p:sp>
      <p:sp>
        <p:nvSpPr>
          <p:cNvPr id="9" name="Rectangle 8">
            <a:extLst>
              <a:ext uri="{FF2B5EF4-FFF2-40B4-BE49-F238E27FC236}">
                <a16:creationId xmlns:a16="http://schemas.microsoft.com/office/drawing/2014/main" id="{43DED4CE-D79B-14FF-A338-B4C5B36334D7}"/>
              </a:ext>
            </a:extLst>
          </p:cNvPr>
          <p:cNvSpPr/>
          <p:nvPr/>
        </p:nvSpPr>
        <p:spPr>
          <a:xfrm>
            <a:off x="10701264" y="2194777"/>
            <a:ext cx="273591" cy="182880"/>
          </a:xfrm>
          <a:prstGeom prst="rect">
            <a:avLst/>
          </a:prstGeom>
          <a:solidFill>
            <a:srgbClr val="00662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a:solidFill>
                <a:schemeClr val="bg1"/>
              </a:solidFill>
            </a:endParaRPr>
          </a:p>
        </p:txBody>
      </p:sp>
      <p:sp>
        <p:nvSpPr>
          <p:cNvPr id="11" name="Rectangle 10">
            <a:extLst>
              <a:ext uri="{FF2B5EF4-FFF2-40B4-BE49-F238E27FC236}">
                <a16:creationId xmlns:a16="http://schemas.microsoft.com/office/drawing/2014/main" id="{C0904CED-1B2E-D90B-52EC-2F1E067E8D90}"/>
              </a:ext>
            </a:extLst>
          </p:cNvPr>
          <p:cNvSpPr/>
          <p:nvPr/>
        </p:nvSpPr>
        <p:spPr>
          <a:xfrm>
            <a:off x="10701264" y="2481355"/>
            <a:ext cx="273591" cy="182880"/>
          </a:xfrm>
          <a:prstGeom prst="rect">
            <a:avLst/>
          </a:prstGeom>
          <a:solidFill>
            <a:srgbClr val="62B20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a:solidFill>
                <a:schemeClr val="bg1"/>
              </a:solidFill>
            </a:endParaRPr>
          </a:p>
        </p:txBody>
      </p:sp>
      <p:sp>
        <p:nvSpPr>
          <p:cNvPr id="5" name="TextBox 4">
            <a:extLst>
              <a:ext uri="{FF2B5EF4-FFF2-40B4-BE49-F238E27FC236}">
                <a16:creationId xmlns:a16="http://schemas.microsoft.com/office/drawing/2014/main" id="{23206AA2-0D5C-A49D-4144-AD22784E2B5A}"/>
              </a:ext>
            </a:extLst>
          </p:cNvPr>
          <p:cNvSpPr txBox="1"/>
          <p:nvPr/>
        </p:nvSpPr>
        <p:spPr>
          <a:xfrm>
            <a:off x="7955280" y="2133548"/>
            <a:ext cx="365760" cy="225128"/>
          </a:xfrm>
          <a:prstGeom prst="rect">
            <a:avLst/>
          </a:prstGeom>
          <a:solidFill>
            <a:schemeClr val="tx2"/>
          </a:solidFill>
          <a:ln w="6350">
            <a:noFill/>
            <a:miter lim="800000"/>
          </a:ln>
        </p:spPr>
        <p:txBody>
          <a:bodyPr wrap="square">
            <a:spAutoFit/>
          </a:bodyPr>
          <a:lstStyle/>
          <a:p>
            <a:r>
              <a:rPr lang="en-US" sz="1000" b="1" dirty="0">
                <a:solidFill>
                  <a:schemeClr val="tx1"/>
                </a:solidFill>
              </a:rPr>
              <a:t>VT</a:t>
            </a:r>
            <a:endParaRPr lang="en-US" sz="1000" dirty="0"/>
          </a:p>
        </p:txBody>
      </p:sp>
    </p:spTree>
    <p:extLst>
      <p:ext uri="{BB962C8B-B14F-4D97-AF65-F5344CB8AC3E}">
        <p14:creationId xmlns:p14="http://schemas.microsoft.com/office/powerpoint/2010/main" val="221972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301D37-C67B-4449-8B94-64E812B4A6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47301D37-C67B-4449-8B94-64E812B4A6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ubtitle 5">
            <a:extLst>
              <a:ext uri="{FF2B5EF4-FFF2-40B4-BE49-F238E27FC236}">
                <a16:creationId xmlns:a16="http://schemas.microsoft.com/office/drawing/2014/main" id="{932602E8-4426-4714-883E-24B6C29C15F6}"/>
              </a:ext>
            </a:extLst>
          </p:cNvPr>
          <p:cNvSpPr>
            <a:spLocks noGrp="1"/>
          </p:cNvSpPr>
          <p:nvPr>
            <p:ph type="subTitle" idx="1"/>
          </p:nvPr>
        </p:nvSpPr>
        <p:spPr>
          <a:xfrm>
            <a:off x="546547" y="4993320"/>
            <a:ext cx="10141773" cy="369332"/>
          </a:xfrm>
        </p:spPr>
        <p:txBody>
          <a:bodyPr/>
          <a:lstStyle/>
          <a:p>
            <a:r>
              <a:rPr lang="en-US" sz="2400" b="1" dirty="0"/>
              <a:t>Virtual Power Plants </a:t>
            </a:r>
            <a:r>
              <a:rPr lang="en-US" sz="2400" dirty="0"/>
              <a:t>| September 2023</a:t>
            </a:r>
          </a:p>
        </p:txBody>
      </p:sp>
      <p:sp>
        <p:nvSpPr>
          <p:cNvPr id="5" name="Title 4">
            <a:extLst>
              <a:ext uri="{FF2B5EF4-FFF2-40B4-BE49-F238E27FC236}">
                <a16:creationId xmlns:a16="http://schemas.microsoft.com/office/drawing/2014/main" id="{2A4DA46F-E8FE-42C0-9139-1E92BF89C45E}"/>
              </a:ext>
            </a:extLst>
          </p:cNvPr>
          <p:cNvSpPr>
            <a:spLocks noGrp="1"/>
          </p:cNvSpPr>
          <p:nvPr>
            <p:ph type="title"/>
          </p:nvPr>
        </p:nvSpPr>
        <p:spPr/>
        <p:txBody>
          <a:bodyPr vert="horz">
            <a:normAutofit/>
          </a:bodyPr>
          <a:lstStyle/>
          <a:p>
            <a:r>
              <a:rPr lang="en-US" dirty="0"/>
              <a:t>Pathways to Commercial Liftoff</a:t>
            </a:r>
          </a:p>
        </p:txBody>
      </p:sp>
    </p:spTree>
    <p:extLst>
      <p:ext uri="{BB962C8B-B14F-4D97-AF65-F5344CB8AC3E}">
        <p14:creationId xmlns:p14="http://schemas.microsoft.com/office/powerpoint/2010/main" val="1564116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2-01-07 01:19 PM"/>
  <p:tag name="TSCLIENT" val="True"/>
  <p:tag name="THINKCELLPRESENTATIONDONOTDELETE" val="&lt;?xml version=&quot;1.0&quot; encoding=&quot;UTF-16&quot; standalone=&quot;yes&quot;?&gt;&lt;root reqver=&quot;27037&quot;&gt;&lt;version val=&quot;329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ICONENCLOSURE" val="False"/>
  <p:tag name="ICONLINEFILL" val="Color [A=255, R=0, G=101, B=46]"/>
  <p:tag name="ICONLINEFILLTHEME" val="Accent 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0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xml><?xml version="1.0" encoding="utf-8"?>
<p:tagLst xmlns:a="http://schemas.openxmlformats.org/drawingml/2006/main" xmlns:r="http://schemas.openxmlformats.org/officeDocument/2006/relationships" xmlns:p="http://schemas.openxmlformats.org/presentationml/2006/main">
  <p:tag name="SHAPENAME" val="5. Source"/>
</p:tagLst>
</file>

<file path=ppt/tags/tag1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2.xml><?xml version="1.0" encoding="utf-8"?>
<p:tagLst xmlns:a="http://schemas.openxmlformats.org/drawingml/2006/main" xmlns:r="http://schemas.openxmlformats.org/officeDocument/2006/relationships" xmlns:p="http://schemas.openxmlformats.org/presentationml/2006/main">
  <p:tag name="SHAPENAME" val="5. Source"/>
</p:tagLst>
</file>

<file path=ppt/tags/tag1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ACET"/>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ANGLE" val="5"/>
</p:tagLst>
</file>

<file path=ppt/tags/tag137.xml><?xml version="1.0" encoding="utf-8"?>
<p:tagLst xmlns:a="http://schemas.openxmlformats.org/drawingml/2006/main" xmlns:r="http://schemas.openxmlformats.org/officeDocument/2006/relationships" xmlns:p="http://schemas.openxmlformats.org/presentationml/2006/main">
  <p:tag name="ANGLE" val="5"/>
</p:tagLst>
</file>

<file path=ppt/tags/tag138.xml><?xml version="1.0" encoding="utf-8"?>
<p:tagLst xmlns:a="http://schemas.openxmlformats.org/drawingml/2006/main" xmlns:r="http://schemas.openxmlformats.org/officeDocument/2006/relationships" xmlns:p="http://schemas.openxmlformats.org/presentationml/2006/main">
  <p:tag name="ANGLE" val="4"/>
</p:tagLst>
</file>

<file path=ppt/tags/tag139.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3"/>
</p:tagLst>
</file>

<file path=ppt/tags/tag141.xml><?xml version="1.0" encoding="utf-8"?>
<p:tagLst xmlns:a="http://schemas.openxmlformats.org/drawingml/2006/main" xmlns:r="http://schemas.openxmlformats.org/officeDocument/2006/relationships" xmlns:p="http://schemas.openxmlformats.org/presentationml/2006/main">
  <p:tag name="ANGLE" val="3"/>
</p:tagLst>
</file>

<file path=ppt/tags/tag142.xml><?xml version="1.0" encoding="utf-8"?>
<p:tagLst xmlns:a="http://schemas.openxmlformats.org/drawingml/2006/main" xmlns:r="http://schemas.openxmlformats.org/officeDocument/2006/relationships" xmlns:p="http://schemas.openxmlformats.org/presentationml/2006/main">
  <p:tag name="ANGLE" val="2"/>
</p:tagLst>
</file>

<file path=ppt/tags/tag143.xml><?xml version="1.0" encoding="utf-8"?>
<p:tagLst xmlns:a="http://schemas.openxmlformats.org/drawingml/2006/main" xmlns:r="http://schemas.openxmlformats.org/officeDocument/2006/relationships" xmlns:p="http://schemas.openxmlformats.org/presentationml/2006/main">
  <p:tag name="ANGLE" val="2"/>
</p:tagLst>
</file>

<file path=ppt/tags/tag144.xml><?xml version="1.0" encoding="utf-8"?>
<p:tagLst xmlns:a="http://schemas.openxmlformats.org/drawingml/2006/main" xmlns:r="http://schemas.openxmlformats.org/officeDocument/2006/relationships" xmlns:p="http://schemas.openxmlformats.org/presentationml/2006/main">
  <p:tag name="ANGLE" val="1"/>
</p:tagLst>
</file>

<file path=ppt/tags/tag145.xml><?xml version="1.0" encoding="utf-8"?>
<p:tagLst xmlns:a="http://schemas.openxmlformats.org/drawingml/2006/main" xmlns:r="http://schemas.openxmlformats.org/officeDocument/2006/relationships" xmlns:p="http://schemas.openxmlformats.org/presentationml/2006/main">
  <p:tag name="ANGLE" val="1"/>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9.xml><?xml version="1.0" encoding="utf-8"?>
<p:tagLst xmlns:a="http://schemas.openxmlformats.org/drawingml/2006/main" xmlns:r="http://schemas.openxmlformats.org/officeDocument/2006/relationships" xmlns:p="http://schemas.openxmlformats.org/presentationml/2006/main">
  <p:tag name="SHAPENAME" val="Sub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Titl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4.xml><?xml version="1.0" encoding="utf-8"?>
<p:tagLst xmlns:a="http://schemas.openxmlformats.org/drawingml/2006/main" xmlns:r="http://schemas.openxmlformats.org/officeDocument/2006/relationships" xmlns:p="http://schemas.openxmlformats.org/presentationml/2006/main">
  <p:tag name="SHAPENAME" val="Subtitle"/>
</p:tagLst>
</file>

<file path=ppt/tags/tag155.xml><?xml version="1.0" encoding="utf-8"?>
<p:tagLst xmlns:a="http://schemas.openxmlformats.org/drawingml/2006/main" xmlns:r="http://schemas.openxmlformats.org/officeDocument/2006/relationships" xmlns:p="http://schemas.openxmlformats.org/presentationml/2006/main">
  <p:tag name="SHAPENAME" val="Titl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8.xml><?xml version="1.0" encoding="utf-8"?>
<p:tagLst xmlns:a="http://schemas.openxmlformats.org/drawingml/2006/main" xmlns:r="http://schemas.openxmlformats.org/officeDocument/2006/relationships" xmlns:p="http://schemas.openxmlformats.org/presentationml/2006/main">
  <p:tag name="SHAPENAME" val="Subtitle"/>
</p:tagLst>
</file>

<file path=ppt/tags/tag159.xml><?xml version="1.0" encoding="utf-8"?>
<p:tagLst xmlns:a="http://schemas.openxmlformats.org/drawingml/2006/main" xmlns:r="http://schemas.openxmlformats.org/officeDocument/2006/relationships" xmlns:p="http://schemas.openxmlformats.org/presentationml/2006/main">
  <p:tag name="SHAPENAME" val="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4.xml><?xml version="1.0" encoding="utf-8"?>
<p:tagLst xmlns:a="http://schemas.openxmlformats.org/drawingml/2006/main" xmlns:r="http://schemas.openxmlformats.org/officeDocument/2006/relationships" xmlns:p="http://schemas.openxmlformats.org/presentationml/2006/main">
  <p:tag name="SHAPENAME" val="Subtitle"/>
</p:tagLst>
</file>

<file path=ppt/tags/tag165.xml><?xml version="1.0" encoding="utf-8"?>
<p:tagLst xmlns:a="http://schemas.openxmlformats.org/drawingml/2006/main" xmlns:r="http://schemas.openxmlformats.org/officeDocument/2006/relationships" xmlns:p="http://schemas.openxmlformats.org/presentationml/2006/main">
  <p:tag name="SHAPENAME" val="Titl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9.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1.xml><?xml version="1.0" encoding="utf-8"?>
<p:tagLst xmlns:a="http://schemas.openxmlformats.org/drawingml/2006/main" xmlns:r="http://schemas.openxmlformats.org/officeDocument/2006/relationships" xmlns:p="http://schemas.openxmlformats.org/presentationml/2006/main">
  <p:tag name="SHAPENAME" val="5. Source"/>
</p:tagLst>
</file>

<file path=ppt/tags/tag2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5. Source"/>
</p:tagLst>
</file>

<file path=ppt/tags/tag2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6.xml><?xml version="1.0" encoding="utf-8"?>
<p:tagLst xmlns:a="http://schemas.openxmlformats.org/drawingml/2006/main" xmlns:r="http://schemas.openxmlformats.org/officeDocument/2006/relationships" xmlns:p="http://schemas.openxmlformats.org/presentationml/2006/main">
  <p:tag name="SHAPENAME" val="5. Sourc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4.xml><?xml version="1.0" encoding="utf-8"?>
<p:tagLst xmlns:a="http://schemas.openxmlformats.org/drawingml/2006/main" xmlns:r="http://schemas.openxmlformats.org/officeDocument/2006/relationships" xmlns:p="http://schemas.openxmlformats.org/presentationml/2006/main">
  <p:tag name="SHAPENAME" val="5. Source"/>
</p:tagLst>
</file>

<file path=ppt/tags/tag2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2.xml><?xml version="1.0" encoding="utf-8"?>
<p:tagLst xmlns:a="http://schemas.openxmlformats.org/drawingml/2006/main" xmlns:r="http://schemas.openxmlformats.org/officeDocument/2006/relationships" xmlns:p="http://schemas.openxmlformats.org/presentationml/2006/main">
  <p:tag name="SHAPENAME" val="5. Source"/>
</p:tagLst>
</file>

<file path=ppt/tags/tag2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7.xml><?xml version="1.0" encoding="utf-8"?>
<p:tagLst xmlns:a="http://schemas.openxmlformats.org/drawingml/2006/main" xmlns:r="http://schemas.openxmlformats.org/officeDocument/2006/relationships" xmlns:p="http://schemas.openxmlformats.org/presentationml/2006/main">
  <p:tag name="SHAPENAME" val="5. Source"/>
</p:tagLst>
</file>

<file path=ppt/tags/tag2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SHAPENAME" val="5. Source"/>
</p:tagLst>
</file>

<file path=ppt/tags/tag2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NAME" val="ACET"/>
</p:tagLst>
</file>

<file path=ppt/tags/tag251.xml><?xml version="1.0" encoding="utf-8"?>
<p:tagLst xmlns:a="http://schemas.openxmlformats.org/drawingml/2006/main" xmlns:r="http://schemas.openxmlformats.org/officeDocument/2006/relationships" xmlns:p="http://schemas.openxmlformats.org/presentationml/2006/main">
  <p:tag name="NAME" val="Moon"/>
</p:tagLst>
</file>

<file path=ppt/tags/tag252.xml><?xml version="1.0" encoding="utf-8"?>
<p:tagLst xmlns:a="http://schemas.openxmlformats.org/drawingml/2006/main" xmlns:r="http://schemas.openxmlformats.org/officeDocument/2006/relationships" xmlns:p="http://schemas.openxmlformats.org/presentationml/2006/main">
  <p:tag name="NAME" val="Moon"/>
</p:tagLst>
</file>

<file path=ppt/tags/tag253.xml><?xml version="1.0" encoding="utf-8"?>
<p:tagLst xmlns:a="http://schemas.openxmlformats.org/drawingml/2006/main" xmlns:r="http://schemas.openxmlformats.org/officeDocument/2006/relationships" xmlns:p="http://schemas.openxmlformats.org/presentationml/2006/main">
  <p:tag name="NAME" val="Moon"/>
</p:tagLst>
</file>

<file path=ppt/tags/tag254.xml><?xml version="1.0" encoding="utf-8"?>
<p:tagLst xmlns:a="http://schemas.openxmlformats.org/drawingml/2006/main" xmlns:r="http://schemas.openxmlformats.org/officeDocument/2006/relationships" xmlns:p="http://schemas.openxmlformats.org/presentationml/2006/main">
  <p:tag name="NAME" val="Moon"/>
</p:tagLst>
</file>

<file path=ppt/tags/tag255.xml><?xml version="1.0" encoding="utf-8"?>
<p:tagLst xmlns:a="http://schemas.openxmlformats.org/drawingml/2006/main" xmlns:r="http://schemas.openxmlformats.org/officeDocument/2006/relationships" xmlns:p="http://schemas.openxmlformats.org/presentationml/2006/main">
  <p:tag name="NAME" val="Moon"/>
</p:tagLst>
</file>

<file path=ppt/tags/tag256.xml><?xml version="1.0" encoding="utf-8"?>
<p:tagLst xmlns:a="http://schemas.openxmlformats.org/drawingml/2006/main" xmlns:r="http://schemas.openxmlformats.org/officeDocument/2006/relationships" xmlns:p="http://schemas.openxmlformats.org/presentationml/2006/main">
  <p:tag name="ANGLE" val="5"/>
</p:tagLst>
</file>

<file path=ppt/tags/tag257.xml><?xml version="1.0" encoding="utf-8"?>
<p:tagLst xmlns:a="http://schemas.openxmlformats.org/drawingml/2006/main" xmlns:r="http://schemas.openxmlformats.org/officeDocument/2006/relationships" xmlns:p="http://schemas.openxmlformats.org/presentationml/2006/main">
  <p:tag name="ANGLE" val="5"/>
</p:tagLst>
</file>

<file path=ppt/tags/tag258.xml><?xml version="1.0" encoding="utf-8"?>
<p:tagLst xmlns:a="http://schemas.openxmlformats.org/drawingml/2006/main" xmlns:r="http://schemas.openxmlformats.org/officeDocument/2006/relationships" xmlns:p="http://schemas.openxmlformats.org/presentationml/2006/main">
  <p:tag name="ANGLE" val="4"/>
</p:tagLst>
</file>

<file path=ppt/tags/tag259.xml><?xml version="1.0" encoding="utf-8"?>
<p:tagLst xmlns:a="http://schemas.openxmlformats.org/drawingml/2006/main" xmlns:r="http://schemas.openxmlformats.org/officeDocument/2006/relationships" xmlns:p="http://schemas.openxmlformats.org/presentationml/2006/main">
  <p:tag name="ANGLE" val="4"/>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ANGLE" val="3"/>
</p:tagLst>
</file>

<file path=ppt/tags/tag261.xml><?xml version="1.0" encoding="utf-8"?>
<p:tagLst xmlns:a="http://schemas.openxmlformats.org/drawingml/2006/main" xmlns:r="http://schemas.openxmlformats.org/officeDocument/2006/relationships" xmlns:p="http://schemas.openxmlformats.org/presentationml/2006/main">
  <p:tag name="ANGLE" val="3"/>
</p:tagLst>
</file>

<file path=ppt/tags/tag262.xml><?xml version="1.0" encoding="utf-8"?>
<p:tagLst xmlns:a="http://schemas.openxmlformats.org/drawingml/2006/main" xmlns:r="http://schemas.openxmlformats.org/officeDocument/2006/relationships" xmlns:p="http://schemas.openxmlformats.org/presentationml/2006/main">
  <p:tag name="ANGLE" val="2"/>
</p:tagLst>
</file>

<file path=ppt/tags/tag263.xml><?xml version="1.0" encoding="utf-8"?>
<p:tagLst xmlns:a="http://schemas.openxmlformats.org/drawingml/2006/main" xmlns:r="http://schemas.openxmlformats.org/officeDocument/2006/relationships" xmlns:p="http://schemas.openxmlformats.org/presentationml/2006/main">
  <p:tag name="ANGLE" val="2"/>
</p:tagLst>
</file>

<file path=ppt/tags/tag264.xml><?xml version="1.0" encoding="utf-8"?>
<p:tagLst xmlns:a="http://schemas.openxmlformats.org/drawingml/2006/main" xmlns:r="http://schemas.openxmlformats.org/officeDocument/2006/relationships" xmlns:p="http://schemas.openxmlformats.org/presentationml/2006/main">
  <p:tag name="ANGLE" val="1"/>
</p:tagLst>
</file>

<file path=ppt/tags/tag265.xml><?xml version="1.0" encoding="utf-8"?>
<p:tagLst xmlns:a="http://schemas.openxmlformats.org/drawingml/2006/main" xmlns:r="http://schemas.openxmlformats.org/officeDocument/2006/relationships" xmlns:p="http://schemas.openxmlformats.org/presentationml/2006/main">
  <p:tag name="ANGLE" val="1"/>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6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9.xml><?xml version="1.0" encoding="utf-8"?>
<p:tagLst xmlns:a="http://schemas.openxmlformats.org/drawingml/2006/main" xmlns:r="http://schemas.openxmlformats.org/officeDocument/2006/relationships" xmlns:p="http://schemas.openxmlformats.org/presentationml/2006/main">
  <p:tag name="SHAPENAME" val="Sub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HAPENAME" val="Titl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4.xml><?xml version="1.0" encoding="utf-8"?>
<p:tagLst xmlns:a="http://schemas.openxmlformats.org/drawingml/2006/main" xmlns:r="http://schemas.openxmlformats.org/officeDocument/2006/relationships" xmlns:p="http://schemas.openxmlformats.org/presentationml/2006/main">
  <p:tag name="SHAPENAME" val="Subtitle"/>
</p:tagLst>
</file>

<file path=ppt/tags/tag275.xml><?xml version="1.0" encoding="utf-8"?>
<p:tagLst xmlns:a="http://schemas.openxmlformats.org/drawingml/2006/main" xmlns:r="http://schemas.openxmlformats.org/officeDocument/2006/relationships" xmlns:p="http://schemas.openxmlformats.org/presentationml/2006/main">
  <p:tag name="SHAPENAME" val="Titl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9.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0.xml><?xml version="1.0" encoding="utf-8"?>
<p:tagLst xmlns:a="http://schemas.openxmlformats.org/drawingml/2006/main" xmlns:r="http://schemas.openxmlformats.org/officeDocument/2006/relationships" xmlns:p="http://schemas.openxmlformats.org/presentationml/2006/main">
  <p:tag name="SHAPENAME" val="Titl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4.xml><?xml version="1.0" encoding="utf-8"?>
<p:tagLst xmlns:a="http://schemas.openxmlformats.org/drawingml/2006/main" xmlns:r="http://schemas.openxmlformats.org/officeDocument/2006/relationships" xmlns:p="http://schemas.openxmlformats.org/presentationml/2006/main">
  <p:tag name="SHAPENAME" val="Subtitle"/>
</p:tagLst>
</file>

<file path=ppt/tags/tag285.xml><?xml version="1.0" encoding="utf-8"?>
<p:tagLst xmlns:a="http://schemas.openxmlformats.org/drawingml/2006/main" xmlns:r="http://schemas.openxmlformats.org/officeDocument/2006/relationships" xmlns:p="http://schemas.openxmlformats.org/presentationml/2006/main">
  <p:tag name="SHAPENAME" val="Titl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5. Source"/>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1.xml><?xml version="1.0" encoding="utf-8"?>
<p:tagLst xmlns:a="http://schemas.openxmlformats.org/drawingml/2006/main" xmlns:r="http://schemas.openxmlformats.org/officeDocument/2006/relationships" xmlns:p="http://schemas.openxmlformats.org/presentationml/2006/main">
  <p:tag name="SHAPENAME" val="5. Sourc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7.xml><?xml version="1.0" encoding="utf-8"?>
<p:tagLst xmlns:a="http://schemas.openxmlformats.org/drawingml/2006/main" xmlns:r="http://schemas.openxmlformats.org/officeDocument/2006/relationships" xmlns:p="http://schemas.openxmlformats.org/presentationml/2006/main">
  <p:tag name="SHAPENAME" val="5. Source"/>
</p:tagLst>
</file>

<file path=ppt/tags/tag3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5.xml><?xml version="1.0" encoding="utf-8"?>
<p:tagLst xmlns:a="http://schemas.openxmlformats.org/drawingml/2006/main" xmlns:r="http://schemas.openxmlformats.org/officeDocument/2006/relationships" xmlns:p="http://schemas.openxmlformats.org/presentationml/2006/main">
  <p:tag name="SHAPENAME" val="5. Source"/>
</p:tagLst>
</file>

<file path=ppt/tags/tag3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3.xml><?xml version="1.0" encoding="utf-8"?>
<p:tagLst xmlns:a="http://schemas.openxmlformats.org/drawingml/2006/main" xmlns:r="http://schemas.openxmlformats.org/officeDocument/2006/relationships" xmlns:p="http://schemas.openxmlformats.org/presentationml/2006/main">
  <p:tag name="SHAPENAME" val="5. Source"/>
</p:tagLst>
</file>

<file path=ppt/tags/tag3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Subtitle"/>
</p:tagLst>
</file>

<file path=ppt/tags/tag3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1.xml><?xml version="1.0" encoding="utf-8"?>
<p:tagLst xmlns:a="http://schemas.openxmlformats.org/drawingml/2006/main" xmlns:r="http://schemas.openxmlformats.org/officeDocument/2006/relationships" xmlns:p="http://schemas.openxmlformats.org/presentationml/2006/main">
  <p:tag name="SHAPENAME" val="5. Source"/>
</p:tagLst>
</file>

<file path=ppt/tags/tag3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Title"/>
</p:tagLst>
</file>

<file path=ppt/tags/tag3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1.xml><?xml version="1.0" encoding="utf-8"?>
<p:tagLst xmlns:a="http://schemas.openxmlformats.org/drawingml/2006/main" xmlns:r="http://schemas.openxmlformats.org/officeDocument/2006/relationships" xmlns:p="http://schemas.openxmlformats.org/presentationml/2006/main">
  <p:tag name="SHAPENAME" val="5. Source"/>
</p:tagLst>
</file>

<file path=ppt/tags/tag3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SHAPENAME" val="5. Source"/>
</p:tagLst>
</file>

<file path=ppt/tags/tag365.xml><?xml version="1.0" encoding="utf-8"?>
<p:tagLst xmlns:a="http://schemas.openxmlformats.org/drawingml/2006/main" xmlns:r="http://schemas.openxmlformats.org/officeDocument/2006/relationships" xmlns:p="http://schemas.openxmlformats.org/presentationml/2006/main">
  <p:tag name="SHAPENAME" val="BottomLine"/>
</p:tagLst>
</file>

<file path=ppt/tags/tag366.xml><?xml version="1.0" encoding="utf-8"?>
<p:tagLst xmlns:a="http://schemas.openxmlformats.org/drawingml/2006/main" xmlns:r="http://schemas.openxmlformats.org/officeDocument/2006/relationships" xmlns:p="http://schemas.openxmlformats.org/presentationml/2006/main">
  <p:tag name="SHAPENAME" val="TopLine"/>
</p:tagLst>
</file>

<file path=ppt/tags/tag36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SHAPENAME" val="5. Source"/>
</p:tagLst>
</file>

<file path=ppt/tags/tag3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81.xml><?xml version="1.0" encoding="utf-8"?>
<p:tagLst xmlns:a="http://schemas.openxmlformats.org/drawingml/2006/main" xmlns:r="http://schemas.openxmlformats.org/officeDocument/2006/relationships" xmlns:p="http://schemas.openxmlformats.org/presentationml/2006/main">
  <p:tag name="SHAPENAME" val="Subtitle"/>
</p:tagLst>
</file>

<file path=ppt/tags/tag382.xml><?xml version="1.0" encoding="utf-8"?>
<p:tagLst xmlns:a="http://schemas.openxmlformats.org/drawingml/2006/main" xmlns:r="http://schemas.openxmlformats.org/officeDocument/2006/relationships" xmlns:p="http://schemas.openxmlformats.org/presentationml/2006/main">
  <p:tag name="SHAPENAME" val="Titl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Subtitle"/>
</p:tagLst>
</file>

<file path=ppt/tags/tag41.xml><?xml version="1.0" encoding="utf-8"?>
<p:tagLst xmlns:a="http://schemas.openxmlformats.org/drawingml/2006/main" xmlns:r="http://schemas.openxmlformats.org/officeDocument/2006/relationships" xmlns:p="http://schemas.openxmlformats.org/presentationml/2006/main">
  <p:tag name="SHAPENAME" val="Titl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xml><?xml version="1.0" encoding="utf-8"?>
<p:tagLst xmlns:a="http://schemas.openxmlformats.org/drawingml/2006/main" xmlns:r="http://schemas.openxmlformats.org/officeDocument/2006/relationships" xmlns:p="http://schemas.openxmlformats.org/presentationml/2006/main">
  <p:tag name="SHAPENAME" val="5. Source"/>
</p:tagLst>
</file>

<file path=ppt/tags/tag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heme/theme1.xml><?xml version="1.0" encoding="utf-8"?>
<a:theme xmlns:a="http://schemas.openxmlformats.org/drawingml/2006/main" name="2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2.xml><?xml version="1.0" encoding="utf-8"?>
<a:theme xmlns:a="http://schemas.openxmlformats.org/drawingml/2006/main" name="11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710_OFF.potx" id="{E9C83F3E-CA6B-4D52-924B-2D8168706F45}" vid="{076C498C-5EEB-4D30-A2EF-EBD33EAA1E94}"/>
    </a:ext>
  </a:extLst>
</a:theme>
</file>

<file path=ppt/theme/theme3.xml><?xml version="1.0" encoding="utf-8"?>
<a:theme xmlns:a="http://schemas.openxmlformats.org/drawingml/2006/main" name="1_White">
  <a:themeElements>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652E"/>
        </a:accent1>
        <a:accent2>
          <a:srgbClr val="7CC110"/>
        </a:accent2>
        <a:accent3>
          <a:srgbClr val="00B050"/>
        </a:accent3>
        <a:accent4>
          <a:srgbClr val="D5F79F"/>
        </a:accent4>
        <a:accent5>
          <a:srgbClr val="292929"/>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471_OFF.potx" id="{2FF31E4E-F172-416F-8389-12BFF18243B2}" vid="{5B6AA396-1A4C-46A0-AA42-D2FA958A98C4}"/>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418EE6B1CD26469EF59D7EF267CD88" ma:contentTypeVersion="13" ma:contentTypeDescription="Create a new document." ma:contentTypeScope="" ma:versionID="3fa2453b5a986d352f8ca2bef0ec4b7f">
  <xsd:schema xmlns:xsd="http://www.w3.org/2001/XMLSchema" xmlns:xs="http://www.w3.org/2001/XMLSchema" xmlns:p="http://schemas.microsoft.com/office/2006/metadata/properties" xmlns:ns2="aa4acdf5-1a90-4327-83b1-cdde80fe07d8" xmlns:ns3="8a958c5b-952c-4e22-8b61-2a0ed862d6fa" targetNamespace="http://schemas.microsoft.com/office/2006/metadata/properties" ma:root="true" ma:fieldsID="5e44b14fb78e792ae7f6ac67efb93c98" ns2:_="" ns3:_="">
    <xsd:import namespace="aa4acdf5-1a90-4327-83b1-cdde80fe07d8"/>
    <xsd:import namespace="8a958c5b-952c-4e22-8b61-2a0ed862d6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acdf5-1a90-4327-83b1-cdde80fe0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58c5b-952c-4e22-8b61-2a0ed862d6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0aee8e1-f42a-45ac-9d75-2e256fce2fc8}" ma:internalName="TaxCatchAll" ma:showField="CatchAllData" ma:web="8a958c5b-952c-4e22-8b61-2a0ed862d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4acdf5-1a90-4327-83b1-cdde80fe07d8">
      <Terms xmlns="http://schemas.microsoft.com/office/infopath/2007/PartnerControls"/>
    </lcf76f155ced4ddcb4097134ff3c332f>
    <SharedWithUsers xmlns="8a958c5b-952c-4e22-8b61-2a0ed862d6fa">
      <UserInfo>
        <DisplayName>SharingLinks.c52144d3-51b4-4e2a-ad54-7cc475a405d7.OrganizationEdit.b3dee21b-30cc-45cf-9181-06239e6c9034</DisplayName>
        <AccountId>131</AccountId>
        <AccountType/>
      </UserInfo>
      <UserInfo>
        <DisplayName>SharingLinks.d78c8a21-c7f3-401f-a380-fe44b13dc7c1.OrganizationEdit.6809ce3a-8d2b-4786-9d7b-cb23497b27eb</DisplayName>
        <AccountId>132</AccountId>
        <AccountType/>
      </UserInfo>
      <UserInfo>
        <DisplayName>NT Service\spsearch</DisplayName>
        <AccountId>9</AccountId>
        <AccountType/>
      </UserInfo>
      <UserInfo>
        <DisplayName>Downing, Jennifer (CONTR)</DisplayName>
        <AccountId>43</AccountId>
        <AccountType/>
      </UserInfo>
      <UserInfo>
        <DisplayName>Sevilla, Sean</DisplayName>
        <AccountId>51</AccountId>
        <AccountType/>
      </UserInfo>
    </SharedWithUsers>
    <TaxCatchAll xmlns="8a958c5b-952c-4e22-8b61-2a0ed862d6fa" xsi:nil="true"/>
  </documentManagement>
</p:properties>
</file>

<file path=customXml/itemProps1.xml><?xml version="1.0" encoding="utf-8"?>
<ds:datastoreItem xmlns:ds="http://schemas.openxmlformats.org/officeDocument/2006/customXml" ds:itemID="{FC96D28B-366D-4C4B-864B-83A6760D0DE7}">
  <ds:schemaRefs>
    <ds:schemaRef ds:uri="8a958c5b-952c-4e22-8b61-2a0ed862d6fa"/>
    <ds:schemaRef ds:uri="aa4acdf5-1a90-4327-83b1-cdde80fe0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AEE347-E0BE-4A52-996B-B2E080A03117}">
  <ds:schemaRefs>
    <ds:schemaRef ds:uri="http://schemas.microsoft.com/sharepoint/v3/contenttype/forms"/>
  </ds:schemaRefs>
</ds:datastoreItem>
</file>

<file path=customXml/itemProps3.xml><?xml version="1.0" encoding="utf-8"?>
<ds:datastoreItem xmlns:ds="http://schemas.openxmlformats.org/officeDocument/2006/customXml" ds:itemID="{AE848D9F-E7C4-44C8-A1E0-6ED63F434EFC}">
  <ds:schemaRefs>
    <ds:schemaRef ds:uri="8a958c5b-952c-4e22-8b61-2a0ed862d6fa"/>
    <ds:schemaRef ds:uri="aa4acdf5-1a90-4327-83b1-cdde80fe07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2498</TotalTime>
  <Words>96</Words>
  <Application>Microsoft Office PowerPoint</Application>
  <PresentationFormat>Widescreen</PresentationFormat>
  <Paragraphs>15</Paragraphs>
  <Slides>4</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4</vt:i4>
      </vt:variant>
    </vt:vector>
  </HeadingPairs>
  <TitlesOfParts>
    <vt:vector size="12" baseType="lpstr">
      <vt:lpstr>Arial</vt:lpstr>
      <vt:lpstr>McKinsey Sans Regular</vt:lpstr>
      <vt:lpstr>Segoe UI</vt:lpstr>
      <vt:lpstr>Wingdings</vt:lpstr>
      <vt:lpstr>2_White</vt:lpstr>
      <vt:lpstr>11_White</vt:lpstr>
      <vt:lpstr>1_White</vt:lpstr>
      <vt:lpstr>think-cell Slide</vt:lpstr>
      <vt:lpstr>What is a VPP?</vt:lpstr>
      <vt:lpstr>One critical function of VPPs is to use DERs to reduce demand peaks</vt:lpstr>
      <vt:lpstr>VPPs are concentrated in a few states with favorable market mechanisms in wholesale and retail markets</vt:lpstr>
      <vt:lpstr>Pathways to Commercial Liftoff</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and Deployment Pathways</dc:title>
  <dc:subject/>
  <dc:creator>Sam DeFabrizio</dc:creator>
  <cp:keywords/>
  <dc:description/>
  <cp:lastModifiedBy>Downing, Jennifer</cp:lastModifiedBy>
  <cp:revision>76</cp:revision>
  <cp:lastPrinted>2022-08-02T15:00:02Z</cp:lastPrinted>
  <dcterms:created xsi:type="dcterms:W3CDTF">2022-07-29T00:24:16Z</dcterms:created>
  <dcterms:modified xsi:type="dcterms:W3CDTF">2024-05-14T23:27:19Z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2022-01-07 01:19 PM</vt:lpwstr>
  </property>
  <property fmtid="{D5CDD505-2E9C-101B-9397-08002B2CF9AE}" pid="8" name="TemplateCreated">
    <vt:lpwstr>2019-02-27 01:18 PM</vt:lpwstr>
  </property>
  <property fmtid="{D5CDD505-2E9C-101B-9397-08002B2CF9AE}" pid="9" name="ContentTypeId">
    <vt:lpwstr>0x010100D2418EE6B1CD26469EF59D7EF267CD88</vt:lpwstr>
  </property>
  <property fmtid="{D5CDD505-2E9C-101B-9397-08002B2CF9AE}" pid="10" name="MediaServiceImageTags">
    <vt:lpwstr/>
  </property>
</Properties>
</file>