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8"/>
  </p:notesMasterIdLst>
  <p:handoutMasterIdLst>
    <p:handoutMasterId r:id="rId19"/>
  </p:handoutMasterIdLst>
  <p:sldIdLst>
    <p:sldId id="437" r:id="rId5"/>
    <p:sldId id="508" r:id="rId6"/>
    <p:sldId id="481" r:id="rId7"/>
    <p:sldId id="500" r:id="rId8"/>
    <p:sldId id="502" r:id="rId9"/>
    <p:sldId id="498" r:id="rId10"/>
    <p:sldId id="484" r:id="rId11"/>
    <p:sldId id="505" r:id="rId12"/>
    <p:sldId id="507" r:id="rId13"/>
    <p:sldId id="511" r:id="rId14"/>
    <p:sldId id="504" r:id="rId15"/>
    <p:sldId id="510" r:id="rId16"/>
    <p:sldId id="50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6448109-2BBB-0E80-F82A-CCF214621222}" name="Philip Curlett" initials="PC" userId="S::plc@levitan.com::b2c2ecca-9dbd-4e82-9736-da93d8b9a9ed" providerId="AD"/>
  <p188:author id="{C5F2690E-45DB-EB5C-56F1-9A646B1D6B9E}" name="Marcos Quispe" initials="MQ" userId="S::mq@levitan.com::7e449e5c-0c55-447a-9e0e-ad8286e5f559" providerId="AD"/>
  <p188:author id="{E4A51936-ABF5-9721-C8C7-27195A2FCDE4}" name="Seth Parker" initials="SP" userId="S::sgp@levitan.com::a4c48586-5257-4f62-9c3b-7604d00f1343" providerId="AD"/>
  <p188:author id="{C30AB441-093E-DFA3-3819-3B926B470AB5}" name="Alexander Mattfolk" initials="AM" userId="S::ajm@levitan.com::c4ea444a-f8d6-43ad-901c-651261ddb62d" providerId="AD"/>
  <p188:author id="{BB34A179-C3A0-D411-4BAE-C57541B4B759}" name="Ellen Cool" initials="EC" userId="S::egc@levitan.com::17d6f5af-957a-49da-a4f1-af664f3c41a9" providerId="AD"/>
  <p188:author id="{FD0DB39E-3070-EB52-530C-05AC84E92264}" name="Sokanha Ly" initials="SL" userId="S::sly@levitan.com::e06b5804-91db-4429-9e87-1ca587546ec8" providerId="AD"/>
  <p188:author id="{E1C1A2C2-40F4-3562-96F6-A8F4CB38D116}" name="Turner Yardley" initials="TY" userId="S::wty@levitan.com::12ac4517-f6f1-45a7-858e-a62bfcd1a988" providerId="AD"/>
  <p188:author id="{264F80D5-8085-C101-3FD7-A28044CE2C55}" name="Richard Levitan" initials="RL" userId="S::rll@levitan.com::97849230-5c30-46e5-9de1-044849a1ed83" providerId="AD"/>
  <p188:author id="{734D21F0-056B-B354-858F-636DADD82538}" name="David Molin" initials="DM" userId="S::dam@levitan.com::7b59be37-69b3-49dd-be3c-f10cd3892e1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2F5597"/>
    <a:srgbClr val="738EBC"/>
    <a:srgbClr val="93241A"/>
    <a:srgbClr val="A4554F"/>
    <a:srgbClr val="921D15"/>
    <a:srgbClr val="FF9999"/>
    <a:srgbClr val="F6D1CE"/>
    <a:srgbClr val="EC9A94"/>
    <a:srgbClr val="F2B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BD7E8A-AF3C-4835-95E7-7446E657780D}" v="618" dt="2024-05-13T18:53:11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238" autoAdjust="0"/>
  </p:normalViewPr>
  <p:slideViewPr>
    <p:cSldViewPr snapToGrid="0">
      <p:cViewPr varScale="1">
        <p:scale>
          <a:sx n="106" d="100"/>
          <a:sy n="106" d="100"/>
        </p:scale>
        <p:origin x="2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kanha Ly" userId="e06b5804-91db-4429-9e87-1ca587546ec8" providerId="ADAL" clId="{D0CAB770-259E-4BBC-9A4D-9809C107C9B1}"/>
    <pc:docChg chg="modSld">
      <pc:chgData name="Sokanha Ly" userId="e06b5804-91db-4429-9e87-1ca587546ec8" providerId="ADAL" clId="{D0CAB770-259E-4BBC-9A4D-9809C107C9B1}" dt="2024-05-13T19:14:23.927" v="5" actId="20577"/>
      <pc:docMkLst>
        <pc:docMk/>
      </pc:docMkLst>
      <pc:sldChg chg="modNotesTx">
        <pc:chgData name="Sokanha Ly" userId="e06b5804-91db-4429-9e87-1ca587546ec8" providerId="ADAL" clId="{D0CAB770-259E-4BBC-9A4D-9809C107C9B1}" dt="2024-05-13T19:14:09.362" v="0" actId="20577"/>
        <pc:sldMkLst>
          <pc:docMk/>
          <pc:sldMk cId="4004444597" sldId="481"/>
        </pc:sldMkLst>
      </pc:sldChg>
      <pc:sldChg chg="modNotesTx">
        <pc:chgData name="Sokanha Ly" userId="e06b5804-91db-4429-9e87-1ca587546ec8" providerId="ADAL" clId="{D0CAB770-259E-4BBC-9A4D-9809C107C9B1}" dt="2024-05-13T19:14:21.267" v="4" actId="20577"/>
        <pc:sldMkLst>
          <pc:docMk/>
          <pc:sldMk cId="2054494392" sldId="484"/>
        </pc:sldMkLst>
      </pc:sldChg>
      <pc:sldChg chg="modNotesTx">
        <pc:chgData name="Sokanha Ly" userId="e06b5804-91db-4429-9e87-1ca587546ec8" providerId="ADAL" clId="{D0CAB770-259E-4BBC-9A4D-9809C107C9B1}" dt="2024-05-13T19:14:18.061" v="3" actId="20577"/>
        <pc:sldMkLst>
          <pc:docMk/>
          <pc:sldMk cId="4034453149" sldId="498"/>
        </pc:sldMkLst>
      </pc:sldChg>
      <pc:sldChg chg="modNotesTx">
        <pc:chgData name="Sokanha Ly" userId="e06b5804-91db-4429-9e87-1ca587546ec8" providerId="ADAL" clId="{D0CAB770-259E-4BBC-9A4D-9809C107C9B1}" dt="2024-05-13T19:14:12.276" v="1" actId="20577"/>
        <pc:sldMkLst>
          <pc:docMk/>
          <pc:sldMk cId="2286472482" sldId="500"/>
        </pc:sldMkLst>
      </pc:sldChg>
      <pc:sldChg chg="modNotesTx">
        <pc:chgData name="Sokanha Ly" userId="e06b5804-91db-4429-9e87-1ca587546ec8" providerId="ADAL" clId="{D0CAB770-259E-4BBC-9A4D-9809C107C9B1}" dt="2024-05-13T19:14:14.826" v="2" actId="20577"/>
        <pc:sldMkLst>
          <pc:docMk/>
          <pc:sldMk cId="2914978527" sldId="502"/>
        </pc:sldMkLst>
      </pc:sldChg>
      <pc:sldChg chg="modNotesTx">
        <pc:chgData name="Sokanha Ly" userId="e06b5804-91db-4429-9e87-1ca587546ec8" providerId="ADAL" clId="{D0CAB770-259E-4BBC-9A4D-9809C107C9B1}" dt="2024-05-13T19:14:23.927" v="5" actId="20577"/>
        <pc:sldMkLst>
          <pc:docMk/>
          <pc:sldMk cId="2912738059" sldId="505"/>
        </pc:sldMkLst>
      </pc:sldChg>
    </pc:docChg>
  </pc:docChgLst>
  <pc:docChgLst>
    <pc:chgData name="Richard Levitan" userId="S::rll@levitan.com::97849230-5c30-46e5-9de1-044849a1ed83" providerId="AD" clId="Web-{C786D1A7-BF7F-46E4-1EBA-BEAD80664E6C}"/>
    <pc:docChg chg="modSld">
      <pc:chgData name="Richard Levitan" userId="S::rll@levitan.com::97849230-5c30-46e5-9de1-044849a1ed83" providerId="AD" clId="Web-{C786D1A7-BF7F-46E4-1EBA-BEAD80664E6C}" dt="2024-05-09T20:42:08.094" v="31" actId="20577"/>
      <pc:docMkLst>
        <pc:docMk/>
      </pc:docMkLst>
      <pc:sldChg chg="modSp">
        <pc:chgData name="Richard Levitan" userId="S::rll@levitan.com::97849230-5c30-46e5-9de1-044849a1ed83" providerId="AD" clId="Web-{C786D1A7-BF7F-46E4-1EBA-BEAD80664E6C}" dt="2024-05-09T20:42:08.094" v="31" actId="20577"/>
        <pc:sldMkLst>
          <pc:docMk/>
          <pc:sldMk cId="712858439" sldId="437"/>
        </pc:sldMkLst>
        <pc:spChg chg="mod">
          <ac:chgData name="Richard Levitan" userId="S::rll@levitan.com::97849230-5c30-46e5-9de1-044849a1ed83" providerId="AD" clId="Web-{C786D1A7-BF7F-46E4-1EBA-BEAD80664E6C}" dt="2024-05-09T20:42:08.094" v="31" actId="20577"/>
          <ac:spMkLst>
            <pc:docMk/>
            <pc:sldMk cId="712858439" sldId="437"/>
            <ac:spMk id="2" creationId="{357F1464-2B00-F7F0-FBD1-8FC466024383}"/>
          </ac:spMkLst>
        </pc:spChg>
      </pc:sldChg>
      <pc:sldChg chg="modSp">
        <pc:chgData name="Richard Levitan" userId="S::rll@levitan.com::97849230-5c30-46e5-9de1-044849a1ed83" providerId="AD" clId="Web-{C786D1A7-BF7F-46E4-1EBA-BEAD80664E6C}" dt="2024-05-09T20:40:06.325" v="18" actId="20577"/>
        <pc:sldMkLst>
          <pc:docMk/>
          <pc:sldMk cId="1270029653" sldId="504"/>
        </pc:sldMkLst>
        <pc:spChg chg="mod">
          <ac:chgData name="Richard Levitan" userId="S::rll@levitan.com::97849230-5c30-46e5-9de1-044849a1ed83" providerId="AD" clId="Web-{C786D1A7-BF7F-46E4-1EBA-BEAD80664E6C}" dt="2024-05-09T20:40:06.325" v="18" actId="20577"/>
          <ac:spMkLst>
            <pc:docMk/>
            <pc:sldMk cId="1270029653" sldId="504"/>
            <ac:spMk id="5" creationId="{DB43CAE0-84A3-E9D3-D600-6BC595CEBD57}"/>
          </ac:spMkLst>
        </pc:spChg>
      </pc:sldChg>
      <pc:sldChg chg="modSp">
        <pc:chgData name="Richard Levitan" userId="S::rll@levitan.com::97849230-5c30-46e5-9de1-044849a1ed83" providerId="AD" clId="Web-{C786D1A7-BF7F-46E4-1EBA-BEAD80664E6C}" dt="2024-05-09T20:40:50.280" v="28" actId="20577"/>
        <pc:sldMkLst>
          <pc:docMk/>
          <pc:sldMk cId="1816765016" sldId="510"/>
        </pc:sldMkLst>
        <pc:spChg chg="mod">
          <ac:chgData name="Richard Levitan" userId="S::rll@levitan.com::97849230-5c30-46e5-9de1-044849a1ed83" providerId="AD" clId="Web-{C786D1A7-BF7F-46E4-1EBA-BEAD80664E6C}" dt="2024-05-09T20:40:50.280" v="28" actId="20577"/>
          <ac:spMkLst>
            <pc:docMk/>
            <pc:sldMk cId="1816765016" sldId="510"/>
            <ac:spMk id="5" creationId="{D5E94DEA-941C-C8B8-F726-43144DB556A1}"/>
          </ac:spMkLst>
        </pc:spChg>
      </pc:sldChg>
    </pc:docChg>
  </pc:docChgLst>
  <pc:docChgLst>
    <pc:chgData name="Philip Curlett" userId="b2c2ecca-9dbd-4e82-9736-da93d8b9a9ed" providerId="ADAL" clId="{E9EDE24F-72EC-4323-9FB2-C8F0642082A1}"/>
    <pc:docChg chg="custSel modSld">
      <pc:chgData name="Philip Curlett" userId="b2c2ecca-9dbd-4e82-9736-da93d8b9a9ed" providerId="ADAL" clId="{E9EDE24F-72EC-4323-9FB2-C8F0642082A1}" dt="2024-05-08T21:31:47.587" v="1001" actId="20577"/>
      <pc:docMkLst>
        <pc:docMk/>
      </pc:docMkLst>
      <pc:sldChg chg="addSp delSp modSp mod">
        <pc:chgData name="Philip Curlett" userId="b2c2ecca-9dbd-4e82-9736-da93d8b9a9ed" providerId="ADAL" clId="{E9EDE24F-72EC-4323-9FB2-C8F0642082A1}" dt="2024-05-08T21:31:47.587" v="1001" actId="20577"/>
        <pc:sldMkLst>
          <pc:docMk/>
          <pc:sldMk cId="1821497590" sldId="506"/>
        </pc:sldMkLst>
        <pc:spChg chg="mod">
          <ac:chgData name="Philip Curlett" userId="b2c2ecca-9dbd-4e82-9736-da93d8b9a9ed" providerId="ADAL" clId="{E9EDE24F-72EC-4323-9FB2-C8F0642082A1}" dt="2024-05-08T21:31:47.587" v="1001" actId="20577"/>
          <ac:spMkLst>
            <pc:docMk/>
            <pc:sldMk cId="1821497590" sldId="506"/>
            <ac:spMk id="5" creationId="{19F67E7E-5B83-2725-0354-E82C3B27CE0D}"/>
          </ac:spMkLst>
        </pc:spChg>
        <pc:graphicFrameChg chg="add del mod modGraphic">
          <ac:chgData name="Philip Curlett" userId="b2c2ecca-9dbd-4e82-9736-da93d8b9a9ed" providerId="ADAL" clId="{E9EDE24F-72EC-4323-9FB2-C8F0642082A1}" dt="2024-05-08T21:19:14.027" v="523" actId="21"/>
          <ac:graphicFrameMkLst>
            <pc:docMk/>
            <pc:sldMk cId="1821497590" sldId="506"/>
            <ac:graphicFrameMk id="6" creationId="{CFFBFB43-43B9-E230-9888-E6BCED172310}"/>
          </ac:graphicFrameMkLst>
        </pc:graphicFrameChg>
      </pc:sldChg>
    </pc:docChg>
  </pc:docChgLst>
  <pc:docChgLst>
    <pc:chgData name="Richard Levitan" userId="S::rll@levitan.com::97849230-5c30-46e5-9de1-044849a1ed83" providerId="AD" clId="Web-{B961B8E4-F07F-216C-EE04-50D7F1A3B9D9}"/>
    <pc:docChg chg="delSld modSld">
      <pc:chgData name="Richard Levitan" userId="S::rll@levitan.com::97849230-5c30-46e5-9de1-044849a1ed83" providerId="AD" clId="Web-{B961B8E4-F07F-216C-EE04-50D7F1A3B9D9}" dt="2024-05-10T15:23:52.868" v="190" actId="20577"/>
      <pc:docMkLst>
        <pc:docMk/>
      </pc:docMkLst>
      <pc:sldChg chg="del">
        <pc:chgData name="Richard Levitan" userId="S::rll@levitan.com::97849230-5c30-46e5-9de1-044849a1ed83" providerId="AD" clId="Web-{B961B8E4-F07F-216C-EE04-50D7F1A3B9D9}" dt="2024-05-10T15:17:49.931" v="115"/>
        <pc:sldMkLst>
          <pc:docMk/>
          <pc:sldMk cId="4138574194" sldId="479"/>
        </pc:sldMkLst>
      </pc:sldChg>
      <pc:sldChg chg="delSp del">
        <pc:chgData name="Richard Levitan" userId="S::rll@levitan.com::97849230-5c30-46e5-9de1-044849a1ed83" providerId="AD" clId="Web-{B961B8E4-F07F-216C-EE04-50D7F1A3B9D9}" dt="2024-05-10T15:13:33.290" v="1"/>
        <pc:sldMkLst>
          <pc:docMk/>
          <pc:sldMk cId="3711255972" sldId="490"/>
        </pc:sldMkLst>
        <pc:graphicFrameChg chg="del">
          <ac:chgData name="Richard Levitan" userId="S::rll@levitan.com::97849230-5c30-46e5-9de1-044849a1ed83" providerId="AD" clId="Web-{B961B8E4-F07F-216C-EE04-50D7F1A3B9D9}" dt="2024-05-10T15:13:27.743" v="0"/>
          <ac:graphicFrameMkLst>
            <pc:docMk/>
            <pc:sldMk cId="3711255972" sldId="490"/>
            <ac:graphicFrameMk id="6" creationId="{D9AC3AC0-B3FE-61CC-E99B-FC77EEBCF449}"/>
          </ac:graphicFrameMkLst>
        </pc:graphicFrameChg>
      </pc:sldChg>
      <pc:sldChg chg="modSp delCm">
        <pc:chgData name="Richard Levitan" userId="S::rll@levitan.com::97849230-5c30-46e5-9de1-044849a1ed83" providerId="AD" clId="Web-{B961B8E4-F07F-216C-EE04-50D7F1A3B9D9}" dt="2024-05-10T15:21:37.571" v="187" actId="20577"/>
        <pc:sldMkLst>
          <pc:docMk/>
          <pc:sldMk cId="2912738059" sldId="505"/>
        </pc:sldMkLst>
        <pc:spChg chg="mod">
          <ac:chgData name="Richard Levitan" userId="S::rll@levitan.com::97849230-5c30-46e5-9de1-044849a1ed83" providerId="AD" clId="Web-{B961B8E4-F07F-216C-EE04-50D7F1A3B9D9}" dt="2024-05-10T15:21:37.571" v="187" actId="20577"/>
          <ac:spMkLst>
            <pc:docMk/>
            <pc:sldMk cId="2912738059" sldId="505"/>
            <ac:spMk id="2" creationId="{7060206E-4444-EF72-3411-C46F4053E865}"/>
          </ac:spMkLst>
        </pc:spChg>
        <pc:spChg chg="mod">
          <ac:chgData name="Richard Levitan" userId="S::rll@levitan.com::97849230-5c30-46e5-9de1-044849a1ed83" providerId="AD" clId="Web-{B961B8E4-F07F-216C-EE04-50D7F1A3B9D9}" dt="2024-05-10T15:21:14.009" v="169" actId="20577"/>
          <ac:spMkLst>
            <pc:docMk/>
            <pc:sldMk cId="2912738059" sldId="505"/>
            <ac:spMk id="5" creationId="{B0E1FCED-DFC3-CE99-8171-BF41130539B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ichard Levitan" userId="S::rll@levitan.com::97849230-5c30-46e5-9de1-044849a1ed83" providerId="AD" clId="Web-{B961B8E4-F07F-216C-EE04-50D7F1A3B9D9}" dt="2024-05-10T15:20:51.837" v="165"/>
              <pc2:cmMkLst xmlns:pc2="http://schemas.microsoft.com/office/powerpoint/2019/9/main/command">
                <pc:docMk/>
                <pc:sldMk cId="2912738059" sldId="505"/>
                <pc2:cmMk id="{E87D6E41-FD93-44D7-883C-14A3A40158BA}"/>
              </pc2:cmMkLst>
            </pc226:cmChg>
          </p:ext>
        </pc:extLst>
      </pc:sldChg>
      <pc:sldChg chg="modSp">
        <pc:chgData name="Richard Levitan" userId="S::rll@levitan.com::97849230-5c30-46e5-9de1-044849a1ed83" providerId="AD" clId="Web-{B961B8E4-F07F-216C-EE04-50D7F1A3B9D9}" dt="2024-05-10T15:18:41.446" v="164" actId="20577"/>
        <pc:sldMkLst>
          <pc:docMk/>
          <pc:sldMk cId="195471621" sldId="509"/>
        </pc:sldMkLst>
        <pc:spChg chg="mod">
          <ac:chgData name="Richard Levitan" userId="S::rll@levitan.com::97849230-5c30-46e5-9de1-044849a1ed83" providerId="AD" clId="Web-{B961B8E4-F07F-216C-EE04-50D7F1A3B9D9}" dt="2024-05-10T15:18:41.446" v="164" actId="20577"/>
          <ac:spMkLst>
            <pc:docMk/>
            <pc:sldMk cId="195471621" sldId="509"/>
            <ac:spMk id="3" creationId="{CF453C69-0357-8C72-B105-365FB9F961D8}"/>
          </ac:spMkLst>
        </pc:spChg>
      </pc:sldChg>
      <pc:sldChg chg="modSp">
        <pc:chgData name="Richard Levitan" userId="S::rll@levitan.com::97849230-5c30-46e5-9de1-044849a1ed83" providerId="AD" clId="Web-{B961B8E4-F07F-216C-EE04-50D7F1A3B9D9}" dt="2024-05-10T15:23:52.868" v="190" actId="20577"/>
        <pc:sldMkLst>
          <pc:docMk/>
          <pc:sldMk cId="1816765016" sldId="510"/>
        </pc:sldMkLst>
        <pc:spChg chg="mod">
          <ac:chgData name="Richard Levitan" userId="S::rll@levitan.com::97849230-5c30-46e5-9de1-044849a1ed83" providerId="AD" clId="Web-{B961B8E4-F07F-216C-EE04-50D7F1A3B9D9}" dt="2024-05-10T15:23:52.868" v="190" actId="20577"/>
          <ac:spMkLst>
            <pc:docMk/>
            <pc:sldMk cId="1816765016" sldId="510"/>
            <ac:spMk id="5" creationId="{D5E94DEA-941C-C8B8-F726-43144DB556A1}"/>
          </ac:spMkLst>
        </pc:spChg>
      </pc:sldChg>
    </pc:docChg>
  </pc:docChgLst>
  <pc:docChgLst>
    <pc:chgData name="Sokanha Ly" userId="e06b5804-91db-4429-9e87-1ca587546ec8" providerId="ADAL" clId="{56BD7E8A-AF3C-4835-95E7-7446E657780D}"/>
    <pc:docChg chg="undo custSel addSld delSld modSld sldOrd modMainMaster">
      <pc:chgData name="Sokanha Ly" userId="e06b5804-91db-4429-9e87-1ca587546ec8" providerId="ADAL" clId="{56BD7E8A-AF3C-4835-95E7-7446E657780D}" dt="2024-05-13T19:04:14.703" v="6363" actId="20577"/>
      <pc:docMkLst>
        <pc:docMk/>
      </pc:docMkLst>
      <pc:sldChg chg="modSp add del mod">
        <pc:chgData name="Sokanha Ly" userId="e06b5804-91db-4429-9e87-1ca587546ec8" providerId="ADAL" clId="{56BD7E8A-AF3C-4835-95E7-7446E657780D}" dt="2024-05-02T20:32:46.074" v="4604" actId="47"/>
        <pc:sldMkLst>
          <pc:docMk/>
          <pc:sldMk cId="3923580014" sldId="377"/>
        </pc:sldMkLst>
        <pc:spChg chg="mod">
          <ac:chgData name="Sokanha Ly" userId="e06b5804-91db-4429-9e87-1ca587546ec8" providerId="ADAL" clId="{56BD7E8A-AF3C-4835-95E7-7446E657780D}" dt="2024-05-02T20:30:15.734" v="4596" actId="27636"/>
          <ac:spMkLst>
            <pc:docMk/>
            <pc:sldMk cId="3923580014" sldId="377"/>
            <ac:spMk id="2" creationId="{3A282912-382D-01E2-E12B-219AD0E23CC1}"/>
          </ac:spMkLst>
        </pc:spChg>
      </pc:sldChg>
      <pc:sldChg chg="modSp mod">
        <pc:chgData name="Sokanha Ly" userId="e06b5804-91db-4429-9e87-1ca587546ec8" providerId="ADAL" clId="{56BD7E8A-AF3C-4835-95E7-7446E657780D}" dt="2024-04-28T03:45:23.550" v="26"/>
        <pc:sldMkLst>
          <pc:docMk/>
          <pc:sldMk cId="712858439" sldId="437"/>
        </pc:sldMkLst>
        <pc:spChg chg="mod">
          <ac:chgData name="Sokanha Ly" userId="e06b5804-91db-4429-9e87-1ca587546ec8" providerId="ADAL" clId="{56BD7E8A-AF3C-4835-95E7-7446E657780D}" dt="2024-04-28T03:45:23.550" v="26"/>
          <ac:spMkLst>
            <pc:docMk/>
            <pc:sldMk cId="712858439" sldId="437"/>
            <ac:spMk id="2" creationId="{357F1464-2B00-F7F0-FBD1-8FC466024383}"/>
          </ac:spMkLst>
        </pc:spChg>
        <pc:spChg chg="mod">
          <ac:chgData name="Sokanha Ly" userId="e06b5804-91db-4429-9e87-1ca587546ec8" providerId="ADAL" clId="{56BD7E8A-AF3C-4835-95E7-7446E657780D}" dt="2024-04-28T03:45:11.589" v="25"/>
          <ac:spMkLst>
            <pc:docMk/>
            <pc:sldMk cId="712858439" sldId="437"/>
            <ac:spMk id="3" creationId="{74C425B8-2C15-FEB0-06E2-5680F07311C2}"/>
          </ac:spMkLst>
        </pc:spChg>
      </pc:sldChg>
      <pc:sldChg chg="modSp del mod">
        <pc:chgData name="Sokanha Ly" userId="e06b5804-91db-4429-9e87-1ca587546ec8" providerId="ADAL" clId="{56BD7E8A-AF3C-4835-95E7-7446E657780D}" dt="2024-05-06T18:46:22.940" v="4606" actId="47"/>
        <pc:sldMkLst>
          <pc:docMk/>
          <pc:sldMk cId="181976660" sldId="465"/>
        </pc:sldMkLst>
        <pc:spChg chg="mod">
          <ac:chgData name="Sokanha Ly" userId="e06b5804-91db-4429-9e87-1ca587546ec8" providerId="ADAL" clId="{56BD7E8A-AF3C-4835-95E7-7446E657780D}" dt="2024-04-29T17:57:52.409" v="2689" actId="6549"/>
          <ac:spMkLst>
            <pc:docMk/>
            <pc:sldMk cId="181976660" sldId="465"/>
            <ac:spMk id="3" creationId="{F4EA8CD4-2572-47E2-636F-0612A826020F}"/>
          </ac:spMkLst>
        </pc:spChg>
      </pc:sldChg>
      <pc:sldChg chg="modSp del mod">
        <pc:chgData name="Sokanha Ly" userId="e06b5804-91db-4429-9e87-1ca587546ec8" providerId="ADAL" clId="{56BD7E8A-AF3C-4835-95E7-7446E657780D}" dt="2024-04-28T03:47:07.267" v="38" actId="47"/>
        <pc:sldMkLst>
          <pc:docMk/>
          <pc:sldMk cId="953678817" sldId="466"/>
        </pc:sldMkLst>
        <pc:spChg chg="mod">
          <ac:chgData name="Sokanha Ly" userId="e06b5804-91db-4429-9e87-1ca587546ec8" providerId="ADAL" clId="{56BD7E8A-AF3C-4835-95E7-7446E657780D}" dt="2024-04-28T03:46:45.588" v="32" actId="20577"/>
          <ac:spMkLst>
            <pc:docMk/>
            <pc:sldMk cId="953678817" sldId="466"/>
            <ac:spMk id="5" creationId="{8E972BA3-6ED2-827C-17EA-7771E346E8FF}"/>
          </ac:spMkLst>
        </pc:spChg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2581184483" sldId="467"/>
        </pc:sldMkLst>
      </pc:sldChg>
      <pc:sldChg chg="modSp del mod">
        <pc:chgData name="Sokanha Ly" userId="e06b5804-91db-4429-9e87-1ca587546ec8" providerId="ADAL" clId="{56BD7E8A-AF3C-4835-95E7-7446E657780D}" dt="2024-04-28T03:47:07.267" v="38" actId="47"/>
        <pc:sldMkLst>
          <pc:docMk/>
          <pc:sldMk cId="2084700323" sldId="468"/>
        </pc:sldMkLst>
        <pc:spChg chg="mod">
          <ac:chgData name="Sokanha Ly" userId="e06b5804-91db-4429-9e87-1ca587546ec8" providerId="ADAL" clId="{56BD7E8A-AF3C-4835-95E7-7446E657780D}" dt="2024-04-28T03:46:55.216" v="34" actId="20577"/>
          <ac:spMkLst>
            <pc:docMk/>
            <pc:sldMk cId="2084700323" sldId="468"/>
            <ac:spMk id="5" creationId="{AE57A5D7-1667-AFC4-B81B-670F9F772A4A}"/>
          </ac:spMkLst>
        </pc:spChg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3956335885" sldId="469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4239413282" sldId="470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3276353412" sldId="471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2878980817" sldId="472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3913953178" sldId="473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237180169" sldId="474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1610085855" sldId="475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1096308594" sldId="476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332896962" sldId="477"/>
        </pc:sldMkLst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3189833477" sldId="478"/>
        </pc:sldMkLst>
      </pc:sldChg>
      <pc:sldChg chg="modSp add del mod">
        <pc:chgData name="Sokanha Ly" userId="e06b5804-91db-4429-9e87-1ca587546ec8" providerId="ADAL" clId="{56BD7E8A-AF3C-4835-95E7-7446E657780D}" dt="2024-04-28T03:47:07.267" v="38" actId="47"/>
        <pc:sldMkLst>
          <pc:docMk/>
          <pc:sldMk cId="3026374048" sldId="480"/>
        </pc:sldMkLst>
        <pc:spChg chg="mod">
          <ac:chgData name="Sokanha Ly" userId="e06b5804-91db-4429-9e87-1ca587546ec8" providerId="ADAL" clId="{56BD7E8A-AF3C-4835-95E7-7446E657780D}" dt="2024-04-28T03:46:50.900" v="33" actId="20577"/>
          <ac:spMkLst>
            <pc:docMk/>
            <pc:sldMk cId="3026374048" sldId="480"/>
            <ac:spMk id="5" creationId="{8E972BA3-6ED2-827C-17EA-7771E346E8FF}"/>
          </ac:spMkLst>
        </pc:spChg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2706966280" sldId="481"/>
        </pc:sldMkLst>
      </pc:sldChg>
      <pc:sldChg chg="addSp delSp modSp new mod ord modAnim delCm modCm modNotesTx">
        <pc:chgData name="Sokanha Ly" userId="e06b5804-91db-4429-9e87-1ca587546ec8" providerId="ADAL" clId="{56BD7E8A-AF3C-4835-95E7-7446E657780D}" dt="2024-05-13T18:42:55.842" v="6269"/>
        <pc:sldMkLst>
          <pc:docMk/>
          <pc:sldMk cId="4004444597" sldId="481"/>
        </pc:sldMkLst>
        <pc:spChg chg="mod">
          <ac:chgData name="Sokanha Ly" userId="e06b5804-91db-4429-9e87-1ca587546ec8" providerId="ADAL" clId="{56BD7E8A-AF3C-4835-95E7-7446E657780D}" dt="2024-04-28T03:51:29.159" v="45" actId="20577"/>
          <ac:spMkLst>
            <pc:docMk/>
            <pc:sldMk cId="4004444597" sldId="481"/>
            <ac:spMk id="2" creationId="{F09BA7DE-44B2-04E0-B395-8A9CED078F99}"/>
          </ac:spMkLst>
        </pc:spChg>
        <pc:spChg chg="mod">
          <ac:chgData name="Sokanha Ly" userId="e06b5804-91db-4429-9e87-1ca587546ec8" providerId="ADAL" clId="{56BD7E8A-AF3C-4835-95E7-7446E657780D}" dt="2024-04-30T16:59:53.926" v="3577" actId="20577"/>
          <ac:spMkLst>
            <pc:docMk/>
            <pc:sldMk cId="4004444597" sldId="481"/>
            <ac:spMk id="3" creationId="{E70FB1E4-592B-809F-8D88-49A6059207BC}"/>
          </ac:spMkLst>
        </pc:spChg>
        <pc:spChg chg="del">
          <ac:chgData name="Sokanha Ly" userId="e06b5804-91db-4429-9e87-1ca587546ec8" providerId="ADAL" clId="{56BD7E8A-AF3C-4835-95E7-7446E657780D}" dt="2024-04-28T03:51:40.474" v="46" actId="478"/>
          <ac:spMkLst>
            <pc:docMk/>
            <pc:sldMk cId="4004444597" sldId="481"/>
            <ac:spMk id="5" creationId="{2E587B02-1731-F484-64D3-CCDEA34C6D4D}"/>
          </ac:spMkLst>
        </pc:spChg>
        <pc:spChg chg="add del mod">
          <ac:chgData name="Sokanha Ly" userId="e06b5804-91db-4429-9e87-1ca587546ec8" providerId="ADAL" clId="{56BD7E8A-AF3C-4835-95E7-7446E657780D}" dt="2024-04-28T16:26:03.109" v="61" actId="478"/>
          <ac:spMkLst>
            <pc:docMk/>
            <pc:sldMk cId="4004444597" sldId="481"/>
            <ac:spMk id="6" creationId="{35965D27-5E33-A917-4B32-956B4603627B}"/>
          </ac:spMkLst>
        </pc:spChg>
        <pc:spChg chg="mod topLvl">
          <ac:chgData name="Sokanha Ly" userId="e06b5804-91db-4429-9e87-1ca587546ec8" providerId="ADAL" clId="{56BD7E8A-AF3C-4835-95E7-7446E657780D}" dt="2024-04-28T17:23:33.967" v="638" actId="255"/>
          <ac:spMkLst>
            <pc:docMk/>
            <pc:sldMk cId="4004444597" sldId="481"/>
            <ac:spMk id="6" creationId="{FCE4E0F2-96C4-6183-2A8C-9814C234A218}"/>
          </ac:spMkLst>
        </pc:spChg>
        <pc:spChg chg="del mod">
          <ac:chgData name="Sokanha Ly" userId="e06b5804-91db-4429-9e87-1ca587546ec8" providerId="ADAL" clId="{56BD7E8A-AF3C-4835-95E7-7446E657780D}" dt="2024-04-28T17:13:06.263" v="534" actId="478"/>
          <ac:spMkLst>
            <pc:docMk/>
            <pc:sldMk cId="4004444597" sldId="481"/>
            <ac:spMk id="13" creationId="{DFBDF73F-4C72-832A-9D66-CDB54DC48415}"/>
          </ac:spMkLst>
        </pc:spChg>
        <pc:spChg chg="del mod">
          <ac:chgData name="Sokanha Ly" userId="e06b5804-91db-4429-9e87-1ca587546ec8" providerId="ADAL" clId="{56BD7E8A-AF3C-4835-95E7-7446E657780D}" dt="2024-04-28T17:13:06.263" v="534" actId="478"/>
          <ac:spMkLst>
            <pc:docMk/>
            <pc:sldMk cId="4004444597" sldId="481"/>
            <ac:spMk id="16" creationId="{11C3DC74-BA3D-85EA-3B18-DB093976A4FA}"/>
          </ac:spMkLst>
        </pc:spChg>
        <pc:spChg chg="mod">
          <ac:chgData name="Sokanha Ly" userId="e06b5804-91db-4429-9e87-1ca587546ec8" providerId="ADAL" clId="{56BD7E8A-AF3C-4835-95E7-7446E657780D}" dt="2024-04-29T01:27:39.662" v="1062" actId="207"/>
          <ac:spMkLst>
            <pc:docMk/>
            <pc:sldMk cId="4004444597" sldId="481"/>
            <ac:spMk id="17" creationId="{AFBC2F86-6A3B-B05E-626C-9C322FF15B85}"/>
          </ac:spMkLst>
        </pc:spChg>
        <pc:spChg chg="mod">
          <ac:chgData name="Sokanha Ly" userId="e06b5804-91db-4429-9e87-1ca587546ec8" providerId="ADAL" clId="{56BD7E8A-AF3C-4835-95E7-7446E657780D}" dt="2024-04-30T16:57:47.862" v="3521" actId="20577"/>
          <ac:spMkLst>
            <pc:docMk/>
            <pc:sldMk cId="4004444597" sldId="481"/>
            <ac:spMk id="19" creationId="{52E05407-783F-801F-43D8-66E1D8203D01}"/>
          </ac:spMkLst>
        </pc:spChg>
        <pc:spChg chg="mod">
          <ac:chgData name="Sokanha Ly" userId="e06b5804-91db-4429-9e87-1ca587546ec8" providerId="ADAL" clId="{56BD7E8A-AF3C-4835-95E7-7446E657780D}" dt="2024-04-29T01:27:36.501" v="1061" actId="207"/>
          <ac:spMkLst>
            <pc:docMk/>
            <pc:sldMk cId="4004444597" sldId="481"/>
            <ac:spMk id="21" creationId="{761457D5-0F95-0EAE-4898-F20D9B2700CC}"/>
          </ac:spMkLst>
        </pc:spChg>
        <pc:spChg chg="mod">
          <ac:chgData name="Sokanha Ly" userId="e06b5804-91db-4429-9e87-1ca587546ec8" providerId="ADAL" clId="{56BD7E8A-AF3C-4835-95E7-7446E657780D}" dt="2024-04-29T18:09:34.642" v="2717" actId="1076"/>
          <ac:spMkLst>
            <pc:docMk/>
            <pc:sldMk cId="4004444597" sldId="481"/>
            <ac:spMk id="24" creationId="{88938973-0781-3E6C-BD8A-18A81A993301}"/>
          </ac:spMkLst>
        </pc:spChg>
        <pc:spChg chg="mod topLvl">
          <ac:chgData name="Sokanha Ly" userId="e06b5804-91db-4429-9e87-1ca587546ec8" providerId="ADAL" clId="{56BD7E8A-AF3C-4835-95E7-7446E657780D}" dt="2024-04-29T01:27:33.663" v="1060" actId="207"/>
          <ac:spMkLst>
            <pc:docMk/>
            <pc:sldMk cId="4004444597" sldId="481"/>
            <ac:spMk id="25" creationId="{2F327732-EB5F-C4AF-18BC-D39BE4B45CC5}"/>
          </ac:spMkLst>
        </pc:spChg>
        <pc:spChg chg="del mod">
          <ac:chgData name="Sokanha Ly" userId="e06b5804-91db-4429-9e87-1ca587546ec8" providerId="ADAL" clId="{56BD7E8A-AF3C-4835-95E7-7446E657780D}" dt="2024-04-28T16:59:27.193" v="209" actId="478"/>
          <ac:spMkLst>
            <pc:docMk/>
            <pc:sldMk cId="4004444597" sldId="481"/>
            <ac:spMk id="27" creationId="{30FF75D3-04F1-4FA1-B423-36A784D745CB}"/>
          </ac:spMkLst>
        </pc:spChg>
        <pc:spChg chg="mod">
          <ac:chgData name="Sokanha Ly" userId="e06b5804-91db-4429-9e87-1ca587546ec8" providerId="ADAL" clId="{56BD7E8A-AF3C-4835-95E7-7446E657780D}" dt="2024-04-29T01:27:30.876" v="1059" actId="207"/>
          <ac:spMkLst>
            <pc:docMk/>
            <pc:sldMk cId="4004444597" sldId="481"/>
            <ac:spMk id="29" creationId="{A8AA4C31-56BC-714B-AF9F-EAD0823F3D85}"/>
          </ac:spMkLst>
        </pc:spChg>
        <pc:spChg chg="mod">
          <ac:chgData name="Sokanha Ly" userId="e06b5804-91db-4429-9e87-1ca587546ec8" providerId="ADAL" clId="{56BD7E8A-AF3C-4835-95E7-7446E657780D}" dt="2024-04-30T15:49:00.927" v="3412" actId="20577"/>
          <ac:spMkLst>
            <pc:docMk/>
            <pc:sldMk cId="4004444597" sldId="481"/>
            <ac:spMk id="32" creationId="{80533301-795D-8D8E-AD28-B82CD9BAFF4E}"/>
          </ac:spMkLst>
        </pc:spChg>
        <pc:spChg chg="mod">
          <ac:chgData name="Sokanha Ly" userId="e06b5804-91db-4429-9e87-1ca587546ec8" providerId="ADAL" clId="{56BD7E8A-AF3C-4835-95E7-7446E657780D}" dt="2024-04-29T01:27:28.273" v="1058" actId="207"/>
          <ac:spMkLst>
            <pc:docMk/>
            <pc:sldMk cId="4004444597" sldId="481"/>
            <ac:spMk id="33" creationId="{515BD9F6-676B-701B-6064-0105D38A192F}"/>
          </ac:spMkLst>
        </pc:spChg>
        <pc:spChg chg="mod">
          <ac:chgData name="Sokanha Ly" userId="e06b5804-91db-4429-9e87-1ca587546ec8" providerId="ADAL" clId="{56BD7E8A-AF3C-4835-95E7-7446E657780D}" dt="2024-04-30T15:47:51.744" v="3406" actId="20577"/>
          <ac:spMkLst>
            <pc:docMk/>
            <pc:sldMk cId="4004444597" sldId="481"/>
            <ac:spMk id="35" creationId="{857D3AFF-BE36-B562-AE21-176E949D5B0D}"/>
          </ac:spMkLst>
        </pc:spChg>
        <pc:spChg chg="add mod">
          <ac:chgData name="Sokanha Ly" userId="e06b5804-91db-4429-9e87-1ca587546ec8" providerId="ADAL" clId="{56BD7E8A-AF3C-4835-95E7-7446E657780D}" dt="2024-04-29T13:49:56.441" v="1736" actId="14100"/>
          <ac:spMkLst>
            <pc:docMk/>
            <pc:sldMk cId="4004444597" sldId="481"/>
            <ac:spMk id="48" creationId="{6BA71577-47FE-03F2-5C73-FF65AF1234C2}"/>
          </ac:spMkLst>
        </pc:spChg>
        <pc:spChg chg="add mod">
          <ac:chgData name="Sokanha Ly" userId="e06b5804-91db-4429-9e87-1ca587546ec8" providerId="ADAL" clId="{56BD7E8A-AF3C-4835-95E7-7446E657780D}" dt="2024-04-29T13:50:00.191" v="1737" actId="14100"/>
          <ac:spMkLst>
            <pc:docMk/>
            <pc:sldMk cId="4004444597" sldId="481"/>
            <ac:spMk id="51" creationId="{4E545771-EAB1-00DF-6011-8DB5E47480A1}"/>
          </ac:spMkLst>
        </pc:spChg>
        <pc:spChg chg="mod">
          <ac:chgData name="Sokanha Ly" userId="e06b5804-91db-4429-9e87-1ca587546ec8" providerId="ADAL" clId="{56BD7E8A-AF3C-4835-95E7-7446E657780D}" dt="2024-04-29T13:50:33.556" v="1744" actId="20577"/>
          <ac:spMkLst>
            <pc:docMk/>
            <pc:sldMk cId="4004444597" sldId="481"/>
            <ac:spMk id="109" creationId="{3F4C7D66-D4E8-DB24-1F96-FC2248AEAC06}"/>
          </ac:spMkLst>
        </pc:spChg>
        <pc:spChg chg="add del mod">
          <ac:chgData name="Sokanha Ly" userId="e06b5804-91db-4429-9e87-1ca587546ec8" providerId="ADAL" clId="{56BD7E8A-AF3C-4835-95E7-7446E657780D}" dt="2024-04-29T18:08:05.914" v="2702" actId="478"/>
          <ac:spMkLst>
            <pc:docMk/>
            <pc:sldMk cId="4004444597" sldId="481"/>
            <ac:spMk id="121" creationId="{B34992DE-65D7-CB9E-6F12-AAB124A373C5}"/>
          </ac:spMkLst>
        </pc:spChg>
        <pc:grpChg chg="add del mod">
          <ac:chgData name="Sokanha Ly" userId="e06b5804-91db-4429-9e87-1ca587546ec8" providerId="ADAL" clId="{56BD7E8A-AF3C-4835-95E7-7446E657780D}" dt="2024-04-28T17:13:27.405" v="536" actId="165"/>
          <ac:grpSpMkLst>
            <pc:docMk/>
            <pc:sldMk cId="4004444597" sldId="481"/>
            <ac:grpSpMk id="5" creationId="{27ECE6D0-7E25-A6A6-B72C-4B96A9EA0244}"/>
          </ac:grpSpMkLst>
        </pc:grpChg>
        <pc:grpChg chg="mod topLvl">
          <ac:chgData name="Sokanha Ly" userId="e06b5804-91db-4429-9e87-1ca587546ec8" providerId="ADAL" clId="{56BD7E8A-AF3C-4835-95E7-7446E657780D}" dt="2024-04-29T18:10:38.097" v="2723" actId="164"/>
          <ac:grpSpMkLst>
            <pc:docMk/>
            <pc:sldMk cId="4004444597" sldId="481"/>
            <ac:grpSpMk id="7" creationId="{56B261C8-A4AA-EBE2-1662-F79E95C99FCE}"/>
          </ac:grpSpMkLst>
        </pc:grpChg>
        <pc:grpChg chg="mod topLvl">
          <ac:chgData name="Sokanha Ly" userId="e06b5804-91db-4429-9e87-1ca587546ec8" providerId="ADAL" clId="{56BD7E8A-AF3C-4835-95E7-7446E657780D}" dt="2024-04-28T17:14:42.446" v="547" actId="1076"/>
          <ac:grpSpMkLst>
            <pc:docMk/>
            <pc:sldMk cId="4004444597" sldId="481"/>
            <ac:grpSpMk id="8" creationId="{3ED74254-84E8-5AE8-0497-0EFAB0AC4923}"/>
          </ac:grpSpMkLst>
        </pc:grpChg>
        <pc:grpChg chg="del mod">
          <ac:chgData name="Sokanha Ly" userId="e06b5804-91db-4429-9e87-1ca587546ec8" providerId="ADAL" clId="{56BD7E8A-AF3C-4835-95E7-7446E657780D}" dt="2024-04-28T17:00:26.365" v="240" actId="478"/>
          <ac:grpSpMkLst>
            <pc:docMk/>
            <pc:sldMk cId="4004444597" sldId="481"/>
            <ac:grpSpMk id="9" creationId="{75787858-ACF9-D550-4EE2-23E617DBD748}"/>
          </ac:grpSpMkLst>
        </pc:grpChg>
        <pc:grpChg chg="mod topLvl">
          <ac:chgData name="Sokanha Ly" userId="e06b5804-91db-4429-9e87-1ca587546ec8" providerId="ADAL" clId="{56BD7E8A-AF3C-4835-95E7-7446E657780D}" dt="2024-04-28T17:14:55.343" v="549" actId="1076"/>
          <ac:grpSpMkLst>
            <pc:docMk/>
            <pc:sldMk cId="4004444597" sldId="481"/>
            <ac:grpSpMk id="10" creationId="{06D20084-B946-583F-7959-03C59D03CDF8}"/>
          </ac:grpSpMkLst>
        </pc:grpChg>
        <pc:grpChg chg="mod topLvl">
          <ac:chgData name="Sokanha Ly" userId="e06b5804-91db-4429-9e87-1ca587546ec8" providerId="ADAL" clId="{56BD7E8A-AF3C-4835-95E7-7446E657780D}" dt="2024-04-28T17:15:02.835" v="550" actId="1076"/>
          <ac:grpSpMkLst>
            <pc:docMk/>
            <pc:sldMk cId="4004444597" sldId="481"/>
            <ac:grpSpMk id="11" creationId="{74D70D23-7D32-EBCF-8040-29A7009918BC}"/>
          </ac:grpSpMkLst>
        </pc:grpChg>
        <pc:grpChg chg="del mod">
          <ac:chgData name="Sokanha Ly" userId="e06b5804-91db-4429-9e87-1ca587546ec8" providerId="ADAL" clId="{56BD7E8A-AF3C-4835-95E7-7446E657780D}" dt="2024-04-28T17:13:06.263" v="534" actId="478"/>
          <ac:grpSpMkLst>
            <pc:docMk/>
            <pc:sldMk cId="4004444597" sldId="481"/>
            <ac:grpSpMk id="12" creationId="{E992F497-F8D4-3117-A1C0-0F96D7487CE0}"/>
          </ac:grpSpMkLst>
        </pc:grpChg>
        <pc:grpChg chg="add mod">
          <ac:chgData name="Sokanha Ly" userId="e06b5804-91db-4429-9e87-1ca587546ec8" providerId="ADAL" clId="{56BD7E8A-AF3C-4835-95E7-7446E657780D}" dt="2024-04-29T18:10:38.097" v="2723" actId="164"/>
          <ac:grpSpMkLst>
            <pc:docMk/>
            <pc:sldMk cId="4004444597" sldId="481"/>
            <ac:grpSpMk id="14" creationId="{8D6C3B91-CDA5-7A5B-E245-9EB4071ACA63}"/>
          </ac:grpSpMkLst>
        </pc:grpChg>
        <pc:grpChg chg="add mod">
          <ac:chgData name="Sokanha Ly" userId="e06b5804-91db-4429-9e87-1ca587546ec8" providerId="ADAL" clId="{56BD7E8A-AF3C-4835-95E7-7446E657780D}" dt="2024-04-28T17:14:45.618" v="548" actId="1076"/>
          <ac:grpSpMkLst>
            <pc:docMk/>
            <pc:sldMk cId="4004444597" sldId="481"/>
            <ac:grpSpMk id="62" creationId="{1961C6CC-FBA0-BB48-6539-C1133BA1BDD8}"/>
          </ac:grpSpMkLst>
        </pc:grpChg>
        <pc:grpChg chg="add del mod">
          <ac:chgData name="Sokanha Ly" userId="e06b5804-91db-4429-9e87-1ca587546ec8" providerId="ADAL" clId="{56BD7E8A-AF3C-4835-95E7-7446E657780D}" dt="2024-04-29T18:09:39.081" v="2718" actId="478"/>
          <ac:grpSpMkLst>
            <pc:docMk/>
            <pc:sldMk cId="4004444597" sldId="481"/>
            <ac:grpSpMk id="102" creationId="{BD9EE81C-86E4-E814-D71C-B52FCE1D4360}"/>
          </ac:grpSpMkLst>
        </pc:grpChg>
        <pc:grpChg chg="add del mod">
          <ac:chgData name="Sokanha Ly" userId="e06b5804-91db-4429-9e87-1ca587546ec8" providerId="ADAL" clId="{56BD7E8A-AF3C-4835-95E7-7446E657780D}" dt="2024-04-29T18:07:59.652" v="2700" actId="478"/>
          <ac:grpSpMkLst>
            <pc:docMk/>
            <pc:sldMk cId="4004444597" sldId="481"/>
            <ac:grpSpMk id="108" creationId="{559808C1-A481-F443-A0A4-AB996845452E}"/>
          </ac:grpSpMkLst>
        </pc:grpChg>
        <pc:picChg chg="del mod">
          <ac:chgData name="Sokanha Ly" userId="e06b5804-91db-4429-9e87-1ca587546ec8" providerId="ADAL" clId="{56BD7E8A-AF3C-4835-95E7-7446E657780D}" dt="2024-04-28T17:13:06.263" v="534" actId="478"/>
          <ac:picMkLst>
            <pc:docMk/>
            <pc:sldMk cId="4004444597" sldId="481"/>
            <ac:picMk id="14" creationId="{BEE7B5AF-BF6D-26B9-4450-A34F9DDEEA22}"/>
          </ac:picMkLst>
        </pc:picChg>
        <pc:picChg chg="del mod">
          <ac:chgData name="Sokanha Ly" userId="e06b5804-91db-4429-9e87-1ca587546ec8" providerId="ADAL" clId="{56BD7E8A-AF3C-4835-95E7-7446E657780D}" dt="2024-04-28T17:13:08.773" v="535" actId="478"/>
          <ac:picMkLst>
            <pc:docMk/>
            <pc:sldMk cId="4004444597" sldId="481"/>
            <ac:picMk id="20" creationId="{9116C6AA-5E5A-286E-E755-1835FB300D5D}"/>
          </ac:picMkLst>
        </pc:picChg>
        <pc:picChg chg="del mod">
          <ac:chgData name="Sokanha Ly" userId="e06b5804-91db-4429-9e87-1ca587546ec8" providerId="ADAL" clId="{56BD7E8A-AF3C-4835-95E7-7446E657780D}" dt="2024-04-28T17:04:58.521" v="296" actId="478"/>
          <ac:picMkLst>
            <pc:docMk/>
            <pc:sldMk cId="4004444597" sldId="481"/>
            <ac:picMk id="22" creationId="{F2E565A0-7F69-706E-4F54-7DDBA2CCA0B5}"/>
          </ac:picMkLst>
        </pc:picChg>
        <pc:picChg chg="del mod">
          <ac:chgData name="Sokanha Ly" userId="e06b5804-91db-4429-9e87-1ca587546ec8" providerId="ADAL" clId="{56BD7E8A-AF3C-4835-95E7-7446E657780D}" dt="2024-04-28T17:00:26.365" v="240" actId="478"/>
          <ac:picMkLst>
            <pc:docMk/>
            <pc:sldMk cId="4004444597" sldId="481"/>
            <ac:picMk id="28" creationId="{9602BAE0-E0C7-50BB-564B-802861B0A3B5}"/>
          </ac:picMkLst>
        </pc:picChg>
        <pc:picChg chg="del mod">
          <ac:chgData name="Sokanha Ly" userId="e06b5804-91db-4429-9e87-1ca587546ec8" providerId="ADAL" clId="{56BD7E8A-AF3C-4835-95E7-7446E657780D}" dt="2024-04-28T16:59:03.104" v="205" actId="478"/>
          <ac:picMkLst>
            <pc:docMk/>
            <pc:sldMk cId="4004444597" sldId="481"/>
            <ac:picMk id="30" creationId="{D37AA170-A242-4C67-1106-DE31DD76D1F5}"/>
          </ac:picMkLst>
        </pc:picChg>
        <pc:picChg chg="del mod">
          <ac:chgData name="Sokanha Ly" userId="e06b5804-91db-4429-9e87-1ca587546ec8" providerId="ADAL" clId="{56BD7E8A-AF3C-4835-95E7-7446E657780D}" dt="2024-04-28T16:59:05.479" v="206" actId="478"/>
          <ac:picMkLst>
            <pc:docMk/>
            <pc:sldMk cId="4004444597" sldId="481"/>
            <ac:picMk id="36" creationId="{5AD5AE11-E4AC-7E9F-7765-8E0FCEFF6A6B}"/>
          </ac:picMkLst>
        </pc:picChg>
        <pc:cxnChg chg="del mod">
          <ac:chgData name="Sokanha Ly" userId="e06b5804-91db-4429-9e87-1ca587546ec8" providerId="ADAL" clId="{56BD7E8A-AF3C-4835-95E7-7446E657780D}" dt="2024-04-28T17:13:06.263" v="534" actId="478"/>
          <ac:cxnSpMkLst>
            <pc:docMk/>
            <pc:sldMk cId="4004444597" sldId="481"/>
            <ac:cxnSpMk id="15" creationId="{AAF02D1D-BFBF-C256-6630-8C43029EF6C5}"/>
          </ac:cxnSpMkLst>
        </pc:cxnChg>
        <pc:cxnChg chg="mod">
          <ac:chgData name="Sokanha Ly" userId="e06b5804-91db-4429-9e87-1ca587546ec8" providerId="ADAL" clId="{56BD7E8A-AF3C-4835-95E7-7446E657780D}" dt="2024-04-29T18:08:37.207" v="2707" actId="14100"/>
          <ac:cxnSpMkLst>
            <pc:docMk/>
            <pc:sldMk cId="4004444597" sldId="481"/>
            <ac:cxnSpMk id="18" creationId="{562F8089-178C-C0D0-4724-164D5A357515}"/>
          </ac:cxnSpMkLst>
        </pc:cxnChg>
        <pc:cxnChg chg="mod">
          <ac:chgData name="Sokanha Ly" userId="e06b5804-91db-4429-9e87-1ca587546ec8" providerId="ADAL" clId="{56BD7E8A-AF3C-4835-95E7-7446E657780D}" dt="2024-04-29T18:09:34.642" v="2717" actId="1076"/>
          <ac:cxnSpMkLst>
            <pc:docMk/>
            <pc:sldMk cId="4004444597" sldId="481"/>
            <ac:cxnSpMk id="23" creationId="{DDDB9628-90C5-2E20-7AB9-C0D94D776E7C}"/>
          </ac:cxnSpMkLst>
        </pc:cxnChg>
        <pc:cxnChg chg="del mod">
          <ac:chgData name="Sokanha Ly" userId="e06b5804-91db-4429-9e87-1ca587546ec8" providerId="ADAL" clId="{56BD7E8A-AF3C-4835-95E7-7446E657780D}" dt="2024-04-28T16:59:30.772" v="210" actId="478"/>
          <ac:cxnSpMkLst>
            <pc:docMk/>
            <pc:sldMk cId="4004444597" sldId="481"/>
            <ac:cxnSpMk id="26" creationId="{07F27352-EBC5-4523-8BA7-97EA4DCCC0CD}"/>
          </ac:cxnSpMkLst>
        </pc:cxnChg>
        <pc:cxnChg chg="mod">
          <ac:chgData name="Sokanha Ly" userId="e06b5804-91db-4429-9e87-1ca587546ec8" providerId="ADAL" clId="{56BD7E8A-AF3C-4835-95E7-7446E657780D}" dt="2024-04-29T18:10:05.406" v="2719" actId="14100"/>
          <ac:cxnSpMkLst>
            <pc:docMk/>
            <pc:sldMk cId="4004444597" sldId="481"/>
            <ac:cxnSpMk id="31" creationId="{93A07718-B152-AEE9-2168-F1E2691E1275}"/>
          </ac:cxnSpMkLst>
        </pc:cxnChg>
        <pc:cxnChg chg="del mod">
          <ac:chgData name="Sokanha Ly" userId="e06b5804-91db-4429-9e87-1ca587546ec8" providerId="ADAL" clId="{56BD7E8A-AF3C-4835-95E7-7446E657780D}" dt="2024-04-28T17:16:05.310" v="561" actId="478"/>
          <ac:cxnSpMkLst>
            <pc:docMk/>
            <pc:sldMk cId="4004444597" sldId="481"/>
            <ac:cxnSpMk id="34" creationId="{AD78114B-461D-66EC-72FB-60DF68389C97}"/>
          </ac:cxnSpMkLst>
        </pc:cxnChg>
        <pc:cxnChg chg="add del mod">
          <ac:chgData name="Sokanha Ly" userId="e06b5804-91db-4429-9e87-1ca587546ec8" providerId="ADAL" clId="{56BD7E8A-AF3C-4835-95E7-7446E657780D}" dt="2024-04-28T17:15:24.827" v="553" actId="478"/>
          <ac:cxnSpMkLst>
            <pc:docMk/>
            <pc:sldMk cId="4004444597" sldId="481"/>
            <ac:cxnSpMk id="47" creationId="{78B7656C-CBA3-5DCD-C131-9950A083BEFF}"/>
          </ac:cxnSpMkLst>
        </pc:cxnChg>
        <pc:cxnChg chg="add mod">
          <ac:chgData name="Sokanha Ly" userId="e06b5804-91db-4429-9e87-1ca587546ec8" providerId="ADAL" clId="{56BD7E8A-AF3C-4835-95E7-7446E657780D}" dt="2024-04-29T13:50:00.191" v="1737" actId="14100"/>
          <ac:cxnSpMkLst>
            <pc:docMk/>
            <pc:sldMk cId="4004444597" sldId="481"/>
            <ac:cxnSpMk id="50" creationId="{844E6992-ED86-2141-4F7B-B8A719313EFF}"/>
          </ac:cxnSpMkLst>
        </pc:cxnChg>
        <pc:cxnChg chg="add mod">
          <ac:chgData name="Sokanha Ly" userId="e06b5804-91db-4429-9e87-1ca587546ec8" providerId="ADAL" clId="{56BD7E8A-AF3C-4835-95E7-7446E657780D}" dt="2024-04-29T18:09:39.081" v="2718" actId="478"/>
          <ac:cxnSpMkLst>
            <pc:docMk/>
            <pc:sldMk cId="4004444597" sldId="481"/>
            <ac:cxnSpMk id="64" creationId="{E0F8C71B-EFF7-2DD0-DA54-99E1E9CFC9A2}"/>
          </ac:cxnSpMkLst>
        </pc:cxnChg>
        <pc:cxnChg chg="add mod">
          <ac:chgData name="Sokanha Ly" userId="e06b5804-91db-4429-9e87-1ca587546ec8" providerId="ADAL" clId="{56BD7E8A-AF3C-4835-95E7-7446E657780D}" dt="2024-04-29T18:10:38.097" v="2723" actId="164"/>
          <ac:cxnSpMkLst>
            <pc:docMk/>
            <pc:sldMk cId="4004444597" sldId="481"/>
            <ac:cxnSpMk id="69" creationId="{9CBB633A-A3EF-A48C-2EFC-99ECEFA5A15D}"/>
          </ac:cxnSpMkLst>
        </pc:cxnChg>
        <pc:cxnChg chg="mod">
          <ac:chgData name="Sokanha Ly" userId="e06b5804-91db-4429-9e87-1ca587546ec8" providerId="ADAL" clId="{56BD7E8A-AF3C-4835-95E7-7446E657780D}" dt="2024-04-29T18:07:59.652" v="2700" actId="478"/>
          <ac:cxnSpMkLst>
            <pc:docMk/>
            <pc:sldMk cId="4004444597" sldId="481"/>
            <ac:cxnSpMk id="110" creationId="{0E3251C9-9F11-C4F9-3B7E-D09025D82207}"/>
          </ac:cxnSpMkLst>
        </pc:cxnChg>
        <pc:cxnChg chg="add del mod">
          <ac:chgData name="Sokanha Ly" userId="e06b5804-91db-4429-9e87-1ca587546ec8" providerId="ADAL" clId="{56BD7E8A-AF3C-4835-95E7-7446E657780D}" dt="2024-04-29T18:08:42.092" v="2710" actId="478"/>
          <ac:cxnSpMkLst>
            <pc:docMk/>
            <pc:sldMk cId="4004444597" sldId="481"/>
            <ac:cxnSpMk id="120" creationId="{CA2DCEAC-D6CF-F745-3503-3DB145930535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okanha Ly" userId="e06b5804-91db-4429-9e87-1ca587546ec8" providerId="ADAL" clId="{56BD7E8A-AF3C-4835-95E7-7446E657780D}" dt="2024-05-13T18:42:55.842" v="6269"/>
              <pc2:cmMkLst xmlns:pc2="http://schemas.microsoft.com/office/powerpoint/2019/9/main/command">
                <pc:docMk/>
                <pc:sldMk cId="4004444597" sldId="481"/>
                <pc2:cmMk id="{1672BED9-A5F5-4381-BB77-03663662F88D}"/>
              </pc2:cmMkLst>
            </pc226:cmChg>
            <pc226:cmChg xmlns:pc226="http://schemas.microsoft.com/office/powerpoint/2022/06/main/command" chg="">
              <pc226:chgData name="Sokanha Ly" userId="e06b5804-91db-4429-9e87-1ca587546ec8" providerId="ADAL" clId="{56BD7E8A-AF3C-4835-95E7-7446E657780D}" dt="2024-04-29T18:12:30.636" v="2734"/>
              <pc2:cmMkLst xmlns:pc2="http://schemas.microsoft.com/office/powerpoint/2019/9/main/command">
                <pc:docMk/>
                <pc:sldMk cId="4004444597" sldId="481"/>
                <pc2:cmMk id="{3373F7E9-75BC-46A6-9406-C70E4571A9C0}"/>
              </pc2:cmMkLst>
              <pc226:cmRplyChg chg="add">
                <pc226:chgData name="Sokanha Ly" userId="e06b5804-91db-4429-9e87-1ca587546ec8" providerId="ADAL" clId="{56BD7E8A-AF3C-4835-95E7-7446E657780D}" dt="2024-04-29T18:12:30.636" v="2734"/>
                <pc2:cmRplyMkLst xmlns:pc2="http://schemas.microsoft.com/office/powerpoint/2019/9/main/command">
                  <pc:docMk/>
                  <pc:sldMk cId="4004444597" sldId="481"/>
                  <pc2:cmMk id="{3373F7E9-75BC-46A6-9406-C70E4571A9C0}"/>
                  <pc2:cmRplyMk id="{DF61E9FC-CF1E-4EAD-A133-B66F8D8F6AC0}"/>
                </pc2:cmRplyMkLst>
              </pc226:cmRplyChg>
            </pc226:cmChg>
          </p:ext>
        </pc:extLst>
      </pc:sldChg>
      <pc:sldChg chg="addSp delSp modSp new del mod">
        <pc:chgData name="Sokanha Ly" userId="e06b5804-91db-4429-9e87-1ca587546ec8" providerId="ADAL" clId="{56BD7E8A-AF3C-4835-95E7-7446E657780D}" dt="2024-04-28T17:31:02.283" v="741" actId="47"/>
        <pc:sldMkLst>
          <pc:docMk/>
          <pc:sldMk cId="2332601158" sldId="482"/>
        </pc:sldMkLst>
        <pc:spChg chg="del">
          <ac:chgData name="Sokanha Ly" userId="e06b5804-91db-4429-9e87-1ca587546ec8" providerId="ADAL" clId="{56BD7E8A-AF3C-4835-95E7-7446E657780D}" dt="2024-04-28T16:25:59.782" v="59" actId="478"/>
          <ac:spMkLst>
            <pc:docMk/>
            <pc:sldMk cId="2332601158" sldId="482"/>
            <ac:spMk id="5" creationId="{BA32598A-74FD-03F1-F8C5-8C1ADD1B5327}"/>
          </ac:spMkLst>
        </pc:spChg>
        <pc:spChg chg="add mod">
          <ac:chgData name="Sokanha Ly" userId="e06b5804-91db-4429-9e87-1ca587546ec8" providerId="ADAL" clId="{56BD7E8A-AF3C-4835-95E7-7446E657780D}" dt="2024-04-28T16:32:35.937" v="154" actId="20577"/>
          <ac:spMkLst>
            <pc:docMk/>
            <pc:sldMk cId="2332601158" sldId="482"/>
            <ac:spMk id="6" creationId="{842BE463-CBD0-842E-B495-917CF0DC8AF3}"/>
          </ac:spMkLst>
        </pc:spChg>
      </pc:sldChg>
      <pc:sldChg chg="del">
        <pc:chgData name="Sokanha Ly" userId="e06b5804-91db-4429-9e87-1ca587546ec8" providerId="ADAL" clId="{56BD7E8A-AF3C-4835-95E7-7446E657780D}" dt="2024-04-28T03:45:42.338" v="27" actId="47"/>
        <pc:sldMkLst>
          <pc:docMk/>
          <pc:sldMk cId="1300926623" sldId="483"/>
        </pc:sldMkLst>
      </pc:sldChg>
      <pc:sldChg chg="addSp delSp modSp new del mod modNotesTx">
        <pc:chgData name="Sokanha Ly" userId="e06b5804-91db-4429-9e87-1ca587546ec8" providerId="ADAL" clId="{56BD7E8A-AF3C-4835-95E7-7446E657780D}" dt="2024-04-30T19:45:19.971" v="3771" actId="47"/>
        <pc:sldMkLst>
          <pc:docMk/>
          <pc:sldMk cId="3705030908" sldId="483"/>
        </pc:sldMkLst>
        <pc:spChg chg="mod">
          <ac:chgData name="Sokanha Ly" userId="e06b5804-91db-4429-9e87-1ca587546ec8" providerId="ADAL" clId="{56BD7E8A-AF3C-4835-95E7-7446E657780D}" dt="2024-04-28T17:44:08.678" v="854"/>
          <ac:spMkLst>
            <pc:docMk/>
            <pc:sldMk cId="3705030908" sldId="483"/>
            <ac:spMk id="2" creationId="{1BF2E834-FAD9-9FC4-F7DF-962E013814A9}"/>
          </ac:spMkLst>
        </pc:spChg>
        <pc:spChg chg="mod">
          <ac:chgData name="Sokanha Ly" userId="e06b5804-91db-4429-9e87-1ca587546ec8" providerId="ADAL" clId="{56BD7E8A-AF3C-4835-95E7-7446E657780D}" dt="2024-04-28T17:45:43.816" v="897" actId="20577"/>
          <ac:spMkLst>
            <pc:docMk/>
            <pc:sldMk cId="3705030908" sldId="483"/>
            <ac:spMk id="3" creationId="{31F2A480-8318-DF2D-3296-F6166ADD629D}"/>
          </ac:spMkLst>
        </pc:spChg>
        <pc:spChg chg="del mod">
          <ac:chgData name="Sokanha Ly" userId="e06b5804-91db-4429-9e87-1ca587546ec8" providerId="ADAL" clId="{56BD7E8A-AF3C-4835-95E7-7446E657780D}" dt="2024-04-28T17:42:33.606" v="814" actId="478"/>
          <ac:spMkLst>
            <pc:docMk/>
            <pc:sldMk cId="3705030908" sldId="483"/>
            <ac:spMk id="5" creationId="{FCD6C17B-A010-85B3-49A8-D8C3E3E61537}"/>
          </ac:spMkLst>
        </pc:spChg>
        <pc:spChg chg="add del mod">
          <ac:chgData name="Sokanha Ly" userId="e06b5804-91db-4429-9e87-1ca587546ec8" providerId="ADAL" clId="{56BD7E8A-AF3C-4835-95E7-7446E657780D}" dt="2024-04-28T17:42:36.071" v="815" actId="478"/>
          <ac:spMkLst>
            <pc:docMk/>
            <pc:sldMk cId="3705030908" sldId="483"/>
            <ac:spMk id="7" creationId="{64A5D300-1CF2-1221-ABD8-6DF1C9643E14}"/>
          </ac:spMkLst>
        </pc:spChg>
        <pc:picChg chg="add mod">
          <ac:chgData name="Sokanha Ly" userId="e06b5804-91db-4429-9e87-1ca587546ec8" providerId="ADAL" clId="{56BD7E8A-AF3C-4835-95E7-7446E657780D}" dt="2024-04-28T17:42:53.120" v="821" actId="1076"/>
          <ac:picMkLst>
            <pc:docMk/>
            <pc:sldMk cId="3705030908" sldId="483"/>
            <ac:picMk id="9" creationId="{3018EE28-A61D-F4B4-0E4B-4185CDACCFD6}"/>
          </ac:picMkLst>
        </pc:picChg>
      </pc:sldChg>
      <pc:sldChg chg="addSp delSp modSp new mod modNotesTx">
        <pc:chgData name="Sokanha Ly" userId="e06b5804-91db-4429-9e87-1ca587546ec8" providerId="ADAL" clId="{56BD7E8A-AF3C-4835-95E7-7446E657780D}" dt="2024-05-01T16:20:42.655" v="4589" actId="113"/>
        <pc:sldMkLst>
          <pc:docMk/>
          <pc:sldMk cId="2054494392" sldId="484"/>
        </pc:sldMkLst>
        <pc:spChg chg="mod">
          <ac:chgData name="Sokanha Ly" userId="e06b5804-91db-4429-9e87-1ca587546ec8" providerId="ADAL" clId="{56BD7E8A-AF3C-4835-95E7-7446E657780D}" dt="2024-04-28T17:40:53.289" v="813" actId="20577"/>
          <ac:spMkLst>
            <pc:docMk/>
            <pc:sldMk cId="2054494392" sldId="484"/>
            <ac:spMk id="2" creationId="{8208629A-F42B-8AE7-1998-D335792A789F}"/>
          </ac:spMkLst>
        </pc:spChg>
        <pc:spChg chg="mod">
          <ac:chgData name="Sokanha Ly" userId="e06b5804-91db-4429-9e87-1ca587546ec8" providerId="ADAL" clId="{56BD7E8A-AF3C-4835-95E7-7446E657780D}" dt="2024-04-28T17:49:55.395" v="946" actId="20577"/>
          <ac:spMkLst>
            <pc:docMk/>
            <pc:sldMk cId="2054494392" sldId="484"/>
            <ac:spMk id="3" creationId="{2AA8E02C-A772-005F-810A-FA73FCC98E3A}"/>
          </ac:spMkLst>
        </pc:spChg>
        <pc:spChg chg="del">
          <ac:chgData name="Sokanha Ly" userId="e06b5804-91db-4429-9e87-1ca587546ec8" providerId="ADAL" clId="{56BD7E8A-AF3C-4835-95E7-7446E657780D}" dt="2024-04-28T17:48:08.012" v="898" actId="478"/>
          <ac:spMkLst>
            <pc:docMk/>
            <pc:sldMk cId="2054494392" sldId="484"/>
            <ac:spMk id="5" creationId="{3495D7FD-A6C6-2D3E-FB65-68C89F19C07B}"/>
          </ac:spMkLst>
        </pc:spChg>
        <pc:spChg chg="add del mod">
          <ac:chgData name="Sokanha Ly" userId="e06b5804-91db-4429-9e87-1ca587546ec8" providerId="ADAL" clId="{56BD7E8A-AF3C-4835-95E7-7446E657780D}" dt="2024-05-01T15:28:59.553" v="4491" actId="478"/>
          <ac:spMkLst>
            <pc:docMk/>
            <pc:sldMk cId="2054494392" sldId="484"/>
            <ac:spMk id="9" creationId="{D2D56347-A277-68C4-E4E5-7CAA6EBCD9D0}"/>
          </ac:spMkLst>
        </pc:spChg>
        <pc:graphicFrameChg chg="add del mod">
          <ac:chgData name="Sokanha Ly" userId="e06b5804-91db-4429-9e87-1ca587546ec8" providerId="ADAL" clId="{56BD7E8A-AF3C-4835-95E7-7446E657780D}" dt="2024-05-01T14:16:46.152" v="3963" actId="21"/>
          <ac:graphicFrameMkLst>
            <pc:docMk/>
            <pc:sldMk cId="2054494392" sldId="484"/>
            <ac:graphicFrameMk id="5" creationId="{0F3A9DF2-B7BA-220D-1A51-E2FEE455BB85}"/>
          </ac:graphicFrameMkLst>
        </pc:graphicFrameChg>
        <pc:graphicFrameChg chg="add del mod">
          <ac:chgData name="Sokanha Ly" userId="e06b5804-91db-4429-9e87-1ca587546ec8" providerId="ADAL" clId="{56BD7E8A-AF3C-4835-95E7-7446E657780D}" dt="2024-05-01T14:16:50.593" v="3965" actId="478"/>
          <ac:graphicFrameMkLst>
            <pc:docMk/>
            <pc:sldMk cId="2054494392" sldId="484"/>
            <ac:graphicFrameMk id="6" creationId="{0F3A9DF2-B7BA-220D-1A51-E2FEE455BB85}"/>
          </ac:graphicFrameMkLst>
        </pc:graphicFrameChg>
        <pc:graphicFrameChg chg="add mod">
          <ac:chgData name="Sokanha Ly" userId="e06b5804-91db-4429-9e87-1ca587546ec8" providerId="ADAL" clId="{56BD7E8A-AF3C-4835-95E7-7446E657780D}" dt="2024-05-01T16:20:42.655" v="4589" actId="113"/>
          <ac:graphicFrameMkLst>
            <pc:docMk/>
            <pc:sldMk cId="2054494392" sldId="484"/>
            <ac:graphicFrameMk id="8" creationId="{09E141F9-B38D-5B59-69C1-90536C1E7B30}"/>
          </ac:graphicFrameMkLst>
        </pc:graphicFrameChg>
        <pc:picChg chg="add del mod">
          <ac:chgData name="Sokanha Ly" userId="e06b5804-91db-4429-9e87-1ca587546ec8" providerId="ADAL" clId="{56BD7E8A-AF3C-4835-95E7-7446E657780D}" dt="2024-05-01T15:28:56.870" v="4490" actId="478"/>
          <ac:picMkLst>
            <pc:docMk/>
            <pc:sldMk cId="2054494392" sldId="484"/>
            <ac:picMk id="7" creationId="{6406CABB-9272-BB22-C847-7E4234B7FD89}"/>
          </ac:picMkLst>
        </pc:picChg>
      </pc:sldChg>
      <pc:sldChg chg="addSp delSp modSp new del mod modNotesTx">
        <pc:chgData name="Sokanha Ly" userId="e06b5804-91db-4429-9e87-1ca587546ec8" providerId="ADAL" clId="{56BD7E8A-AF3C-4835-95E7-7446E657780D}" dt="2024-05-01T15:27:35.624" v="4487" actId="47"/>
        <pc:sldMkLst>
          <pc:docMk/>
          <pc:sldMk cId="2611633384" sldId="485"/>
        </pc:sldMkLst>
        <pc:spChg chg="mod">
          <ac:chgData name="Sokanha Ly" userId="e06b5804-91db-4429-9e87-1ca587546ec8" providerId="ADAL" clId="{56BD7E8A-AF3C-4835-95E7-7446E657780D}" dt="2024-04-29T01:50:11.827" v="1143"/>
          <ac:spMkLst>
            <pc:docMk/>
            <pc:sldMk cId="2611633384" sldId="485"/>
            <ac:spMk id="2" creationId="{063F8255-1A31-F4D6-D1B1-EDAEAC05EA13}"/>
          </ac:spMkLst>
        </pc:spChg>
        <pc:spChg chg="mod">
          <ac:chgData name="Sokanha Ly" userId="e06b5804-91db-4429-9e87-1ca587546ec8" providerId="ADAL" clId="{56BD7E8A-AF3C-4835-95E7-7446E657780D}" dt="2024-04-29T18:35:30.625" v="3042" actId="27636"/>
          <ac:spMkLst>
            <pc:docMk/>
            <pc:sldMk cId="2611633384" sldId="485"/>
            <ac:spMk id="3" creationId="{0BAC7929-5828-0868-B9FD-88F249FF62BC}"/>
          </ac:spMkLst>
        </pc:spChg>
        <pc:spChg chg="del mod">
          <ac:chgData name="Sokanha Ly" userId="e06b5804-91db-4429-9e87-1ca587546ec8" providerId="ADAL" clId="{56BD7E8A-AF3C-4835-95E7-7446E657780D}" dt="2024-04-29T01:38:33.611" v="1071" actId="478"/>
          <ac:spMkLst>
            <pc:docMk/>
            <pc:sldMk cId="2611633384" sldId="485"/>
            <ac:spMk id="5" creationId="{81B72C1C-B782-2FC9-477A-2489AFC86518}"/>
          </ac:spMkLst>
        </pc:spChg>
        <pc:spChg chg="add mod">
          <ac:chgData name="Sokanha Ly" userId="e06b5804-91db-4429-9e87-1ca587546ec8" providerId="ADAL" clId="{56BD7E8A-AF3C-4835-95E7-7446E657780D}" dt="2024-04-29T01:45:46.793" v="1117" actId="1076"/>
          <ac:spMkLst>
            <pc:docMk/>
            <pc:sldMk cId="2611633384" sldId="485"/>
            <ac:spMk id="7" creationId="{C78CEF46-0E72-9263-4AC6-F1C7AD24724C}"/>
          </ac:spMkLst>
        </pc:spChg>
        <pc:spChg chg="add mod">
          <ac:chgData name="Sokanha Ly" userId="e06b5804-91db-4429-9e87-1ca587546ec8" providerId="ADAL" clId="{56BD7E8A-AF3C-4835-95E7-7446E657780D}" dt="2024-04-29T01:43:49.233" v="1113" actId="1076"/>
          <ac:spMkLst>
            <pc:docMk/>
            <pc:sldMk cId="2611633384" sldId="485"/>
            <ac:spMk id="9" creationId="{70515B38-7D70-F309-CA6F-91DEF00D8FF5}"/>
          </ac:spMkLst>
        </pc:spChg>
        <pc:picChg chg="add mod">
          <ac:chgData name="Sokanha Ly" userId="e06b5804-91db-4429-9e87-1ca587546ec8" providerId="ADAL" clId="{56BD7E8A-AF3C-4835-95E7-7446E657780D}" dt="2024-04-29T01:43:49.233" v="1113" actId="1076"/>
          <ac:picMkLst>
            <pc:docMk/>
            <pc:sldMk cId="2611633384" sldId="485"/>
            <ac:picMk id="1026" creationId="{8C8AB298-3DA2-0C9E-5ACC-52A02E4B0F5C}"/>
          </ac:picMkLst>
        </pc:picChg>
      </pc:sldChg>
      <pc:sldChg chg="addSp delSp modSp new del mod">
        <pc:chgData name="Sokanha Ly" userId="e06b5804-91db-4429-9e87-1ca587546ec8" providerId="ADAL" clId="{56BD7E8A-AF3C-4835-95E7-7446E657780D}" dt="2024-04-29T15:54:06.063" v="2161" actId="47"/>
        <pc:sldMkLst>
          <pc:docMk/>
          <pc:sldMk cId="1485839608" sldId="486"/>
        </pc:sldMkLst>
        <pc:spChg chg="mod">
          <ac:chgData name="Sokanha Ly" userId="e06b5804-91db-4429-9e87-1ca587546ec8" providerId="ADAL" clId="{56BD7E8A-AF3C-4835-95E7-7446E657780D}" dt="2024-04-28T17:50:49.901" v="979" actId="20577"/>
          <ac:spMkLst>
            <pc:docMk/>
            <pc:sldMk cId="1485839608" sldId="486"/>
            <ac:spMk id="2" creationId="{0AB99476-C9AF-BCC4-C881-603997E78FCA}"/>
          </ac:spMkLst>
        </pc:spChg>
        <pc:spChg chg="del mod">
          <ac:chgData name="Sokanha Ly" userId="e06b5804-91db-4429-9e87-1ca587546ec8" providerId="ADAL" clId="{56BD7E8A-AF3C-4835-95E7-7446E657780D}" dt="2024-04-29T01:45:53.852" v="1118" actId="478"/>
          <ac:spMkLst>
            <pc:docMk/>
            <pc:sldMk cId="1485839608" sldId="486"/>
            <ac:spMk id="5" creationId="{28075223-BDB0-18F3-DCEC-D12E2285DC01}"/>
          </ac:spMkLst>
        </pc:spChg>
        <pc:spChg chg="add mod">
          <ac:chgData name="Sokanha Ly" userId="e06b5804-91db-4429-9e87-1ca587546ec8" providerId="ADAL" clId="{56BD7E8A-AF3C-4835-95E7-7446E657780D}" dt="2024-04-29T02:46:51.042" v="1559" actId="20577"/>
          <ac:spMkLst>
            <pc:docMk/>
            <pc:sldMk cId="1485839608" sldId="486"/>
            <ac:spMk id="7" creationId="{BD02F642-84D5-ACBD-6746-02DAA6EB6C1E}"/>
          </ac:spMkLst>
        </pc:spChg>
      </pc:sldChg>
      <pc:sldChg chg="addSp delSp modSp add del mod modCm">
        <pc:chgData name="Sokanha Ly" userId="e06b5804-91db-4429-9e87-1ca587546ec8" providerId="ADAL" clId="{56BD7E8A-AF3C-4835-95E7-7446E657780D}" dt="2024-04-29T18:13:05.380" v="2736" actId="47"/>
        <pc:sldMkLst>
          <pc:docMk/>
          <pc:sldMk cId="985293864" sldId="487"/>
        </pc:sldMkLst>
        <pc:spChg chg="mod">
          <ac:chgData name="Sokanha Ly" userId="e06b5804-91db-4429-9e87-1ca587546ec8" providerId="ADAL" clId="{56BD7E8A-AF3C-4835-95E7-7446E657780D}" dt="2024-04-28T17:44:11.959" v="855"/>
          <ac:spMkLst>
            <pc:docMk/>
            <pc:sldMk cId="985293864" sldId="487"/>
            <ac:spMk id="2" creationId="{1BF2E834-FAD9-9FC4-F7DF-962E013814A9}"/>
          </ac:spMkLst>
        </pc:spChg>
        <pc:spChg chg="mod">
          <ac:chgData name="Sokanha Ly" userId="e06b5804-91db-4429-9e87-1ca587546ec8" providerId="ADAL" clId="{56BD7E8A-AF3C-4835-95E7-7446E657780D}" dt="2024-04-28T17:45:36.935" v="894" actId="20577"/>
          <ac:spMkLst>
            <pc:docMk/>
            <pc:sldMk cId="985293864" sldId="487"/>
            <ac:spMk id="3" creationId="{31F2A480-8318-DF2D-3296-F6166ADD629D}"/>
          </ac:spMkLst>
        </pc:spChg>
        <pc:picChg chg="add mod">
          <ac:chgData name="Sokanha Ly" userId="e06b5804-91db-4429-9e87-1ca587546ec8" providerId="ADAL" clId="{56BD7E8A-AF3C-4835-95E7-7446E657780D}" dt="2024-04-28T17:43:38.624" v="831" actId="1076"/>
          <ac:picMkLst>
            <pc:docMk/>
            <pc:sldMk cId="985293864" sldId="487"/>
            <ac:picMk id="6" creationId="{E32D15A9-73EC-5F72-2976-F2C8C93185A5}"/>
          </ac:picMkLst>
        </pc:picChg>
        <pc:picChg chg="del">
          <ac:chgData name="Sokanha Ly" userId="e06b5804-91db-4429-9e87-1ca587546ec8" providerId="ADAL" clId="{56BD7E8A-AF3C-4835-95E7-7446E657780D}" dt="2024-04-28T17:42:59.164" v="823" actId="478"/>
          <ac:picMkLst>
            <pc:docMk/>
            <pc:sldMk cId="985293864" sldId="487"/>
            <ac:picMk id="9" creationId="{3018EE28-A61D-F4B4-0E4B-4185CDACCFD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okanha Ly" userId="e06b5804-91db-4429-9e87-1ca587546ec8" providerId="ADAL" clId="{56BD7E8A-AF3C-4835-95E7-7446E657780D}" dt="2024-04-29T17:54:06.757" v="2687"/>
              <pc2:cmMkLst xmlns:pc2="http://schemas.microsoft.com/office/powerpoint/2019/9/main/command">
                <pc:docMk/>
                <pc:sldMk cId="985293864" sldId="487"/>
                <pc2:cmMk id="{4D5CB5AE-5074-4888-8A63-10B3DF433A7A}"/>
              </pc2:cmMkLst>
              <pc226:cmRplyChg chg="add">
                <pc226:chgData name="Sokanha Ly" userId="e06b5804-91db-4429-9e87-1ca587546ec8" providerId="ADAL" clId="{56BD7E8A-AF3C-4835-95E7-7446E657780D}" dt="2024-04-29T17:54:06.757" v="2687"/>
                <pc2:cmRplyMkLst xmlns:pc2="http://schemas.microsoft.com/office/powerpoint/2019/9/main/command">
                  <pc:docMk/>
                  <pc:sldMk cId="985293864" sldId="487"/>
                  <pc2:cmMk id="{4D5CB5AE-5074-4888-8A63-10B3DF433A7A}"/>
                  <pc2:cmRplyMk id="{FD0A78F3-75D7-4F1D-90B1-E3FED306CFC3}"/>
                </pc2:cmRplyMkLst>
              </pc226:cmRplyChg>
            </pc226:cmChg>
          </p:ext>
        </pc:extLst>
      </pc:sldChg>
      <pc:sldChg chg="modSp new del mod">
        <pc:chgData name="Sokanha Ly" userId="e06b5804-91db-4429-9e87-1ca587546ec8" providerId="ADAL" clId="{56BD7E8A-AF3C-4835-95E7-7446E657780D}" dt="2024-04-29T17:57:46.733" v="2688" actId="47"/>
        <pc:sldMkLst>
          <pc:docMk/>
          <pc:sldMk cId="2867466463" sldId="488"/>
        </pc:sldMkLst>
        <pc:spChg chg="mod">
          <ac:chgData name="Sokanha Ly" userId="e06b5804-91db-4429-9e87-1ca587546ec8" providerId="ADAL" clId="{56BD7E8A-AF3C-4835-95E7-7446E657780D}" dt="2024-04-28T17:57:40.816" v="1045" actId="20577"/>
          <ac:spMkLst>
            <pc:docMk/>
            <pc:sldMk cId="2867466463" sldId="488"/>
            <ac:spMk id="2" creationId="{4F88A318-C898-7993-CE85-0EE072ECA789}"/>
          </ac:spMkLst>
        </pc:spChg>
        <pc:spChg chg="mod">
          <ac:chgData name="Sokanha Ly" userId="e06b5804-91db-4429-9e87-1ca587546ec8" providerId="ADAL" clId="{56BD7E8A-AF3C-4835-95E7-7446E657780D}" dt="2024-04-28T17:57:06.750" v="1000"/>
          <ac:spMkLst>
            <pc:docMk/>
            <pc:sldMk cId="2867466463" sldId="488"/>
            <ac:spMk id="5" creationId="{866859C5-C200-4EB4-BA7F-E08477E2CEB8}"/>
          </ac:spMkLst>
        </pc:spChg>
      </pc:sldChg>
      <pc:sldChg chg="addSp delSp modSp new del mod modNotesTx">
        <pc:chgData name="Sokanha Ly" userId="e06b5804-91db-4429-9e87-1ca587546ec8" providerId="ADAL" clId="{56BD7E8A-AF3C-4835-95E7-7446E657780D}" dt="2024-04-29T20:00:41.406" v="3202" actId="47"/>
        <pc:sldMkLst>
          <pc:docMk/>
          <pc:sldMk cId="3501032227" sldId="489"/>
        </pc:sldMkLst>
        <pc:spChg chg="mod">
          <ac:chgData name="Sokanha Ly" userId="e06b5804-91db-4429-9e87-1ca587546ec8" providerId="ADAL" clId="{56BD7E8A-AF3C-4835-95E7-7446E657780D}" dt="2024-04-29T18:50:43.836" v="3105" actId="20577"/>
          <ac:spMkLst>
            <pc:docMk/>
            <pc:sldMk cId="3501032227" sldId="489"/>
            <ac:spMk id="2" creationId="{E91D5017-7F3F-2389-9D29-5B8B93CCCD20}"/>
          </ac:spMkLst>
        </pc:spChg>
        <pc:spChg chg="mod">
          <ac:chgData name="Sokanha Ly" userId="e06b5804-91db-4429-9e87-1ca587546ec8" providerId="ADAL" clId="{56BD7E8A-AF3C-4835-95E7-7446E657780D}" dt="2024-04-29T18:55:07.174" v="3156" actId="20577"/>
          <ac:spMkLst>
            <pc:docMk/>
            <pc:sldMk cId="3501032227" sldId="489"/>
            <ac:spMk id="3" creationId="{22F34510-2CC6-12F7-107D-9395D1EF67D8}"/>
          </ac:spMkLst>
        </pc:spChg>
        <pc:spChg chg="del mod">
          <ac:chgData name="Sokanha Ly" userId="e06b5804-91db-4429-9e87-1ca587546ec8" providerId="ADAL" clId="{56BD7E8A-AF3C-4835-95E7-7446E657780D}" dt="2024-04-29T16:09:10.279" v="2299" actId="478"/>
          <ac:spMkLst>
            <pc:docMk/>
            <pc:sldMk cId="3501032227" sldId="489"/>
            <ac:spMk id="5" creationId="{F7B008BF-CC85-0AA4-823B-629E59DC3136}"/>
          </ac:spMkLst>
        </pc:spChg>
        <pc:spChg chg="add del mod">
          <ac:chgData name="Sokanha Ly" userId="e06b5804-91db-4429-9e87-1ca587546ec8" providerId="ADAL" clId="{56BD7E8A-AF3C-4835-95E7-7446E657780D}" dt="2024-04-29T16:09:12.353" v="2300" actId="478"/>
          <ac:spMkLst>
            <pc:docMk/>
            <pc:sldMk cId="3501032227" sldId="489"/>
            <ac:spMk id="9" creationId="{3D91396A-9201-0888-CC7C-4D1DB42BDA7C}"/>
          </ac:spMkLst>
        </pc:spChg>
        <pc:picChg chg="add del mod modCrop">
          <ac:chgData name="Sokanha Ly" userId="e06b5804-91db-4429-9e87-1ca587546ec8" providerId="ADAL" clId="{56BD7E8A-AF3C-4835-95E7-7446E657780D}" dt="2024-04-29T18:50:02.466" v="3078" actId="478"/>
          <ac:picMkLst>
            <pc:docMk/>
            <pc:sldMk cId="3501032227" sldId="489"/>
            <ac:picMk id="7" creationId="{361292ED-96A1-12D2-F035-D24A308E336B}"/>
          </ac:picMkLst>
        </pc:picChg>
        <pc:picChg chg="add del mod modCrop">
          <ac:chgData name="Sokanha Ly" userId="e06b5804-91db-4429-9e87-1ca587546ec8" providerId="ADAL" clId="{56BD7E8A-AF3C-4835-95E7-7446E657780D}" dt="2024-04-29T18:49:50.311" v="3071" actId="478"/>
          <ac:picMkLst>
            <pc:docMk/>
            <pc:sldMk cId="3501032227" sldId="489"/>
            <ac:picMk id="11" creationId="{FC1DFF9B-94F8-B5F4-990E-D0DBF3C4314B}"/>
          </ac:picMkLst>
        </pc:picChg>
        <pc:picChg chg="add del mod modCrop">
          <ac:chgData name="Sokanha Ly" userId="e06b5804-91db-4429-9e87-1ca587546ec8" providerId="ADAL" clId="{56BD7E8A-AF3C-4835-95E7-7446E657780D}" dt="2024-04-29T16:12:46.784" v="2329" actId="478"/>
          <ac:picMkLst>
            <pc:docMk/>
            <pc:sldMk cId="3501032227" sldId="489"/>
            <ac:picMk id="12" creationId="{E0FD4555-ACD0-17C6-6D8B-E795CAB8EE46}"/>
          </ac:picMkLst>
        </pc:picChg>
        <pc:picChg chg="add del mod modCrop">
          <ac:chgData name="Sokanha Ly" userId="e06b5804-91db-4429-9e87-1ca587546ec8" providerId="ADAL" clId="{56BD7E8A-AF3C-4835-95E7-7446E657780D}" dt="2024-04-29T18:50:03.372" v="3079" actId="478"/>
          <ac:picMkLst>
            <pc:docMk/>
            <pc:sldMk cId="3501032227" sldId="489"/>
            <ac:picMk id="13" creationId="{F831AC68-9A5D-9C1C-E6B6-5D3EAA230000}"/>
          </ac:picMkLst>
        </pc:picChg>
        <pc:picChg chg="add mod">
          <ac:chgData name="Sokanha Ly" userId="e06b5804-91db-4429-9e87-1ca587546ec8" providerId="ADAL" clId="{56BD7E8A-AF3C-4835-95E7-7446E657780D}" dt="2024-04-29T18:51:23.171" v="3147" actId="1076"/>
          <ac:picMkLst>
            <pc:docMk/>
            <pc:sldMk cId="3501032227" sldId="489"/>
            <ac:picMk id="1026" creationId="{23CC6D5A-E045-25C8-9CD9-1E9218652112}"/>
          </ac:picMkLst>
        </pc:picChg>
        <pc:picChg chg="add del mod">
          <ac:chgData name="Sokanha Ly" userId="e06b5804-91db-4429-9e87-1ca587546ec8" providerId="ADAL" clId="{56BD7E8A-AF3C-4835-95E7-7446E657780D}" dt="2024-04-29T18:50:59.656" v="3136" actId="21"/>
          <ac:picMkLst>
            <pc:docMk/>
            <pc:sldMk cId="3501032227" sldId="489"/>
            <ac:picMk id="1028" creationId="{40AC19CC-E46C-6AE3-9D34-7FA0E6C5F73D}"/>
          </ac:picMkLst>
        </pc:picChg>
      </pc:sldChg>
      <pc:sldChg chg="addSp delSp modSp new mod">
        <pc:chgData name="Sokanha Ly" userId="e06b5804-91db-4429-9e87-1ca587546ec8" providerId="ADAL" clId="{56BD7E8A-AF3C-4835-95E7-7446E657780D}" dt="2024-05-10T15:13:10.711" v="6094" actId="207"/>
        <pc:sldMkLst>
          <pc:docMk/>
          <pc:sldMk cId="3711255972" sldId="490"/>
        </pc:sldMkLst>
        <pc:spChg chg="mod">
          <ac:chgData name="Sokanha Ly" userId="e06b5804-91db-4429-9e87-1ca587546ec8" providerId="ADAL" clId="{56BD7E8A-AF3C-4835-95E7-7446E657780D}" dt="2024-04-28T17:58:13.257" v="1050"/>
          <ac:spMkLst>
            <pc:docMk/>
            <pc:sldMk cId="3711255972" sldId="490"/>
            <ac:spMk id="2" creationId="{2296FD0C-75E2-E735-E368-298A10E17C30}"/>
          </ac:spMkLst>
        </pc:spChg>
        <pc:spChg chg="mod">
          <ac:chgData name="Sokanha Ly" userId="e06b5804-91db-4429-9e87-1ca587546ec8" providerId="ADAL" clId="{56BD7E8A-AF3C-4835-95E7-7446E657780D}" dt="2024-04-29T20:05:24.474" v="3278" actId="20577"/>
          <ac:spMkLst>
            <pc:docMk/>
            <pc:sldMk cId="3711255972" sldId="490"/>
            <ac:spMk id="3" creationId="{647682A7-07B9-3A18-A0A9-C43C35840713}"/>
          </ac:spMkLst>
        </pc:spChg>
        <pc:spChg chg="del mod">
          <ac:chgData name="Sokanha Ly" userId="e06b5804-91db-4429-9e87-1ca587546ec8" providerId="ADAL" clId="{56BD7E8A-AF3C-4835-95E7-7446E657780D}" dt="2024-04-29T16:16:21.541" v="2390" actId="478"/>
          <ac:spMkLst>
            <pc:docMk/>
            <pc:sldMk cId="3711255972" sldId="490"/>
            <ac:spMk id="5" creationId="{54D4B759-94A2-6CB3-D98B-E65A1A9BE659}"/>
          </ac:spMkLst>
        </pc:spChg>
        <pc:spChg chg="add del mod">
          <ac:chgData name="Sokanha Ly" userId="e06b5804-91db-4429-9e87-1ca587546ec8" providerId="ADAL" clId="{56BD7E8A-AF3C-4835-95E7-7446E657780D}" dt="2024-04-29T16:16:25.679" v="2391" actId="478"/>
          <ac:spMkLst>
            <pc:docMk/>
            <pc:sldMk cId="3711255972" sldId="490"/>
            <ac:spMk id="9" creationId="{B1215279-BBC7-A4E3-30FF-83E54E096213}"/>
          </ac:spMkLst>
        </pc:spChg>
        <pc:graphicFrameChg chg="mod">
          <ac:chgData name="Sokanha Ly" userId="e06b5804-91db-4429-9e87-1ca587546ec8" providerId="ADAL" clId="{56BD7E8A-AF3C-4835-95E7-7446E657780D}" dt="2024-05-10T15:13:10.711" v="6094" actId="207"/>
          <ac:graphicFrameMkLst>
            <pc:docMk/>
            <pc:sldMk cId="3711255972" sldId="490"/>
            <ac:graphicFrameMk id="6" creationId="{D9AC3AC0-B3FE-61CC-E99B-FC77EEBCF449}"/>
          </ac:graphicFrameMkLst>
        </pc:graphicFrameChg>
        <pc:graphicFrameChg chg="mod">
          <ac:chgData name="Sokanha Ly" userId="e06b5804-91db-4429-9e87-1ca587546ec8" providerId="ADAL" clId="{56BD7E8A-AF3C-4835-95E7-7446E657780D}" dt="2024-04-29T20:09:49.898" v="3350" actId="113"/>
          <ac:graphicFrameMkLst>
            <pc:docMk/>
            <pc:sldMk cId="3711255972" sldId="490"/>
            <ac:graphicFrameMk id="7" creationId="{D9AC3AC0-B3FE-61CC-E99B-FC77EEBCF449}"/>
          </ac:graphicFrameMkLst>
        </pc:graphicFrameChg>
      </pc:sldChg>
      <pc:sldChg chg="modSp new del mod">
        <pc:chgData name="Sokanha Ly" userId="e06b5804-91db-4429-9e87-1ca587546ec8" providerId="ADAL" clId="{56BD7E8A-AF3C-4835-95E7-7446E657780D}" dt="2024-04-29T18:12:58.215" v="2735" actId="47"/>
        <pc:sldMkLst>
          <pc:docMk/>
          <pc:sldMk cId="2537646366" sldId="491"/>
        </pc:sldMkLst>
        <pc:spChg chg="mod">
          <ac:chgData name="Sokanha Ly" userId="e06b5804-91db-4429-9e87-1ca587546ec8" providerId="ADAL" clId="{56BD7E8A-AF3C-4835-95E7-7446E657780D}" dt="2024-04-29T01:30:03.868" v="1070" actId="20577"/>
          <ac:spMkLst>
            <pc:docMk/>
            <pc:sldMk cId="2537646366" sldId="491"/>
            <ac:spMk id="2" creationId="{76D4736C-8E21-F191-D8EC-CD2940B21787}"/>
          </ac:spMkLst>
        </pc:spChg>
        <pc:spChg chg="mod">
          <ac:chgData name="Sokanha Ly" userId="e06b5804-91db-4429-9e87-1ca587546ec8" providerId="ADAL" clId="{56BD7E8A-AF3C-4835-95E7-7446E657780D}" dt="2024-04-28T17:58:27.556" v="1052"/>
          <ac:spMkLst>
            <pc:docMk/>
            <pc:sldMk cId="2537646366" sldId="491"/>
            <ac:spMk id="5" creationId="{2F101A37-1414-C602-9C1B-933F82570689}"/>
          </ac:spMkLst>
        </pc:spChg>
      </pc:sldChg>
      <pc:sldChg chg="new del">
        <pc:chgData name="Sokanha Ly" userId="e06b5804-91db-4429-9e87-1ca587546ec8" providerId="ADAL" clId="{56BD7E8A-AF3C-4835-95E7-7446E657780D}" dt="2024-04-28T17:58:34.946" v="1057" actId="47"/>
        <pc:sldMkLst>
          <pc:docMk/>
          <pc:sldMk cId="1087082016" sldId="492"/>
        </pc:sldMkLst>
      </pc:sldChg>
      <pc:sldChg chg="modSp new del mod ord modNotesTx">
        <pc:chgData name="Sokanha Ly" userId="e06b5804-91db-4429-9e87-1ca587546ec8" providerId="ADAL" clId="{56BD7E8A-AF3C-4835-95E7-7446E657780D}" dt="2024-05-08T21:18:58.198" v="6069" actId="47"/>
        <pc:sldMkLst>
          <pc:docMk/>
          <pc:sldMk cId="1123200588" sldId="492"/>
        </pc:sldMkLst>
        <pc:spChg chg="mod">
          <ac:chgData name="Sokanha Ly" userId="e06b5804-91db-4429-9e87-1ca587546ec8" providerId="ADAL" clId="{56BD7E8A-AF3C-4835-95E7-7446E657780D}" dt="2024-04-29T01:50:25.216" v="1180" actId="20577"/>
          <ac:spMkLst>
            <pc:docMk/>
            <pc:sldMk cId="1123200588" sldId="492"/>
            <ac:spMk id="2" creationId="{5964A193-9753-597A-BE64-DBE5F3F06F38}"/>
          </ac:spMkLst>
        </pc:spChg>
        <pc:spChg chg="mod">
          <ac:chgData name="Sokanha Ly" userId="e06b5804-91db-4429-9e87-1ca587546ec8" providerId="ADAL" clId="{56BD7E8A-AF3C-4835-95E7-7446E657780D}" dt="2024-04-29T15:33:07.313" v="1957"/>
          <ac:spMkLst>
            <pc:docMk/>
            <pc:sldMk cId="1123200588" sldId="492"/>
            <ac:spMk id="3" creationId="{772FBEE7-D1D6-A8BA-B1A7-909948B59643}"/>
          </ac:spMkLst>
        </pc:spChg>
        <pc:spChg chg="mod">
          <ac:chgData name="Sokanha Ly" userId="e06b5804-91db-4429-9e87-1ca587546ec8" providerId="ADAL" clId="{56BD7E8A-AF3C-4835-95E7-7446E657780D}" dt="2024-05-07T13:01:05.650" v="5068" actId="2710"/>
          <ac:spMkLst>
            <pc:docMk/>
            <pc:sldMk cId="1123200588" sldId="492"/>
            <ac:spMk id="5" creationId="{DB43CAE0-84A3-E9D3-D600-6BC595CEBD57}"/>
          </ac:spMkLst>
        </pc:spChg>
      </pc:sldChg>
      <pc:sldChg chg="addSp delSp modSp new del mod modNotesTx">
        <pc:chgData name="Sokanha Ly" userId="e06b5804-91db-4429-9e87-1ca587546ec8" providerId="ADAL" clId="{56BD7E8A-AF3C-4835-95E7-7446E657780D}" dt="2024-04-29T15:53:24.762" v="2159" actId="47"/>
        <pc:sldMkLst>
          <pc:docMk/>
          <pc:sldMk cId="4251419372" sldId="493"/>
        </pc:sldMkLst>
        <pc:spChg chg="mod">
          <ac:chgData name="Sokanha Ly" userId="e06b5804-91db-4429-9e87-1ca587546ec8" providerId="ADAL" clId="{56BD7E8A-AF3C-4835-95E7-7446E657780D}" dt="2024-04-29T15:38:18.866" v="1990" actId="20577"/>
          <ac:spMkLst>
            <pc:docMk/>
            <pc:sldMk cId="4251419372" sldId="493"/>
            <ac:spMk id="2" creationId="{AF9C4B07-3D5B-F0D3-DDA2-5D3BC9DADDE9}"/>
          </ac:spMkLst>
        </pc:spChg>
        <pc:spChg chg="del">
          <ac:chgData name="Sokanha Ly" userId="e06b5804-91db-4429-9e87-1ca587546ec8" providerId="ADAL" clId="{56BD7E8A-AF3C-4835-95E7-7446E657780D}" dt="2024-04-29T15:38:02.131" v="1961" actId="478"/>
          <ac:spMkLst>
            <pc:docMk/>
            <pc:sldMk cId="4251419372" sldId="493"/>
            <ac:spMk id="5" creationId="{378D3A1C-C5BD-C52E-DDB6-7DCF0FBE3D97}"/>
          </ac:spMkLst>
        </pc:spChg>
        <pc:picChg chg="add mod">
          <ac:chgData name="Sokanha Ly" userId="e06b5804-91db-4429-9e87-1ca587546ec8" providerId="ADAL" clId="{56BD7E8A-AF3C-4835-95E7-7446E657780D}" dt="2024-04-29T15:44:46.020" v="2057" actId="1076"/>
          <ac:picMkLst>
            <pc:docMk/>
            <pc:sldMk cId="4251419372" sldId="493"/>
            <ac:picMk id="7" creationId="{92C9E152-DDB0-E45F-416C-E01B66BB33F9}"/>
          </ac:picMkLst>
        </pc:picChg>
      </pc:sldChg>
      <pc:sldChg chg="addSp delSp modSp new del mod modNotesTx">
        <pc:chgData name="Sokanha Ly" userId="e06b5804-91db-4429-9e87-1ca587546ec8" providerId="ADAL" clId="{56BD7E8A-AF3C-4835-95E7-7446E657780D}" dt="2024-04-29T15:53:25.758" v="2160" actId="47"/>
        <pc:sldMkLst>
          <pc:docMk/>
          <pc:sldMk cId="3052842005" sldId="494"/>
        </pc:sldMkLst>
        <pc:spChg chg="mod">
          <ac:chgData name="Sokanha Ly" userId="e06b5804-91db-4429-9e87-1ca587546ec8" providerId="ADAL" clId="{56BD7E8A-AF3C-4835-95E7-7446E657780D}" dt="2024-04-29T15:42:26.096" v="2055" actId="20577"/>
          <ac:spMkLst>
            <pc:docMk/>
            <pc:sldMk cId="3052842005" sldId="494"/>
            <ac:spMk id="2" creationId="{26CF99D7-075A-A106-0567-B291580202D8}"/>
          </ac:spMkLst>
        </pc:spChg>
        <pc:spChg chg="del">
          <ac:chgData name="Sokanha Ly" userId="e06b5804-91db-4429-9e87-1ca587546ec8" providerId="ADAL" clId="{56BD7E8A-AF3C-4835-95E7-7446E657780D}" dt="2024-04-29T15:38:25.416" v="1992" actId="478"/>
          <ac:spMkLst>
            <pc:docMk/>
            <pc:sldMk cId="3052842005" sldId="494"/>
            <ac:spMk id="5" creationId="{6D305031-E6F5-1F2A-B07E-25F74F6172FC}"/>
          </ac:spMkLst>
        </pc:spChg>
        <pc:grpChg chg="add mod">
          <ac:chgData name="Sokanha Ly" userId="e06b5804-91db-4429-9e87-1ca587546ec8" providerId="ADAL" clId="{56BD7E8A-AF3C-4835-95E7-7446E657780D}" dt="2024-04-29T15:42:31.745" v="2056" actId="1076"/>
          <ac:grpSpMkLst>
            <pc:docMk/>
            <pc:sldMk cId="3052842005" sldId="494"/>
            <ac:grpSpMk id="10" creationId="{AAB7CA21-DDE6-2A99-1C20-0440E81F87CB}"/>
          </ac:grpSpMkLst>
        </pc:grpChg>
        <pc:picChg chg="add mod">
          <ac:chgData name="Sokanha Ly" userId="e06b5804-91db-4429-9e87-1ca587546ec8" providerId="ADAL" clId="{56BD7E8A-AF3C-4835-95E7-7446E657780D}" dt="2024-04-29T15:40:33.196" v="2036" actId="164"/>
          <ac:picMkLst>
            <pc:docMk/>
            <pc:sldMk cId="3052842005" sldId="494"/>
            <ac:picMk id="7" creationId="{73911378-C957-1352-E3B3-5FC047D25AA6}"/>
          </ac:picMkLst>
        </pc:picChg>
        <pc:picChg chg="add mod">
          <ac:chgData name="Sokanha Ly" userId="e06b5804-91db-4429-9e87-1ca587546ec8" providerId="ADAL" clId="{56BD7E8A-AF3C-4835-95E7-7446E657780D}" dt="2024-04-29T15:40:33.196" v="2036" actId="164"/>
          <ac:picMkLst>
            <pc:docMk/>
            <pc:sldMk cId="3052842005" sldId="494"/>
            <ac:picMk id="9" creationId="{EB04C83A-0576-0AA2-49E9-6DA23419A526}"/>
          </ac:picMkLst>
        </pc:picChg>
      </pc:sldChg>
      <pc:sldChg chg="addSp delSp modSp new del mod modNotesTx">
        <pc:chgData name="Sokanha Ly" userId="e06b5804-91db-4429-9e87-1ca587546ec8" providerId="ADAL" clId="{56BD7E8A-AF3C-4835-95E7-7446E657780D}" dt="2024-05-06T18:46:32.978" v="4607" actId="47"/>
        <pc:sldMkLst>
          <pc:docMk/>
          <pc:sldMk cId="2634232541" sldId="495"/>
        </pc:sldMkLst>
        <pc:spChg chg="mod">
          <ac:chgData name="Sokanha Ly" userId="e06b5804-91db-4429-9e87-1ca587546ec8" providerId="ADAL" clId="{56BD7E8A-AF3C-4835-95E7-7446E657780D}" dt="2024-05-01T14:52:27.451" v="4308" actId="20577"/>
          <ac:spMkLst>
            <pc:docMk/>
            <pc:sldMk cId="2634232541" sldId="495"/>
            <ac:spMk id="2" creationId="{BDCA4F08-432C-BCB5-2D32-D31D69ECEA3C}"/>
          </ac:spMkLst>
        </pc:spChg>
        <pc:spChg chg="mod">
          <ac:chgData name="Sokanha Ly" userId="e06b5804-91db-4429-9e87-1ca587546ec8" providerId="ADAL" clId="{56BD7E8A-AF3C-4835-95E7-7446E657780D}" dt="2024-05-01T14:52:11.797" v="4302" actId="20577"/>
          <ac:spMkLst>
            <pc:docMk/>
            <pc:sldMk cId="2634232541" sldId="495"/>
            <ac:spMk id="3" creationId="{848959F2-0E6F-EB04-E467-28CA61249F3B}"/>
          </ac:spMkLst>
        </pc:spChg>
        <pc:spChg chg="del mod">
          <ac:chgData name="Sokanha Ly" userId="e06b5804-91db-4429-9e87-1ca587546ec8" providerId="ADAL" clId="{56BD7E8A-AF3C-4835-95E7-7446E657780D}" dt="2024-05-01T14:35:26.021" v="4183" actId="478"/>
          <ac:spMkLst>
            <pc:docMk/>
            <pc:sldMk cId="2634232541" sldId="495"/>
            <ac:spMk id="5" creationId="{6C9BDC36-AD76-E645-D94A-6BCF4DB81CE2}"/>
          </ac:spMkLst>
        </pc:spChg>
        <pc:spChg chg="add mod">
          <ac:chgData name="Sokanha Ly" userId="e06b5804-91db-4429-9e87-1ca587546ec8" providerId="ADAL" clId="{56BD7E8A-AF3C-4835-95E7-7446E657780D}" dt="2024-05-01T15:24:51.849" v="4476" actId="20577"/>
          <ac:spMkLst>
            <pc:docMk/>
            <pc:sldMk cId="2634232541" sldId="495"/>
            <ac:spMk id="9" creationId="{0E0BBE9B-CB49-EB60-07C1-C50AC24C5CDD}"/>
          </ac:spMkLst>
        </pc:spChg>
        <pc:picChg chg="add mod">
          <ac:chgData name="Sokanha Ly" userId="e06b5804-91db-4429-9e87-1ca587546ec8" providerId="ADAL" clId="{56BD7E8A-AF3C-4835-95E7-7446E657780D}" dt="2024-05-01T14:35:41.436" v="4189" actId="1076"/>
          <ac:picMkLst>
            <pc:docMk/>
            <pc:sldMk cId="2634232541" sldId="495"/>
            <ac:picMk id="7" creationId="{B9B73A50-6557-9873-BE03-3961FD3402EE}"/>
          </ac:picMkLst>
        </pc:picChg>
      </pc:sldChg>
      <pc:sldChg chg="addSp delSp modSp new del mod modNotesTx">
        <pc:chgData name="Sokanha Ly" userId="e06b5804-91db-4429-9e87-1ca587546ec8" providerId="ADAL" clId="{56BD7E8A-AF3C-4835-95E7-7446E657780D}" dt="2024-05-06T18:46:19.832" v="4605" actId="47"/>
        <pc:sldMkLst>
          <pc:docMk/>
          <pc:sldMk cId="304220914" sldId="496"/>
        </pc:sldMkLst>
        <pc:spChg chg="mod">
          <ac:chgData name="Sokanha Ly" userId="e06b5804-91db-4429-9e87-1ca587546ec8" providerId="ADAL" clId="{56BD7E8A-AF3C-4835-95E7-7446E657780D}" dt="2024-04-29T15:56:40.701" v="2213" actId="20577"/>
          <ac:spMkLst>
            <pc:docMk/>
            <pc:sldMk cId="304220914" sldId="496"/>
            <ac:spMk id="2" creationId="{2CAA5647-BDF0-C387-C518-6EE74351B5EC}"/>
          </ac:spMkLst>
        </pc:spChg>
        <pc:spChg chg="mod">
          <ac:chgData name="Sokanha Ly" userId="e06b5804-91db-4429-9e87-1ca587546ec8" providerId="ADAL" clId="{56BD7E8A-AF3C-4835-95E7-7446E657780D}" dt="2024-04-29T16:04:20.563" v="2276" actId="20577"/>
          <ac:spMkLst>
            <pc:docMk/>
            <pc:sldMk cId="304220914" sldId="496"/>
            <ac:spMk id="3" creationId="{1AED2479-2218-6248-82B6-23DA5542564A}"/>
          </ac:spMkLst>
        </pc:spChg>
        <pc:spChg chg="del">
          <ac:chgData name="Sokanha Ly" userId="e06b5804-91db-4429-9e87-1ca587546ec8" providerId="ADAL" clId="{56BD7E8A-AF3C-4835-95E7-7446E657780D}" dt="2024-04-29T15:56:43.802" v="2214" actId="478"/>
          <ac:spMkLst>
            <pc:docMk/>
            <pc:sldMk cId="304220914" sldId="496"/>
            <ac:spMk id="5" creationId="{1AE0E8AC-BDA0-7F23-CE0A-D95062796AC4}"/>
          </ac:spMkLst>
        </pc:spChg>
        <pc:picChg chg="add del mod modCrop">
          <ac:chgData name="Sokanha Ly" userId="e06b5804-91db-4429-9e87-1ca587546ec8" providerId="ADAL" clId="{56BD7E8A-AF3C-4835-95E7-7446E657780D}" dt="2024-04-29T19:07:45.123" v="3184" actId="478"/>
          <ac:picMkLst>
            <pc:docMk/>
            <pc:sldMk cId="304220914" sldId="496"/>
            <ac:picMk id="6" creationId="{038CAA3B-B4AE-499B-D10A-0A9F074E35E9}"/>
          </ac:picMkLst>
        </pc:picChg>
        <pc:picChg chg="add mod modCrop">
          <ac:chgData name="Sokanha Ly" userId="e06b5804-91db-4429-9e87-1ca587546ec8" providerId="ADAL" clId="{56BD7E8A-AF3C-4835-95E7-7446E657780D}" dt="2024-04-29T20:07:58.419" v="3335" actId="1038"/>
          <ac:picMkLst>
            <pc:docMk/>
            <pc:sldMk cId="304220914" sldId="496"/>
            <ac:picMk id="7" creationId="{7497CE37-65F0-3571-86C1-98CCFBDC295A}"/>
          </ac:picMkLst>
        </pc:picChg>
        <pc:picChg chg="add del mod">
          <ac:chgData name="Sokanha Ly" userId="e06b5804-91db-4429-9e87-1ca587546ec8" providerId="ADAL" clId="{56BD7E8A-AF3C-4835-95E7-7446E657780D}" dt="2024-04-29T20:07:09.743" v="3279" actId="478"/>
          <ac:picMkLst>
            <pc:docMk/>
            <pc:sldMk cId="304220914" sldId="496"/>
            <ac:picMk id="9" creationId="{4569C629-3B02-7CE2-1E79-8F73C496324C}"/>
          </ac:picMkLst>
        </pc:picChg>
      </pc:sldChg>
      <pc:sldChg chg="addSp delSp modSp new del mod modNotesTx">
        <pc:chgData name="Sokanha Ly" userId="e06b5804-91db-4429-9e87-1ca587546ec8" providerId="ADAL" clId="{56BD7E8A-AF3C-4835-95E7-7446E657780D}" dt="2024-04-29T20:00:41.406" v="3202" actId="47"/>
        <pc:sldMkLst>
          <pc:docMk/>
          <pc:sldMk cId="3685691377" sldId="497"/>
        </pc:sldMkLst>
        <pc:spChg chg="mod">
          <ac:chgData name="Sokanha Ly" userId="e06b5804-91db-4429-9e87-1ca587546ec8" providerId="ADAL" clId="{56BD7E8A-AF3C-4835-95E7-7446E657780D}" dt="2024-04-29T18:50:56.656" v="3135" actId="20577"/>
          <ac:spMkLst>
            <pc:docMk/>
            <pc:sldMk cId="3685691377" sldId="497"/>
            <ac:spMk id="2" creationId="{245BB215-2B91-BF78-4553-6B386A444D1F}"/>
          </ac:spMkLst>
        </pc:spChg>
        <pc:spChg chg="mod">
          <ac:chgData name="Sokanha Ly" userId="e06b5804-91db-4429-9e87-1ca587546ec8" providerId="ADAL" clId="{56BD7E8A-AF3C-4835-95E7-7446E657780D}" dt="2024-04-29T18:55:12.491" v="3157"/>
          <ac:spMkLst>
            <pc:docMk/>
            <pc:sldMk cId="3685691377" sldId="497"/>
            <ac:spMk id="3" creationId="{2ECAE2EB-4C3D-85DD-78E6-F289D86D8174}"/>
          </ac:spMkLst>
        </pc:spChg>
        <pc:spChg chg="del">
          <ac:chgData name="Sokanha Ly" userId="e06b5804-91db-4429-9e87-1ca587546ec8" providerId="ADAL" clId="{56BD7E8A-AF3C-4835-95E7-7446E657780D}" dt="2024-04-29T18:51:02.411" v="3137" actId="478"/>
          <ac:spMkLst>
            <pc:docMk/>
            <pc:sldMk cId="3685691377" sldId="497"/>
            <ac:spMk id="5" creationId="{CE4CD242-9842-7E2D-3A5A-070B6EB4132C}"/>
          </ac:spMkLst>
        </pc:spChg>
        <pc:picChg chg="add mod">
          <ac:chgData name="Sokanha Ly" userId="e06b5804-91db-4429-9e87-1ca587546ec8" providerId="ADAL" clId="{56BD7E8A-AF3C-4835-95E7-7446E657780D}" dt="2024-04-29T18:51:12.106" v="3143" actId="1076"/>
          <ac:picMkLst>
            <pc:docMk/>
            <pc:sldMk cId="3685691377" sldId="497"/>
            <ac:picMk id="1028" creationId="{40AC19CC-E46C-6AE3-9D34-7FA0E6C5F73D}"/>
          </ac:picMkLst>
        </pc:picChg>
      </pc:sldChg>
      <pc:sldChg chg="addSp delSp modSp new add del mod">
        <pc:chgData name="Sokanha Ly" userId="e06b5804-91db-4429-9e87-1ca587546ec8" providerId="ADAL" clId="{56BD7E8A-AF3C-4835-95E7-7446E657780D}" dt="2024-04-29T18:03:23.328" v="2696" actId="47"/>
        <pc:sldMkLst>
          <pc:docMk/>
          <pc:sldMk cId="3928358189" sldId="497"/>
        </pc:sldMkLst>
        <pc:spChg chg="mod">
          <ac:chgData name="Sokanha Ly" userId="e06b5804-91db-4429-9e87-1ca587546ec8" providerId="ADAL" clId="{56BD7E8A-AF3C-4835-95E7-7446E657780D}" dt="2024-04-29T17:51:40.311" v="2686" actId="20577"/>
          <ac:spMkLst>
            <pc:docMk/>
            <pc:sldMk cId="3928358189" sldId="497"/>
            <ac:spMk id="3" creationId="{814DA051-AC99-8D88-D55C-0525F84C0815}"/>
          </ac:spMkLst>
        </pc:spChg>
        <pc:spChg chg="del">
          <ac:chgData name="Sokanha Ly" userId="e06b5804-91db-4429-9e87-1ca587546ec8" providerId="ADAL" clId="{56BD7E8A-AF3C-4835-95E7-7446E657780D}" dt="2024-04-29T17:43:55.732" v="2649" actId="478"/>
          <ac:spMkLst>
            <pc:docMk/>
            <pc:sldMk cId="3928358189" sldId="497"/>
            <ac:spMk id="5" creationId="{B655AF6F-BD46-ED0B-C7ED-EEEADD196AAB}"/>
          </ac:spMkLst>
        </pc:spChg>
        <pc:picChg chg="add del mod">
          <ac:chgData name="Sokanha Ly" userId="e06b5804-91db-4429-9e87-1ca587546ec8" providerId="ADAL" clId="{56BD7E8A-AF3C-4835-95E7-7446E657780D}" dt="2024-04-29T17:51:13.496" v="2678" actId="478"/>
          <ac:picMkLst>
            <pc:docMk/>
            <pc:sldMk cId="3928358189" sldId="497"/>
            <ac:picMk id="7" creationId="{A31245E9-5016-9E49-FFDB-D119A18EF9CD}"/>
          </ac:picMkLst>
        </pc:picChg>
        <pc:picChg chg="add del mod">
          <ac:chgData name="Sokanha Ly" userId="e06b5804-91db-4429-9e87-1ca587546ec8" providerId="ADAL" clId="{56BD7E8A-AF3C-4835-95E7-7446E657780D}" dt="2024-04-29T17:51:23.036" v="2684" actId="478"/>
          <ac:picMkLst>
            <pc:docMk/>
            <pc:sldMk cId="3928358189" sldId="497"/>
            <ac:picMk id="9" creationId="{FA81E052-12EE-E658-A5BA-6373E5F80761}"/>
          </ac:picMkLst>
        </pc:picChg>
        <pc:picChg chg="add mod">
          <ac:chgData name="Sokanha Ly" userId="e06b5804-91db-4429-9e87-1ca587546ec8" providerId="ADAL" clId="{56BD7E8A-AF3C-4835-95E7-7446E657780D}" dt="2024-04-29T17:51:21.101" v="2683" actId="1076"/>
          <ac:picMkLst>
            <pc:docMk/>
            <pc:sldMk cId="3928358189" sldId="497"/>
            <ac:picMk id="11" creationId="{4331BD89-1C8A-7EDB-B067-95CA36935061}"/>
          </ac:picMkLst>
        </pc:picChg>
        <pc:picChg chg="add del mod">
          <ac:chgData name="Sokanha Ly" userId="e06b5804-91db-4429-9e87-1ca587546ec8" providerId="ADAL" clId="{56BD7E8A-AF3C-4835-95E7-7446E657780D}" dt="2024-04-29T17:45:36.683" v="2666" actId="478"/>
          <ac:picMkLst>
            <pc:docMk/>
            <pc:sldMk cId="3928358189" sldId="497"/>
            <ac:picMk id="1026" creationId="{5A041B41-E667-F734-86AC-615A627D6920}"/>
          </ac:picMkLst>
        </pc:picChg>
      </pc:sldChg>
      <pc:sldChg chg="add modNotesTx">
        <pc:chgData name="Sokanha Ly" userId="e06b5804-91db-4429-9e87-1ca587546ec8" providerId="ADAL" clId="{56BD7E8A-AF3C-4835-95E7-7446E657780D}" dt="2024-04-29T20:03:14.234" v="3260" actId="20577"/>
        <pc:sldMkLst>
          <pc:docMk/>
          <pc:sldMk cId="4034453149" sldId="498"/>
        </pc:sldMkLst>
      </pc:sldChg>
      <pc:sldChg chg="addSp delSp modSp new add del mod addCm modNotesTx">
        <pc:chgData name="Sokanha Ly" userId="e06b5804-91db-4429-9e87-1ca587546ec8" providerId="ADAL" clId="{56BD7E8A-AF3C-4835-95E7-7446E657780D}" dt="2024-05-01T15:37:16.611" v="4534" actId="47"/>
        <pc:sldMkLst>
          <pc:docMk/>
          <pc:sldMk cId="701867453" sldId="499"/>
        </pc:sldMkLst>
        <pc:spChg chg="mod">
          <ac:chgData name="Sokanha Ly" userId="e06b5804-91db-4429-9e87-1ca587546ec8" providerId="ADAL" clId="{56BD7E8A-AF3C-4835-95E7-7446E657780D}" dt="2024-04-30T18:05:11.725" v="3618"/>
          <ac:spMkLst>
            <pc:docMk/>
            <pc:sldMk cId="701867453" sldId="499"/>
            <ac:spMk id="2" creationId="{F14A8173-1492-BF9E-EDC2-93A631BDC9CA}"/>
          </ac:spMkLst>
        </pc:spChg>
        <pc:spChg chg="mod">
          <ac:chgData name="Sokanha Ly" userId="e06b5804-91db-4429-9e87-1ca587546ec8" providerId="ADAL" clId="{56BD7E8A-AF3C-4835-95E7-7446E657780D}" dt="2024-04-30T18:34:01.308" v="3769" actId="20577"/>
          <ac:spMkLst>
            <pc:docMk/>
            <pc:sldMk cId="701867453" sldId="499"/>
            <ac:spMk id="3" creationId="{4B4E35B0-169B-9F40-A70D-E02D36F1ED28}"/>
          </ac:spMkLst>
        </pc:spChg>
        <pc:spChg chg="del">
          <ac:chgData name="Sokanha Ly" userId="e06b5804-91db-4429-9e87-1ca587546ec8" providerId="ADAL" clId="{56BD7E8A-AF3C-4835-95E7-7446E657780D}" dt="2024-04-30T17:57:09.102" v="3579" actId="478"/>
          <ac:spMkLst>
            <pc:docMk/>
            <pc:sldMk cId="701867453" sldId="499"/>
            <ac:spMk id="5" creationId="{98B4A2CA-3FAF-3154-9C37-ABC3FFAD8CC4}"/>
          </ac:spMkLst>
        </pc:spChg>
        <pc:graphicFrameChg chg="add mod">
          <ac:chgData name="Sokanha Ly" userId="e06b5804-91db-4429-9e87-1ca587546ec8" providerId="ADAL" clId="{56BD7E8A-AF3C-4835-95E7-7446E657780D}" dt="2024-05-01T15:34:45.817" v="4516"/>
          <ac:graphicFrameMkLst>
            <pc:docMk/>
            <pc:sldMk cId="701867453" sldId="499"/>
            <ac:graphicFrameMk id="5" creationId="{533F8829-784B-EFBF-8040-AC2B6805CCD6}"/>
          </ac:graphicFrameMkLst>
        </pc:graphicFrameChg>
        <pc:graphicFrameChg chg="add del mod">
          <ac:chgData name="Sokanha Ly" userId="e06b5804-91db-4429-9e87-1ca587546ec8" providerId="ADAL" clId="{56BD7E8A-AF3C-4835-95E7-7446E657780D}" dt="2024-04-30T18:04:25.226" v="3584" actId="478"/>
          <ac:graphicFrameMkLst>
            <pc:docMk/>
            <pc:sldMk cId="701867453" sldId="499"/>
            <ac:graphicFrameMk id="6" creationId="{00000000-0008-0000-1E00-000002000000}"/>
          </ac:graphicFrameMkLst>
        </pc:graphicFrameChg>
        <pc:graphicFrameChg chg="add del mod">
          <ac:chgData name="Sokanha Ly" userId="e06b5804-91db-4429-9e87-1ca587546ec8" providerId="ADAL" clId="{56BD7E8A-AF3C-4835-95E7-7446E657780D}" dt="2024-05-01T15:34:46.460" v="4517" actId="478"/>
          <ac:graphicFrameMkLst>
            <pc:docMk/>
            <pc:sldMk cId="701867453" sldId="499"/>
            <ac:graphicFrameMk id="7" creationId="{533F8829-784B-EFBF-8040-AC2B6805CCD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okanha Ly" userId="e06b5804-91db-4429-9e87-1ca587546ec8" providerId="ADAL" clId="{56BD7E8A-AF3C-4835-95E7-7446E657780D}" dt="2024-04-30T18:27:51.151" v="3767"/>
              <pc2:cmMkLst xmlns:pc2="http://schemas.microsoft.com/office/powerpoint/2019/9/main/command">
                <pc:docMk/>
                <pc:sldMk cId="701867453" sldId="499"/>
                <pc2:cmMk id="{275A26B3-8421-43C0-9A4B-72681CA3D6CA}"/>
              </pc2:cmMkLst>
            </pc226:cmChg>
          </p:ext>
        </pc:extLst>
      </pc:sldChg>
      <pc:sldChg chg="addSp delSp modSp new mod delCm modCm modNotesTx">
        <pc:chgData name="Sokanha Ly" userId="e06b5804-91db-4429-9e87-1ca587546ec8" providerId="ADAL" clId="{56BD7E8A-AF3C-4835-95E7-7446E657780D}" dt="2024-05-13T18:47:13.102" v="6270"/>
        <pc:sldMkLst>
          <pc:docMk/>
          <pc:sldMk cId="2286472482" sldId="500"/>
        </pc:sldMkLst>
        <pc:spChg chg="mod">
          <ac:chgData name="Sokanha Ly" userId="e06b5804-91db-4429-9e87-1ca587546ec8" providerId="ADAL" clId="{56BD7E8A-AF3C-4835-95E7-7446E657780D}" dt="2024-05-01T15:26:45.052" v="4478"/>
          <ac:spMkLst>
            <pc:docMk/>
            <pc:sldMk cId="2286472482" sldId="500"/>
            <ac:spMk id="2" creationId="{54DAECDA-58F1-2484-7AF8-FE6794BD4B88}"/>
          </ac:spMkLst>
        </pc:spChg>
        <pc:spChg chg="mod">
          <ac:chgData name="Sokanha Ly" userId="e06b5804-91db-4429-9e87-1ca587546ec8" providerId="ADAL" clId="{56BD7E8A-AF3C-4835-95E7-7446E657780D}" dt="2024-05-01T15:45:23.880" v="4572" actId="20577"/>
          <ac:spMkLst>
            <pc:docMk/>
            <pc:sldMk cId="2286472482" sldId="500"/>
            <ac:spMk id="3" creationId="{A6996290-BCDC-5156-467C-FC396804A7A1}"/>
          </ac:spMkLst>
        </pc:spChg>
        <pc:spChg chg="mod">
          <ac:chgData name="Sokanha Ly" userId="e06b5804-91db-4429-9e87-1ca587546ec8" providerId="ADAL" clId="{56BD7E8A-AF3C-4835-95E7-7446E657780D}" dt="2024-05-10T16:24:09.825" v="6252" actId="14100"/>
          <ac:spMkLst>
            <pc:docMk/>
            <pc:sldMk cId="2286472482" sldId="500"/>
            <ac:spMk id="5" creationId="{68FAA6B9-2F54-0C50-0EA7-EDB5C7199AA8}"/>
          </ac:spMkLst>
        </pc:spChg>
        <pc:spChg chg="add mod">
          <ac:chgData name="Sokanha Ly" userId="e06b5804-91db-4429-9e87-1ca587546ec8" providerId="ADAL" clId="{56BD7E8A-AF3C-4835-95E7-7446E657780D}" dt="2024-05-10T20:01:30.136" v="6267" actId="164"/>
          <ac:spMkLst>
            <pc:docMk/>
            <pc:sldMk cId="2286472482" sldId="500"/>
            <ac:spMk id="6" creationId="{A0A2F47A-AE69-E233-AEE3-95C6F3258495}"/>
          </ac:spMkLst>
        </pc:spChg>
        <pc:spChg chg="del">
          <ac:chgData name="Sokanha Ly" userId="e06b5804-91db-4429-9e87-1ca587546ec8" providerId="ADAL" clId="{56BD7E8A-AF3C-4835-95E7-7446E657780D}" dt="2024-05-10T16:23:14.587" v="6243" actId="478"/>
          <ac:spMkLst>
            <pc:docMk/>
            <pc:sldMk cId="2286472482" sldId="500"/>
            <ac:spMk id="6" creationId="{DA1175B8-9594-B199-5C1B-4726D3D76F7F}"/>
          </ac:spMkLst>
        </pc:spChg>
        <pc:spChg chg="add del mod">
          <ac:chgData name="Sokanha Ly" userId="e06b5804-91db-4429-9e87-1ca587546ec8" providerId="ADAL" clId="{56BD7E8A-AF3C-4835-95E7-7446E657780D}" dt="2024-05-01T15:27:32.496" v="4486" actId="478"/>
          <ac:spMkLst>
            <pc:docMk/>
            <pc:sldMk cId="2286472482" sldId="500"/>
            <ac:spMk id="7" creationId="{094A7ACE-3D86-DEB3-6BDF-9C21AF990D5A}"/>
          </ac:spMkLst>
        </pc:spChg>
        <pc:spChg chg="add mod">
          <ac:chgData name="Sokanha Ly" userId="e06b5804-91db-4429-9e87-1ca587546ec8" providerId="ADAL" clId="{56BD7E8A-AF3C-4835-95E7-7446E657780D}" dt="2024-05-10T20:01:30.136" v="6267" actId="164"/>
          <ac:spMkLst>
            <pc:docMk/>
            <pc:sldMk cId="2286472482" sldId="500"/>
            <ac:spMk id="8" creationId="{7F99FAB6-AAC0-BD8A-4536-8DB84683240E}"/>
          </ac:spMkLst>
        </pc:spChg>
        <pc:spChg chg="del">
          <ac:chgData name="Sokanha Ly" userId="e06b5804-91db-4429-9e87-1ca587546ec8" providerId="ADAL" clId="{56BD7E8A-AF3C-4835-95E7-7446E657780D}" dt="2024-05-10T16:23:16.400" v="6244" actId="478"/>
          <ac:spMkLst>
            <pc:docMk/>
            <pc:sldMk cId="2286472482" sldId="500"/>
            <ac:spMk id="8" creationId="{C78F91DC-FCCA-43C3-37A5-91004BCF677D}"/>
          </ac:spMkLst>
        </pc:spChg>
        <pc:spChg chg="add del mod">
          <ac:chgData name="Sokanha Ly" userId="e06b5804-91db-4429-9e87-1ca587546ec8" providerId="ADAL" clId="{56BD7E8A-AF3C-4835-95E7-7446E657780D}" dt="2024-05-10T16:22:03.873" v="6227" actId="478"/>
          <ac:spMkLst>
            <pc:docMk/>
            <pc:sldMk cId="2286472482" sldId="500"/>
            <ac:spMk id="9" creationId="{F6F399BC-D3F2-7C2F-86C2-33BAAE5BB061}"/>
          </ac:spMkLst>
        </pc:spChg>
        <pc:spChg chg="add mod topLvl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1" creationId="{CBF7D6C6-A3C1-1733-4CC5-A8C26678DE9D}"/>
          </ac:spMkLst>
        </pc:spChg>
        <pc:spChg chg="add mod topLvl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2" creationId="{4226DC75-B027-D92E-B1EE-FAAE58D4DCCC}"/>
          </ac:spMkLst>
        </pc:spChg>
        <pc:spChg chg="add mod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3" creationId="{F6F399BC-D3F2-7C2F-86C2-33BAAE5BB061}"/>
          </ac:spMkLst>
        </pc:spChg>
        <pc:spChg chg="add del mod">
          <ac:chgData name="Sokanha Ly" userId="e06b5804-91db-4429-9e87-1ca587546ec8" providerId="ADAL" clId="{56BD7E8A-AF3C-4835-95E7-7446E657780D}" dt="2024-05-10T16:22:22.283" v="6231" actId="478"/>
          <ac:spMkLst>
            <pc:docMk/>
            <pc:sldMk cId="2286472482" sldId="500"/>
            <ac:spMk id="14" creationId="{DB33CD0F-6735-B36A-3966-2628B0E9F34D}"/>
          </ac:spMkLst>
        </pc:spChg>
        <pc:spChg chg="add mod topLvl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5" creationId="{DA1175B8-9594-B199-5C1B-4726D3D76F7F}"/>
          </ac:spMkLst>
        </pc:spChg>
        <pc:spChg chg="add mod topLvl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6" creationId="{C78F91DC-FCCA-43C3-37A5-91004BCF677D}"/>
          </ac:spMkLst>
        </pc:spChg>
        <pc:spChg chg="add mod topLvl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17" creationId="{4824C7C4-302D-59D5-5E03-5766F272DFCC}"/>
          </ac:spMkLst>
        </pc:spChg>
        <pc:spChg chg="del mod topLvl">
          <ac:chgData name="Sokanha Ly" userId="e06b5804-91db-4429-9e87-1ca587546ec8" providerId="ADAL" clId="{56BD7E8A-AF3C-4835-95E7-7446E657780D}" dt="2024-05-10T16:23:12.434" v="6242" actId="478"/>
          <ac:spMkLst>
            <pc:docMk/>
            <pc:sldMk cId="2286472482" sldId="500"/>
            <ac:spMk id="19" creationId="{DB33CD0F-6735-B36A-3966-2628B0E9F34D}"/>
          </ac:spMkLst>
        </pc:spChg>
        <pc:spChg chg="del">
          <ac:chgData name="Sokanha Ly" userId="e06b5804-91db-4429-9e87-1ca587546ec8" providerId="ADAL" clId="{56BD7E8A-AF3C-4835-95E7-7446E657780D}" dt="2024-05-10T16:23:18.015" v="6245" actId="478"/>
          <ac:spMkLst>
            <pc:docMk/>
            <pc:sldMk cId="2286472482" sldId="500"/>
            <ac:spMk id="20" creationId="{4824C7C4-302D-59D5-5E03-5766F272DFCC}"/>
          </ac:spMkLst>
        </pc:spChg>
        <pc:spChg chg="del">
          <ac:chgData name="Sokanha Ly" userId="e06b5804-91db-4429-9e87-1ca587546ec8" providerId="ADAL" clId="{56BD7E8A-AF3C-4835-95E7-7446E657780D}" dt="2024-05-10T16:23:09.837" v="6241" actId="478"/>
          <ac:spMkLst>
            <pc:docMk/>
            <pc:sldMk cId="2286472482" sldId="500"/>
            <ac:spMk id="21" creationId="{CBF7D6C6-A3C1-1733-4CC5-A8C26678DE9D}"/>
          </ac:spMkLst>
        </pc:spChg>
        <pc:spChg chg="del">
          <ac:chgData name="Sokanha Ly" userId="e06b5804-91db-4429-9e87-1ca587546ec8" providerId="ADAL" clId="{56BD7E8A-AF3C-4835-95E7-7446E657780D}" dt="2024-05-10T16:23:08.002" v="6240" actId="478"/>
          <ac:spMkLst>
            <pc:docMk/>
            <pc:sldMk cId="2286472482" sldId="500"/>
            <ac:spMk id="22" creationId="{4226DC75-B027-D92E-B1EE-FAAE58D4DCCC}"/>
          </ac:spMkLst>
        </pc:spChg>
        <pc:spChg chg="mod">
          <ac:chgData name="Sokanha Ly" userId="e06b5804-91db-4429-9e87-1ca587546ec8" providerId="ADAL" clId="{56BD7E8A-AF3C-4835-95E7-7446E657780D}" dt="2024-05-10T16:24:02.274" v="6251" actId="164"/>
          <ac:spMkLst>
            <pc:docMk/>
            <pc:sldMk cId="2286472482" sldId="500"/>
            <ac:spMk id="23" creationId="{DB33CD0F-6735-B36A-3966-2628B0E9F34D}"/>
          </ac:spMkLst>
        </pc:spChg>
        <pc:grpChg chg="add mod">
          <ac:chgData name="Sokanha Ly" userId="e06b5804-91db-4429-9e87-1ca587546ec8" providerId="ADAL" clId="{56BD7E8A-AF3C-4835-95E7-7446E657780D}" dt="2024-05-10T20:01:30.136" v="6267" actId="164"/>
          <ac:grpSpMkLst>
            <pc:docMk/>
            <pc:sldMk cId="2286472482" sldId="500"/>
            <ac:grpSpMk id="9" creationId="{C1E4A4AC-585B-81E2-9203-1B3028645CCE}"/>
          </ac:grpSpMkLst>
        </pc:grpChg>
        <pc:grpChg chg="add del mod">
          <ac:chgData name="Sokanha Ly" userId="e06b5804-91db-4429-9e87-1ca587546ec8" providerId="ADAL" clId="{56BD7E8A-AF3C-4835-95E7-7446E657780D}" dt="2024-05-10T20:01:30.136" v="6267" actId="164"/>
          <ac:grpSpMkLst>
            <pc:docMk/>
            <pc:sldMk cId="2286472482" sldId="500"/>
            <ac:grpSpMk id="18" creationId="{B0B5A828-E7B7-FA36-6917-39D1898437F4}"/>
          </ac:grpSpMkLst>
        </pc:grpChg>
        <pc:grpChg chg="add del mod">
          <ac:chgData name="Sokanha Ly" userId="e06b5804-91db-4429-9e87-1ca587546ec8" providerId="ADAL" clId="{56BD7E8A-AF3C-4835-95E7-7446E657780D}" dt="2024-05-10T16:24:23.969" v="6254" actId="478"/>
          <ac:grpSpMkLst>
            <pc:docMk/>
            <pc:sldMk cId="2286472482" sldId="500"/>
            <ac:grpSpMk id="24" creationId="{AB18377C-040C-A9A9-8D44-1B4955C56AA8}"/>
          </ac:grpSpMkLst>
        </pc:grpChg>
        <pc:graphicFrameChg chg="mod">
          <ac:chgData name="Sokanha Ly" userId="e06b5804-91db-4429-9e87-1ca587546ec8" providerId="ADAL" clId="{56BD7E8A-AF3C-4835-95E7-7446E657780D}" dt="2024-05-10T16:24:13.140" v="6253" actId="1076"/>
          <ac:graphicFrameMkLst>
            <pc:docMk/>
            <pc:sldMk cId="2286472482" sldId="500"/>
            <ac:graphicFrameMk id="7" creationId="{F7F0BE4C-4A7B-F95B-500A-7FCCA49E2653}"/>
          </ac:graphicFrameMkLst>
        </pc:graphicFrameChg>
        <pc:graphicFrameChg chg="add del mod">
          <ac:chgData name="Sokanha Ly" userId="e06b5804-91db-4429-9e87-1ca587546ec8" providerId="ADAL" clId="{56BD7E8A-AF3C-4835-95E7-7446E657780D}" dt="2024-05-10T16:16:35.453" v="6114" actId="478"/>
          <ac:graphicFrameMkLst>
            <pc:docMk/>
            <pc:sldMk cId="2286472482" sldId="500"/>
            <ac:graphicFrameMk id="8" creationId="{045B8C50-1CE5-7CD8-3E60-5BF9849DC2A9}"/>
          </ac:graphicFrameMkLst>
        </pc:graphicFrameChg>
        <pc:graphicFrameChg chg="add del mod">
          <ac:chgData name="Sokanha Ly" userId="e06b5804-91db-4429-9e87-1ca587546ec8" providerId="ADAL" clId="{56BD7E8A-AF3C-4835-95E7-7446E657780D}" dt="2024-05-10T16:17:57.373" v="6119" actId="478"/>
          <ac:graphicFrameMkLst>
            <pc:docMk/>
            <pc:sldMk cId="2286472482" sldId="500"/>
            <ac:graphicFrameMk id="9" creationId="{045B8C50-1CE5-7CD8-3E60-5BF9849DC2A9}"/>
          </ac:graphicFrameMkLst>
        </pc:graphicFrameChg>
        <pc:picChg chg="add del mod ord">
          <ac:chgData name="Sokanha Ly" userId="e06b5804-91db-4429-9e87-1ca587546ec8" providerId="ADAL" clId="{56BD7E8A-AF3C-4835-95E7-7446E657780D}" dt="2024-05-10T16:21:59.923" v="6226" actId="478"/>
          <ac:picMkLst>
            <pc:docMk/>
            <pc:sldMk cId="2286472482" sldId="500"/>
            <ac:picMk id="6" creationId="{F93135FE-6268-E6E6-153E-7F09F0ABC3A4}"/>
          </ac:picMkLst>
        </pc:picChg>
        <pc:picChg chg="del mod">
          <ac:chgData name="Sokanha Ly" userId="e06b5804-91db-4429-9e87-1ca587546ec8" providerId="ADAL" clId="{56BD7E8A-AF3C-4835-95E7-7446E657780D}" dt="2024-05-10T16:23:05.060" v="6239" actId="478"/>
          <ac:picMkLst>
            <pc:docMk/>
            <pc:sldMk cId="2286472482" sldId="500"/>
            <ac:picMk id="9" creationId="{02818FB1-938F-525F-9EDE-0C46F514767F}"/>
          </ac:picMkLst>
        </pc:picChg>
        <pc:picChg chg="add del">
          <ac:chgData name="Sokanha Ly" userId="e06b5804-91db-4429-9e87-1ca587546ec8" providerId="ADAL" clId="{56BD7E8A-AF3C-4835-95E7-7446E657780D}" dt="2024-05-10T15:19:24.816" v="6096" actId="22"/>
          <ac:picMkLst>
            <pc:docMk/>
            <pc:sldMk cId="2286472482" sldId="500"/>
            <ac:picMk id="9" creationId="{234CDF64-94DE-85AC-2AA3-11A0E8E17C4A}"/>
          </ac:picMkLst>
        </pc:picChg>
        <pc:picChg chg="add mod ord topLvl modCrop">
          <ac:chgData name="Sokanha Ly" userId="e06b5804-91db-4429-9e87-1ca587546ec8" providerId="ADAL" clId="{56BD7E8A-AF3C-4835-95E7-7446E657780D}" dt="2024-05-10T20:00:23.957" v="6256" actId="167"/>
          <ac:picMkLst>
            <pc:docMk/>
            <pc:sldMk cId="2286472482" sldId="500"/>
            <ac:picMk id="10" creationId="{02818FB1-938F-525F-9EDE-0C46F514767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okanha Ly" userId="e06b5804-91db-4429-9e87-1ca587546ec8" providerId="ADAL" clId="{56BD7E8A-AF3C-4835-95E7-7446E657780D}" dt="2024-05-13T18:42:46.442" v="6268"/>
              <pc2:cmMkLst xmlns:pc2="http://schemas.microsoft.com/office/powerpoint/2019/9/main/command">
                <pc:docMk/>
                <pc:sldMk cId="2286472482" sldId="500"/>
                <pc2:cmMk id="{5369A90C-4DF2-425B-96EB-77CC3CCE2DAE}"/>
              </pc2:cmMkLst>
              <pc226:cmRplyChg chg="add">
                <pc226:chgData name="Sokanha Ly" userId="e06b5804-91db-4429-9e87-1ca587546ec8" providerId="ADAL" clId="{56BD7E8A-AF3C-4835-95E7-7446E657780D}" dt="2024-05-10T16:25:17.565" v="6255"/>
                <pc2:cmRplyMkLst xmlns:pc2="http://schemas.microsoft.com/office/powerpoint/2019/9/main/command">
                  <pc:docMk/>
                  <pc:sldMk cId="2286472482" sldId="500"/>
                  <pc2:cmMk id="{5369A90C-4DF2-425B-96EB-77CC3CCE2DAE}"/>
                  <pc2:cmRplyMk id="{73E2EBAB-775C-4F26-B1D2-2E3A3C6E3D74}"/>
                </pc2:cmRplyMkLst>
              </pc226:cmRplyChg>
            </pc226:cmChg>
          </p:ext>
        </pc:extLst>
      </pc:sldChg>
      <pc:sldChg chg="addSp delSp modSp new mod modCm modNotesTx">
        <pc:chgData name="Sokanha Ly" userId="e06b5804-91db-4429-9e87-1ca587546ec8" providerId="ADAL" clId="{56BD7E8A-AF3C-4835-95E7-7446E657780D}" dt="2024-05-08T14:45:03.282" v="6017"/>
        <pc:sldMkLst>
          <pc:docMk/>
          <pc:sldMk cId="4272168124" sldId="501"/>
        </pc:sldMkLst>
        <pc:spChg chg="mod">
          <ac:chgData name="Sokanha Ly" userId="e06b5804-91db-4429-9e87-1ca587546ec8" providerId="ADAL" clId="{56BD7E8A-AF3C-4835-95E7-7446E657780D}" dt="2024-05-06T21:19:08.327" v="4709" actId="20577"/>
          <ac:spMkLst>
            <pc:docMk/>
            <pc:sldMk cId="4272168124" sldId="501"/>
            <ac:spMk id="2" creationId="{3566C028-B35D-A328-6F7C-694F6CF8994A}"/>
          </ac:spMkLst>
        </pc:spChg>
        <pc:spChg chg="mod">
          <ac:chgData name="Sokanha Ly" userId="e06b5804-91db-4429-9e87-1ca587546ec8" providerId="ADAL" clId="{56BD7E8A-AF3C-4835-95E7-7446E657780D}" dt="2024-05-08T14:21:00.078" v="5834" actId="20577"/>
          <ac:spMkLst>
            <pc:docMk/>
            <pc:sldMk cId="4272168124" sldId="501"/>
            <ac:spMk id="3" creationId="{C69FB02A-9A32-6B76-8187-A95DBAF2B1E9}"/>
          </ac:spMkLst>
        </pc:spChg>
        <pc:spChg chg="del">
          <ac:chgData name="Sokanha Ly" userId="e06b5804-91db-4429-9e87-1ca587546ec8" providerId="ADAL" clId="{56BD7E8A-AF3C-4835-95E7-7446E657780D}" dt="2024-05-01T15:35:01.418" v="4520" actId="478"/>
          <ac:spMkLst>
            <pc:docMk/>
            <pc:sldMk cId="4272168124" sldId="501"/>
            <ac:spMk id="5" creationId="{BC1C2005-C01D-57F9-5C20-9ED7270B1C84}"/>
          </ac:spMkLst>
        </pc:spChg>
        <pc:spChg chg="add del mod">
          <ac:chgData name="Sokanha Ly" userId="e06b5804-91db-4429-9e87-1ca587546ec8" providerId="ADAL" clId="{56BD7E8A-AF3C-4835-95E7-7446E657780D}" dt="2024-05-08T14:44:57.249" v="6016" actId="478"/>
          <ac:spMkLst>
            <pc:docMk/>
            <pc:sldMk cId="4272168124" sldId="501"/>
            <ac:spMk id="7" creationId="{6BAD5B4A-895B-F593-9C3A-CDA7C2CAE9E2}"/>
          </ac:spMkLst>
        </pc:spChg>
        <pc:spChg chg="add mod">
          <ac:chgData name="Sokanha Ly" userId="e06b5804-91db-4429-9e87-1ca587546ec8" providerId="ADAL" clId="{56BD7E8A-AF3C-4835-95E7-7446E657780D}" dt="2024-05-08T14:45:03.282" v="6017"/>
          <ac:spMkLst>
            <pc:docMk/>
            <pc:sldMk cId="4272168124" sldId="501"/>
            <ac:spMk id="8" creationId="{2BA8A4DC-6960-E7EC-4ECA-D5D413460C46}"/>
          </ac:spMkLst>
        </pc:spChg>
        <pc:spChg chg="del">
          <ac:chgData name="Sokanha Ly" userId="e06b5804-91db-4429-9e87-1ca587546ec8" providerId="ADAL" clId="{56BD7E8A-AF3C-4835-95E7-7446E657780D}" dt="2024-05-08T14:44:54.540" v="6014" actId="478"/>
          <ac:spMkLst>
            <pc:docMk/>
            <pc:sldMk cId="4272168124" sldId="501"/>
            <ac:spMk id="10" creationId="{73409EA0-79D8-984C-1383-9AAEEE5F1B09}"/>
          </ac:spMkLst>
        </pc:spChg>
        <pc:graphicFrameChg chg="add del mod">
          <ac:chgData name="Sokanha Ly" userId="e06b5804-91db-4429-9e87-1ca587546ec8" providerId="ADAL" clId="{56BD7E8A-AF3C-4835-95E7-7446E657780D}" dt="2024-05-08T14:44:54.540" v="6014" actId="478"/>
          <ac:graphicFrameMkLst>
            <pc:docMk/>
            <pc:sldMk cId="4272168124" sldId="501"/>
            <ac:graphicFrameMk id="5" creationId="{7ACCBDC1-F308-CD46-1D3D-A3B77A7CBCC6}"/>
          </ac:graphicFrameMkLst>
        </pc:graphicFrameChg>
        <pc:graphicFrameChg chg="add mod">
          <ac:chgData name="Sokanha Ly" userId="e06b5804-91db-4429-9e87-1ca587546ec8" providerId="ADAL" clId="{56BD7E8A-AF3C-4835-95E7-7446E657780D}" dt="2024-05-01T16:20:47.527" v="4590" actId="113"/>
          <ac:graphicFrameMkLst>
            <pc:docMk/>
            <pc:sldMk cId="4272168124" sldId="501"/>
            <ac:graphicFrameMk id="6" creationId="{533F8829-784B-EFBF-8040-AC2B6805CCD6}"/>
          </ac:graphicFrameMkLst>
        </pc:graphicFrameChg>
        <pc:graphicFrameChg chg="del mod">
          <ac:chgData name="Sokanha Ly" userId="e06b5804-91db-4429-9e87-1ca587546ec8" providerId="ADAL" clId="{56BD7E8A-AF3C-4835-95E7-7446E657780D}" dt="2024-05-06T21:17:52.184" v="4692" actId="478"/>
          <ac:graphicFrameMkLst>
            <pc:docMk/>
            <pc:sldMk cId="4272168124" sldId="501"/>
            <ac:graphicFrameMk id="9" creationId="{533F8829-784B-EFBF-8040-AC2B6805CCD6}"/>
          </ac:graphicFrameMkLst>
        </pc:graphicFrameChg>
        <pc:graphicFrameChg chg="add mod">
          <ac:chgData name="Sokanha Ly" userId="e06b5804-91db-4429-9e87-1ca587546ec8" providerId="ADAL" clId="{56BD7E8A-AF3C-4835-95E7-7446E657780D}" dt="2024-05-08T14:45:03.282" v="6017"/>
          <ac:graphicFrameMkLst>
            <pc:docMk/>
            <pc:sldMk cId="4272168124" sldId="501"/>
            <ac:graphicFrameMk id="9" creationId="{A9468362-B798-E636-FFAD-26E4C097BFF6}"/>
          </ac:graphicFrameMkLst>
        </pc:graphicFrameChg>
        <pc:graphicFrameChg chg="add mod">
          <ac:chgData name="Sokanha Ly" userId="e06b5804-91db-4429-9e87-1ca587546ec8" providerId="ADAL" clId="{56BD7E8A-AF3C-4835-95E7-7446E657780D}" dt="2024-05-08T14:45:03.282" v="6017"/>
          <ac:graphicFrameMkLst>
            <pc:docMk/>
            <pc:sldMk cId="4272168124" sldId="501"/>
            <ac:graphicFrameMk id="11" creationId="{8B0BBD18-5707-2FE6-8819-3D77C91111DE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okanha Ly" userId="e06b5804-91db-4429-9e87-1ca587546ec8" providerId="ADAL" clId="{56BD7E8A-AF3C-4835-95E7-7446E657780D}" dt="2024-05-01T22:02:47.599" v="4592"/>
              <pc2:cmMkLst xmlns:pc2="http://schemas.microsoft.com/office/powerpoint/2019/9/main/command">
                <pc:docMk/>
                <pc:sldMk cId="4272168124" sldId="501"/>
                <pc2:cmMk id="{BE58CA17-E208-45B9-AE67-D1649CEB5803}"/>
              </pc2:cmMkLst>
              <pc226:cmRplyChg chg="add mod">
                <pc226:chgData name="Sokanha Ly" userId="e06b5804-91db-4429-9e87-1ca587546ec8" providerId="ADAL" clId="{56BD7E8A-AF3C-4835-95E7-7446E657780D}" dt="2024-05-01T22:02:47.599" v="4592"/>
                <pc2:cmRplyMkLst xmlns:pc2="http://schemas.microsoft.com/office/powerpoint/2019/9/main/command">
                  <pc:docMk/>
                  <pc:sldMk cId="4272168124" sldId="501"/>
                  <pc2:cmMk id="{BE58CA17-E208-45B9-AE67-D1649CEB5803}"/>
                  <pc2:cmRplyMk id="{F367270E-30EB-4B4D-A07A-467F89E17755}"/>
                </pc2:cmRplyMkLst>
              </pc226:cmRplyChg>
            </pc226:cmChg>
            <pc226:cmChg xmlns:pc226="http://schemas.microsoft.com/office/powerpoint/2022/06/main/command" chg="mod">
              <pc226:chgData name="Sokanha Ly" userId="e06b5804-91db-4429-9e87-1ca587546ec8" providerId="ADAL" clId="{56BD7E8A-AF3C-4835-95E7-7446E657780D}" dt="2024-05-08T14:44:54.548" v="6015" actId="2056"/>
              <pc2:cmMkLst xmlns:pc2="http://schemas.microsoft.com/office/powerpoint/2019/9/main/command">
                <pc:docMk/>
                <pc:sldMk cId="4272168124" sldId="501"/>
                <pc2:cmMk id="{3ADBBB3B-098C-408C-A31E-22C69A8E1255}"/>
              </pc2:cmMkLst>
            </pc226:cmChg>
          </p:ext>
        </pc:extLst>
      </pc:sldChg>
      <pc:sldChg chg="addSp modSp new mod modNotesTx">
        <pc:chgData name="Sokanha Ly" userId="e06b5804-91db-4429-9e87-1ca587546ec8" providerId="ADAL" clId="{56BD7E8A-AF3C-4835-95E7-7446E657780D}" dt="2024-05-13T18:53:11.576" v="6321" actId="20577"/>
        <pc:sldMkLst>
          <pc:docMk/>
          <pc:sldMk cId="2914978527" sldId="502"/>
        </pc:sldMkLst>
        <pc:spChg chg="mod">
          <ac:chgData name="Sokanha Ly" userId="e06b5804-91db-4429-9e87-1ca587546ec8" providerId="ADAL" clId="{56BD7E8A-AF3C-4835-95E7-7446E657780D}" dt="2024-05-02T20:31:13.648" v="4603"/>
          <ac:spMkLst>
            <pc:docMk/>
            <pc:sldMk cId="2914978527" sldId="502"/>
            <ac:spMk id="2" creationId="{5C669BE2-B5FA-EB5A-ACC9-B469768759A7}"/>
          </ac:spMkLst>
        </pc:spChg>
        <pc:spChg chg="mod">
          <ac:chgData name="Sokanha Ly" userId="e06b5804-91db-4429-9e87-1ca587546ec8" providerId="ADAL" clId="{56BD7E8A-AF3C-4835-95E7-7446E657780D}" dt="2024-05-13T18:53:11.576" v="6321" actId="20577"/>
          <ac:spMkLst>
            <pc:docMk/>
            <pc:sldMk cId="2914978527" sldId="502"/>
            <ac:spMk id="3" creationId="{E99520D8-6065-BB49-6CE0-40070DA45516}"/>
          </ac:spMkLst>
        </pc:spChg>
        <pc:spChg chg="mod">
          <ac:chgData name="Sokanha Ly" userId="e06b5804-91db-4429-9e87-1ca587546ec8" providerId="ADAL" clId="{56BD7E8A-AF3C-4835-95E7-7446E657780D}" dt="2024-05-02T20:30:43.978" v="4600" actId="14100"/>
          <ac:spMkLst>
            <pc:docMk/>
            <pc:sldMk cId="2914978527" sldId="502"/>
            <ac:spMk id="5" creationId="{8278E99D-B538-1EAA-540D-52DAB15C72A6}"/>
          </ac:spMkLst>
        </pc:spChg>
        <pc:graphicFrameChg chg="add mod">
          <ac:chgData name="Sokanha Ly" userId="e06b5804-91db-4429-9e87-1ca587546ec8" providerId="ADAL" clId="{56BD7E8A-AF3C-4835-95E7-7446E657780D}" dt="2024-05-02T20:30:56.759" v="4602" actId="1076"/>
          <ac:graphicFrameMkLst>
            <pc:docMk/>
            <pc:sldMk cId="2914978527" sldId="502"/>
            <ac:graphicFrameMk id="6" creationId="{4CA996AB-BF70-3F78-CA9D-6BAF9F4DE1D9}"/>
          </ac:graphicFrameMkLst>
        </pc:graphicFrameChg>
      </pc:sldChg>
      <pc:sldChg chg="addCm delCm modNotesTx">
        <pc:chgData name="Sokanha Ly" userId="e06b5804-91db-4429-9e87-1ca587546ec8" providerId="ADAL" clId="{56BD7E8A-AF3C-4835-95E7-7446E657780D}" dt="2024-05-09T15:59:32.550" v="6071"/>
        <pc:sldMkLst>
          <pc:docMk/>
          <pc:sldMk cId="1270029653" sldId="5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Sokanha Ly" userId="e06b5804-91db-4429-9e87-1ca587546ec8" providerId="ADAL" clId="{56BD7E8A-AF3C-4835-95E7-7446E657780D}" dt="2024-05-09T15:59:32.550" v="6071"/>
              <pc2:cmMkLst xmlns:pc2="http://schemas.microsoft.com/office/powerpoint/2019/9/main/command">
                <pc:docMk/>
                <pc:sldMk cId="1270029653" sldId="504"/>
                <pc2:cmMk id="{F67D5D7D-34D5-4228-8BB0-00DEE858CCDD}"/>
              </pc2:cmMkLst>
            </pc226:cmChg>
          </p:ext>
        </pc:extLst>
      </pc:sldChg>
      <pc:sldChg chg="modSp new mod modNotesTx">
        <pc:chgData name="Sokanha Ly" userId="e06b5804-91db-4429-9e87-1ca587546ec8" providerId="ADAL" clId="{56BD7E8A-AF3C-4835-95E7-7446E657780D}" dt="2024-05-13T19:04:14.703" v="6363" actId="20577"/>
        <pc:sldMkLst>
          <pc:docMk/>
          <pc:sldMk cId="2912738059" sldId="505"/>
        </pc:sldMkLst>
        <pc:spChg chg="mod">
          <ac:chgData name="Sokanha Ly" userId="e06b5804-91db-4429-9e87-1ca587546ec8" providerId="ADAL" clId="{56BD7E8A-AF3C-4835-95E7-7446E657780D}" dt="2024-05-13T18:56:31.482" v="6323" actId="20577"/>
          <ac:spMkLst>
            <pc:docMk/>
            <pc:sldMk cId="2912738059" sldId="505"/>
            <ac:spMk id="2" creationId="{7060206E-4444-EF72-3411-C46F4053E865}"/>
          </ac:spMkLst>
        </pc:spChg>
        <pc:spChg chg="mod">
          <ac:chgData name="Sokanha Ly" userId="e06b5804-91db-4429-9e87-1ca587546ec8" providerId="ADAL" clId="{56BD7E8A-AF3C-4835-95E7-7446E657780D}" dt="2024-05-07T14:58:32.911" v="5480" actId="20577"/>
          <ac:spMkLst>
            <pc:docMk/>
            <pc:sldMk cId="2912738059" sldId="505"/>
            <ac:spMk id="3" creationId="{EB2E41A8-6501-E887-421C-E04DB7B694C3}"/>
          </ac:spMkLst>
        </pc:spChg>
        <pc:spChg chg="mod">
          <ac:chgData name="Sokanha Ly" userId="e06b5804-91db-4429-9e87-1ca587546ec8" providerId="ADAL" clId="{56BD7E8A-AF3C-4835-95E7-7446E657780D}" dt="2024-05-07T14:59:04.688" v="5483" actId="115"/>
          <ac:spMkLst>
            <pc:docMk/>
            <pc:sldMk cId="2912738059" sldId="505"/>
            <ac:spMk id="5" creationId="{B0E1FCED-DFC3-CE99-8171-BF41130539BB}"/>
          </ac:spMkLst>
        </pc:spChg>
      </pc:sldChg>
      <pc:sldChg chg="modSp new mod">
        <pc:chgData name="Sokanha Ly" userId="e06b5804-91db-4429-9e87-1ca587546ec8" providerId="ADAL" clId="{56BD7E8A-AF3C-4835-95E7-7446E657780D}" dt="2024-05-08T13:16:24.087" v="5598" actId="20577"/>
        <pc:sldMkLst>
          <pc:docMk/>
          <pc:sldMk cId="1821497590" sldId="506"/>
        </pc:sldMkLst>
        <pc:spChg chg="mod">
          <ac:chgData name="Sokanha Ly" userId="e06b5804-91db-4429-9e87-1ca587546ec8" providerId="ADAL" clId="{56BD7E8A-AF3C-4835-95E7-7446E657780D}" dt="2024-05-08T13:16:24.087" v="5598" actId="20577"/>
          <ac:spMkLst>
            <pc:docMk/>
            <pc:sldMk cId="1821497590" sldId="506"/>
            <ac:spMk id="2" creationId="{BA484859-4F24-349A-4861-DBF1AFE119D0}"/>
          </ac:spMkLst>
        </pc:spChg>
      </pc:sldChg>
      <pc:sldChg chg="addSp delSp modSp new mod modAnim">
        <pc:chgData name="Sokanha Ly" userId="e06b5804-91db-4429-9e87-1ca587546ec8" providerId="ADAL" clId="{56BD7E8A-AF3C-4835-95E7-7446E657780D}" dt="2024-05-08T21:15:32.411" v="6068"/>
        <pc:sldMkLst>
          <pc:docMk/>
          <pc:sldMk cId="2386724622" sldId="507"/>
        </pc:sldMkLst>
        <pc:spChg chg="mod">
          <ac:chgData name="Sokanha Ly" userId="e06b5804-91db-4429-9e87-1ca587546ec8" providerId="ADAL" clId="{56BD7E8A-AF3C-4835-95E7-7446E657780D}" dt="2024-05-08T13:16:00.277" v="5527" actId="20577"/>
          <ac:spMkLst>
            <pc:docMk/>
            <pc:sldMk cId="2386724622" sldId="507"/>
            <ac:spMk id="2" creationId="{939B6B74-A006-ECF9-4C99-C3B61026F02F}"/>
          </ac:spMkLst>
        </pc:spChg>
        <pc:spChg chg="del">
          <ac:chgData name="Sokanha Ly" userId="e06b5804-91db-4429-9e87-1ca587546ec8" providerId="ADAL" clId="{56BD7E8A-AF3C-4835-95E7-7446E657780D}" dt="2024-05-08T20:06:39.559" v="6019" actId="478"/>
          <ac:spMkLst>
            <pc:docMk/>
            <pc:sldMk cId="2386724622" sldId="507"/>
            <ac:spMk id="5" creationId="{6249D17E-D11F-B861-3254-B0A1D2D2EEED}"/>
          </ac:spMkLst>
        </pc:spChg>
        <pc:graphicFrameChg chg="add mod">
          <ac:chgData name="Sokanha Ly" userId="e06b5804-91db-4429-9e87-1ca587546ec8" providerId="ADAL" clId="{56BD7E8A-AF3C-4835-95E7-7446E657780D}" dt="2024-05-08T20:09:22.207" v="6024" actId="14100"/>
          <ac:graphicFrameMkLst>
            <pc:docMk/>
            <pc:sldMk cId="2386724622" sldId="507"/>
            <ac:graphicFrameMk id="6" creationId="{A94541FC-A79D-896D-F6C0-9EBA8A15ED40}"/>
          </ac:graphicFrameMkLst>
        </pc:graphicFrameChg>
      </pc:sldChg>
      <pc:sldChg chg="addSp delSp modSp new del mod">
        <pc:chgData name="Sokanha Ly" userId="e06b5804-91db-4429-9e87-1ca587546ec8" providerId="ADAL" clId="{56BD7E8A-AF3C-4835-95E7-7446E657780D}" dt="2024-05-08T14:42:29.456" v="5993" actId="47"/>
        <pc:sldMkLst>
          <pc:docMk/>
          <pc:sldMk cId="3279517048" sldId="508"/>
        </pc:sldMkLst>
        <pc:spChg chg="mod">
          <ac:chgData name="Sokanha Ly" userId="e06b5804-91db-4429-9e87-1ca587546ec8" providerId="ADAL" clId="{56BD7E8A-AF3C-4835-95E7-7446E657780D}" dt="2024-05-08T14:20:44.348" v="5814"/>
          <ac:spMkLst>
            <pc:docMk/>
            <pc:sldMk cId="3279517048" sldId="508"/>
            <ac:spMk id="2" creationId="{55431A49-0FFC-43DB-A195-7AE61873A1BA}"/>
          </ac:spMkLst>
        </pc:spChg>
        <pc:spChg chg="mod">
          <ac:chgData name="Sokanha Ly" userId="e06b5804-91db-4429-9e87-1ca587546ec8" providerId="ADAL" clId="{56BD7E8A-AF3C-4835-95E7-7446E657780D}" dt="2024-05-08T14:21:11.258" v="5836" actId="20577"/>
          <ac:spMkLst>
            <pc:docMk/>
            <pc:sldMk cId="3279517048" sldId="508"/>
            <ac:spMk id="3" creationId="{5CE04A3F-6016-D894-780D-6A298AFA8BA2}"/>
          </ac:spMkLst>
        </pc:spChg>
        <pc:spChg chg="del mod">
          <ac:chgData name="Sokanha Ly" userId="e06b5804-91db-4429-9e87-1ca587546ec8" providerId="ADAL" clId="{56BD7E8A-AF3C-4835-95E7-7446E657780D}" dt="2024-05-08T14:04:38.340" v="5764" actId="478"/>
          <ac:spMkLst>
            <pc:docMk/>
            <pc:sldMk cId="3279517048" sldId="508"/>
            <ac:spMk id="5" creationId="{09048FA8-6B45-E8E2-F588-D42DF48FC831}"/>
          </ac:spMkLst>
        </pc:spChg>
        <pc:spChg chg="add del mod">
          <ac:chgData name="Sokanha Ly" userId="e06b5804-91db-4429-9e87-1ca587546ec8" providerId="ADAL" clId="{56BD7E8A-AF3C-4835-95E7-7446E657780D}" dt="2024-05-08T14:04:40.218" v="5765" actId="478"/>
          <ac:spMkLst>
            <pc:docMk/>
            <pc:sldMk cId="3279517048" sldId="508"/>
            <ac:spMk id="8" creationId="{9C9449A3-3CC4-C9A7-E4A3-D6BBB23E9480}"/>
          </ac:spMkLst>
        </pc:spChg>
        <pc:spChg chg="add mod">
          <ac:chgData name="Sokanha Ly" userId="e06b5804-91db-4429-9e87-1ca587546ec8" providerId="ADAL" clId="{56BD7E8A-AF3C-4835-95E7-7446E657780D}" dt="2024-05-08T14:33:54.676" v="5943" actId="20577"/>
          <ac:spMkLst>
            <pc:docMk/>
            <pc:sldMk cId="3279517048" sldId="508"/>
            <ac:spMk id="10" creationId="{3A0F0BCC-B6D9-1ABA-0806-78EFB3038A6B}"/>
          </ac:spMkLst>
        </pc:spChg>
        <pc:graphicFrameChg chg="add del mod">
          <ac:chgData name="Sokanha Ly" userId="e06b5804-91db-4429-9e87-1ca587546ec8" providerId="ADAL" clId="{56BD7E8A-AF3C-4835-95E7-7446E657780D}" dt="2024-05-08T14:14:22.494" v="5792" actId="478"/>
          <ac:graphicFrameMkLst>
            <pc:docMk/>
            <pc:sldMk cId="3279517048" sldId="508"/>
            <ac:graphicFrameMk id="6" creationId="{7BC7D937-C755-2175-6834-5EBB75C90A0A}"/>
          </ac:graphicFrameMkLst>
        </pc:graphicFrameChg>
        <pc:graphicFrameChg chg="add mod">
          <ac:chgData name="Sokanha Ly" userId="e06b5804-91db-4429-9e87-1ca587546ec8" providerId="ADAL" clId="{56BD7E8A-AF3C-4835-95E7-7446E657780D}" dt="2024-05-08T14:40:27.418" v="5950" actId="1076"/>
          <ac:graphicFrameMkLst>
            <pc:docMk/>
            <pc:sldMk cId="3279517048" sldId="508"/>
            <ac:graphicFrameMk id="9" creationId="{EF6742E4-BCB6-5B2F-9B86-C367BF8E469C}"/>
          </ac:graphicFrameMkLst>
        </pc:graphicFrameChg>
        <pc:picChg chg="add del mod">
          <ac:chgData name="Sokanha Ly" userId="e06b5804-91db-4429-9e87-1ca587546ec8" providerId="ADAL" clId="{56BD7E8A-AF3C-4835-95E7-7446E657780D}" dt="2024-05-08T14:04:23.593" v="5760" actId="478"/>
          <ac:picMkLst>
            <pc:docMk/>
            <pc:sldMk cId="3279517048" sldId="508"/>
            <ac:picMk id="1026" creationId="{6942994C-B0D5-E39E-E19B-1720BBE91FA1}"/>
          </ac:picMkLst>
        </pc:picChg>
      </pc:sldChg>
      <pc:sldChg chg="addSp modSp add del mod">
        <pc:chgData name="Sokanha Ly" userId="e06b5804-91db-4429-9e87-1ca587546ec8" providerId="ADAL" clId="{56BD7E8A-AF3C-4835-95E7-7446E657780D}" dt="2024-05-08T14:45:05.825" v="6018" actId="47"/>
        <pc:sldMkLst>
          <pc:docMk/>
          <pc:sldMk cId="1562622302" sldId="509"/>
        </pc:sldMkLst>
        <pc:spChg chg="mod">
          <ac:chgData name="Sokanha Ly" userId="e06b5804-91db-4429-9e87-1ca587546ec8" providerId="ADAL" clId="{56BD7E8A-AF3C-4835-95E7-7446E657780D}" dt="2024-05-08T14:44:40.861" v="6013" actId="14100"/>
          <ac:spMkLst>
            <pc:docMk/>
            <pc:sldMk cId="1562622302" sldId="509"/>
            <ac:spMk id="10" creationId="{73409EA0-79D8-984C-1383-9AAEEE5F1B09}"/>
          </ac:spMkLst>
        </pc:spChg>
        <pc:graphicFrameChg chg="mod">
          <ac:chgData name="Sokanha Ly" userId="e06b5804-91db-4429-9e87-1ca587546ec8" providerId="ADAL" clId="{56BD7E8A-AF3C-4835-95E7-7446E657780D}" dt="2024-05-08T14:42:53.498" v="5997"/>
          <ac:graphicFrameMkLst>
            <pc:docMk/>
            <pc:sldMk cId="1562622302" sldId="509"/>
            <ac:graphicFrameMk id="5" creationId="{7ACCBDC1-F308-CD46-1D3D-A3B77A7CBCC6}"/>
          </ac:graphicFrameMkLst>
        </pc:graphicFrameChg>
        <pc:graphicFrameChg chg="add mod">
          <ac:chgData name="Sokanha Ly" userId="e06b5804-91db-4429-9e87-1ca587546ec8" providerId="ADAL" clId="{56BD7E8A-AF3C-4835-95E7-7446E657780D}" dt="2024-05-08T14:44:28.095" v="6012" actId="1076"/>
          <ac:graphicFrameMkLst>
            <pc:docMk/>
            <pc:sldMk cId="1562622302" sldId="509"/>
            <ac:graphicFrameMk id="6" creationId="{640B38E3-B690-97AA-636F-922E0A810F9C}"/>
          </ac:graphicFrameMkLst>
        </pc:graphicFrameChg>
      </pc:sldChg>
      <pc:sldChg chg="addSp delSp modSp new mod">
        <pc:chgData name="Sokanha Ly" userId="e06b5804-91db-4429-9e87-1ca587546ec8" providerId="ADAL" clId="{56BD7E8A-AF3C-4835-95E7-7446E657780D}" dt="2024-05-10T15:09:41.955" v="6093" actId="403"/>
        <pc:sldMkLst>
          <pc:docMk/>
          <pc:sldMk cId="2880709533" sldId="511"/>
        </pc:sldMkLst>
        <pc:spChg chg="mod">
          <ac:chgData name="Sokanha Ly" userId="e06b5804-91db-4429-9e87-1ca587546ec8" providerId="ADAL" clId="{56BD7E8A-AF3C-4835-95E7-7446E657780D}" dt="2024-05-10T15:09:05.280" v="6081" actId="27636"/>
          <ac:spMkLst>
            <pc:docMk/>
            <pc:sldMk cId="2880709533" sldId="511"/>
            <ac:spMk id="2" creationId="{1AEC17D0-D938-8102-C3A5-FA8B9D3E7F55}"/>
          </ac:spMkLst>
        </pc:spChg>
        <pc:spChg chg="del">
          <ac:chgData name="Sokanha Ly" userId="e06b5804-91db-4429-9e87-1ca587546ec8" providerId="ADAL" clId="{56BD7E8A-AF3C-4835-95E7-7446E657780D}" dt="2024-05-10T15:08:32.703" v="6073" actId="478"/>
          <ac:spMkLst>
            <pc:docMk/>
            <pc:sldMk cId="2880709533" sldId="511"/>
            <ac:spMk id="5" creationId="{2D82A84C-C42C-AD96-E564-1F387139119D}"/>
          </ac:spMkLst>
        </pc:spChg>
        <pc:graphicFrameChg chg="add mod">
          <ac:chgData name="Sokanha Ly" userId="e06b5804-91db-4429-9e87-1ca587546ec8" providerId="ADAL" clId="{56BD7E8A-AF3C-4835-95E7-7446E657780D}" dt="2024-05-10T15:09:41.955" v="6093" actId="403"/>
          <ac:graphicFrameMkLst>
            <pc:docMk/>
            <pc:sldMk cId="2880709533" sldId="511"/>
            <ac:graphicFrameMk id="6" creationId="{1DD3E284-0DFA-04A0-1EB2-E901A8E48692}"/>
          </ac:graphicFrameMkLst>
        </pc:graphicFrameChg>
      </pc:sldChg>
      <pc:sldMasterChg chg="delSldLayout modSldLayout">
        <pc:chgData name="Sokanha Ly" userId="e06b5804-91db-4429-9e87-1ca587546ec8" providerId="ADAL" clId="{56BD7E8A-AF3C-4835-95E7-7446E657780D}" dt="2024-05-02T20:32:46.074" v="4604" actId="47"/>
        <pc:sldMasterMkLst>
          <pc:docMk/>
          <pc:sldMasterMk cId="3604448449" sldId="2147483672"/>
        </pc:sldMasterMkLst>
        <pc:sldLayoutChg chg="delSp mod">
          <pc:chgData name="Sokanha Ly" userId="e06b5804-91db-4429-9e87-1ca587546ec8" providerId="ADAL" clId="{56BD7E8A-AF3C-4835-95E7-7446E657780D}" dt="2024-04-28T03:46:05.869" v="28" actId="478"/>
          <pc:sldLayoutMkLst>
            <pc:docMk/>
            <pc:sldMasterMk cId="3604448449" sldId="2147483672"/>
            <pc:sldLayoutMk cId="829587496" sldId="2147483673"/>
          </pc:sldLayoutMkLst>
          <pc:spChg chg="del">
            <ac:chgData name="Sokanha Ly" userId="e06b5804-91db-4429-9e87-1ca587546ec8" providerId="ADAL" clId="{56BD7E8A-AF3C-4835-95E7-7446E657780D}" dt="2024-04-28T03:46:05.869" v="28" actId="478"/>
            <ac:spMkLst>
              <pc:docMk/>
              <pc:sldMasterMk cId="3604448449" sldId="2147483672"/>
              <pc:sldLayoutMk cId="829587496" sldId="2147483673"/>
              <ac:spMk id="8" creationId="{5F4A1CE4-44D4-525D-7A67-E65077A05FAB}"/>
            </ac:spMkLst>
          </pc:spChg>
        </pc:sldLayoutChg>
        <pc:sldLayoutChg chg="delSp mod">
          <pc:chgData name="Sokanha Ly" userId="e06b5804-91db-4429-9e87-1ca587546ec8" providerId="ADAL" clId="{56BD7E8A-AF3C-4835-95E7-7446E657780D}" dt="2024-04-28T03:46:14.807" v="30" actId="478"/>
          <pc:sldLayoutMkLst>
            <pc:docMk/>
            <pc:sldMasterMk cId="3604448449" sldId="2147483672"/>
            <pc:sldLayoutMk cId="917419380" sldId="2147483674"/>
          </pc:sldLayoutMkLst>
          <pc:spChg chg="del">
            <ac:chgData name="Sokanha Ly" userId="e06b5804-91db-4429-9e87-1ca587546ec8" providerId="ADAL" clId="{56BD7E8A-AF3C-4835-95E7-7446E657780D}" dt="2024-04-28T03:46:14.807" v="30" actId="478"/>
            <ac:spMkLst>
              <pc:docMk/>
              <pc:sldMasterMk cId="3604448449" sldId="2147483672"/>
              <pc:sldLayoutMk cId="917419380" sldId="2147483674"/>
              <ac:spMk id="3" creationId="{834B71C7-EC48-9B75-6A29-6EB58B27E4A7}"/>
            </ac:spMkLst>
          </pc:spChg>
        </pc:sldLayoutChg>
        <pc:sldLayoutChg chg="delSp mod">
          <pc:chgData name="Sokanha Ly" userId="e06b5804-91db-4429-9e87-1ca587546ec8" providerId="ADAL" clId="{56BD7E8A-AF3C-4835-95E7-7446E657780D}" dt="2024-04-28T03:46:09.783" v="29" actId="478"/>
          <pc:sldLayoutMkLst>
            <pc:docMk/>
            <pc:sldMasterMk cId="3604448449" sldId="2147483672"/>
            <pc:sldLayoutMk cId="1671965090" sldId="2147483699"/>
          </pc:sldLayoutMkLst>
          <pc:spChg chg="del">
            <ac:chgData name="Sokanha Ly" userId="e06b5804-91db-4429-9e87-1ca587546ec8" providerId="ADAL" clId="{56BD7E8A-AF3C-4835-95E7-7446E657780D}" dt="2024-04-28T03:46:09.783" v="29" actId="478"/>
            <ac:spMkLst>
              <pc:docMk/>
              <pc:sldMasterMk cId="3604448449" sldId="2147483672"/>
              <pc:sldLayoutMk cId="1671965090" sldId="2147483699"/>
              <ac:spMk id="4" creationId="{2072D221-6853-364D-D503-5403E4B2B64D}"/>
            </ac:spMkLst>
          </pc:spChg>
        </pc:sldLayoutChg>
        <pc:sldLayoutChg chg="del">
          <pc:chgData name="Sokanha Ly" userId="e06b5804-91db-4429-9e87-1ca587546ec8" providerId="ADAL" clId="{56BD7E8A-AF3C-4835-95E7-7446E657780D}" dt="2024-05-02T20:32:46.074" v="4604" actId="47"/>
          <pc:sldLayoutMkLst>
            <pc:docMk/>
            <pc:sldMasterMk cId="3604448449" sldId="2147483672"/>
            <pc:sldLayoutMk cId="1504012096" sldId="2147483703"/>
          </pc:sldLayoutMkLst>
        </pc:sldLayoutChg>
      </pc:sldMasterChg>
    </pc:docChg>
  </pc:docChgLst>
  <pc:docChgLst>
    <pc:chgData name="David Molin" userId="7b59be37-69b3-49dd-be3c-f10cd3892e1d" providerId="ADAL" clId="{ECB2C145-AB75-4896-B857-A9FBBD327F8B}"/>
    <pc:docChg chg="undo custSel addSld modSld sldOrd">
      <pc:chgData name="David Molin" userId="7b59be37-69b3-49dd-be3c-f10cd3892e1d" providerId="ADAL" clId="{ECB2C145-AB75-4896-B857-A9FBBD327F8B}" dt="2024-05-06T20:53:39.582" v="5486" actId="255"/>
      <pc:docMkLst>
        <pc:docMk/>
      </pc:docMkLst>
      <pc:sldChg chg="ord">
        <pc:chgData name="David Molin" userId="7b59be37-69b3-49dd-be3c-f10cd3892e1d" providerId="ADAL" clId="{ECB2C145-AB75-4896-B857-A9FBBD327F8B}" dt="2024-05-06T17:53:52.069" v="1861"/>
        <pc:sldMkLst>
          <pc:docMk/>
          <pc:sldMk cId="181976660" sldId="465"/>
        </pc:sldMkLst>
      </pc:sldChg>
      <pc:sldChg chg="modSp mod addCm delCm modNotes">
        <pc:chgData name="David Molin" userId="7b59be37-69b3-49dd-be3c-f10cd3892e1d" providerId="ADAL" clId="{ECB2C145-AB75-4896-B857-A9FBBD327F8B}" dt="2024-05-06T17:58:35.006" v="1862"/>
        <pc:sldMkLst>
          <pc:docMk/>
          <pc:sldMk cId="4004444597" sldId="481"/>
        </pc:sldMkLst>
        <pc:spChg chg="mod">
          <ac:chgData name="David Molin" userId="7b59be37-69b3-49dd-be3c-f10cd3892e1d" providerId="ADAL" clId="{ECB2C145-AB75-4896-B857-A9FBBD327F8B}" dt="2024-04-29T17:37:13.258" v="80" actId="20577"/>
          <ac:spMkLst>
            <pc:docMk/>
            <pc:sldMk cId="4004444597" sldId="481"/>
            <ac:spMk id="48" creationId="{6BA71577-47FE-03F2-5C73-FF65AF1234C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Molin" userId="7b59be37-69b3-49dd-be3c-f10cd3892e1d" providerId="ADAL" clId="{ECB2C145-AB75-4896-B857-A9FBBD327F8B}" dt="2024-05-06T17:58:35.006" v="1862"/>
              <pc2:cmMkLst xmlns:pc2="http://schemas.microsoft.com/office/powerpoint/2019/9/main/command">
                <pc:docMk/>
                <pc:sldMk cId="4004444597" sldId="481"/>
                <pc2:cmMk id="{1672BED9-A5F5-4381-BB77-03663662F88D}"/>
              </pc2:cmMkLst>
            </pc226:cmChg>
            <pc226:cmChg xmlns:pc226="http://schemas.microsoft.com/office/powerpoint/2022/06/main/command" chg="add del">
              <pc226:chgData name="David Molin" userId="7b59be37-69b3-49dd-be3c-f10cd3892e1d" providerId="ADAL" clId="{ECB2C145-AB75-4896-B857-A9FBBD327F8B}" dt="2024-04-30T18:19:34" v="299"/>
              <pc2:cmMkLst xmlns:pc2="http://schemas.microsoft.com/office/powerpoint/2019/9/main/command">
                <pc:docMk/>
                <pc:sldMk cId="4004444597" sldId="481"/>
                <pc2:cmMk id="{3373F7E9-75BC-46A6-9406-C70E4571A9C0}"/>
              </pc2:cmMkLst>
            </pc226:cmChg>
          </p:ext>
        </pc:extLst>
      </pc:sldChg>
      <pc:sldChg chg="ord modNotes">
        <pc:chgData name="David Molin" userId="7b59be37-69b3-49dd-be3c-f10cd3892e1d" providerId="ADAL" clId="{ECB2C145-AB75-4896-B857-A9FBBD327F8B}" dt="2024-05-06T17:59:20.339" v="1865"/>
        <pc:sldMkLst>
          <pc:docMk/>
          <pc:sldMk cId="2054494392" sldId="484"/>
        </pc:sldMkLst>
      </pc:sldChg>
      <pc:sldChg chg="ord">
        <pc:chgData name="David Molin" userId="7b59be37-69b3-49dd-be3c-f10cd3892e1d" providerId="ADAL" clId="{ECB2C145-AB75-4896-B857-A9FBBD327F8B}" dt="2024-04-29T12:33:50.392" v="1"/>
        <pc:sldMkLst>
          <pc:docMk/>
          <pc:sldMk cId="2611633384" sldId="485"/>
        </pc:sldMkLst>
      </pc:sldChg>
      <pc:sldChg chg="addCm">
        <pc:chgData name="David Molin" userId="7b59be37-69b3-49dd-be3c-f10cd3892e1d" providerId="ADAL" clId="{ECB2C145-AB75-4896-B857-A9FBBD327F8B}" dt="2024-04-29T17:40:22.478" v="82"/>
        <pc:sldMkLst>
          <pc:docMk/>
          <pc:sldMk cId="985293864" sldId="48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Molin" userId="7b59be37-69b3-49dd-be3c-f10cd3892e1d" providerId="ADAL" clId="{ECB2C145-AB75-4896-B857-A9FBBD327F8B}" dt="2024-04-29T17:40:22.478" v="82"/>
              <pc2:cmMkLst xmlns:pc2="http://schemas.microsoft.com/office/powerpoint/2019/9/main/command">
                <pc:docMk/>
                <pc:sldMk cId="985293864" sldId="487"/>
                <pc2:cmMk id="{4D5CB5AE-5074-4888-8A63-10B3DF433A7A}"/>
              </pc2:cmMkLst>
            </pc226:cmChg>
          </p:ext>
        </pc:extLst>
      </pc:sldChg>
      <pc:sldChg chg="addSp delSp modSp mod">
        <pc:chgData name="David Molin" userId="7b59be37-69b3-49dd-be3c-f10cd3892e1d" providerId="ADAL" clId="{ECB2C145-AB75-4896-B857-A9FBBD327F8B}" dt="2024-05-06T19:57:18.501" v="4374" actId="5793"/>
        <pc:sldMkLst>
          <pc:docMk/>
          <pc:sldMk cId="3711255972" sldId="490"/>
        </pc:sldMkLst>
        <pc:spChg chg="add mod">
          <ac:chgData name="David Molin" userId="7b59be37-69b3-49dd-be3c-f10cd3892e1d" providerId="ADAL" clId="{ECB2C145-AB75-4896-B857-A9FBBD327F8B}" dt="2024-05-06T19:57:18.501" v="4374" actId="5793"/>
          <ac:spMkLst>
            <pc:docMk/>
            <pc:sldMk cId="3711255972" sldId="490"/>
            <ac:spMk id="8" creationId="{B720BB27-541C-738A-83AC-24742F521205}"/>
          </ac:spMkLst>
        </pc:spChg>
        <pc:graphicFrameChg chg="add del mod">
          <ac:chgData name="David Molin" userId="7b59be37-69b3-49dd-be3c-f10cd3892e1d" providerId="ADAL" clId="{ECB2C145-AB75-4896-B857-A9FBBD327F8B}" dt="2024-05-02T12:33:22.147" v="426" actId="478"/>
          <ac:graphicFrameMkLst>
            <pc:docMk/>
            <pc:sldMk cId="3711255972" sldId="490"/>
            <ac:graphicFrameMk id="5" creationId="{D9AC3AC0-B3FE-61CC-E99B-FC77EEBCF449}"/>
          </ac:graphicFrameMkLst>
        </pc:graphicFrameChg>
        <pc:graphicFrameChg chg="add del mod">
          <ac:chgData name="David Molin" userId="7b59be37-69b3-49dd-be3c-f10cd3892e1d" providerId="ADAL" clId="{ECB2C145-AB75-4896-B857-A9FBBD327F8B}" dt="2024-05-02T12:33:35.309" v="431" actId="14100"/>
          <ac:graphicFrameMkLst>
            <pc:docMk/>
            <pc:sldMk cId="3711255972" sldId="490"/>
            <ac:graphicFrameMk id="6" creationId="{D9AC3AC0-B3FE-61CC-E99B-FC77EEBCF449}"/>
          </ac:graphicFrameMkLst>
        </pc:graphicFrameChg>
        <pc:graphicFrameChg chg="add del mod">
          <ac:chgData name="David Molin" userId="7b59be37-69b3-49dd-be3c-f10cd3892e1d" providerId="ADAL" clId="{ECB2C145-AB75-4896-B857-A9FBBD327F8B}" dt="2024-05-02T12:32:33.471" v="421" actId="478"/>
          <ac:graphicFrameMkLst>
            <pc:docMk/>
            <pc:sldMk cId="3711255972" sldId="490"/>
            <ac:graphicFrameMk id="7" creationId="{D9AC3AC0-B3FE-61CC-E99B-FC77EEBCF449}"/>
          </ac:graphicFrameMkLst>
        </pc:graphicFrameChg>
      </pc:sldChg>
      <pc:sldChg chg="ord">
        <pc:chgData name="David Molin" userId="7b59be37-69b3-49dd-be3c-f10cd3892e1d" providerId="ADAL" clId="{ECB2C145-AB75-4896-B857-A9FBBD327F8B}" dt="2024-05-06T16:54:13.830" v="807"/>
        <pc:sldMkLst>
          <pc:docMk/>
          <pc:sldMk cId="2634232541" sldId="495"/>
        </pc:sldMkLst>
      </pc:sldChg>
      <pc:sldChg chg="ord">
        <pc:chgData name="David Molin" userId="7b59be37-69b3-49dd-be3c-f10cd3892e1d" providerId="ADAL" clId="{ECB2C145-AB75-4896-B857-A9FBBD327F8B}" dt="2024-05-06T16:54:12.024" v="805"/>
        <pc:sldMkLst>
          <pc:docMk/>
          <pc:sldMk cId="304220914" sldId="496"/>
        </pc:sldMkLst>
      </pc:sldChg>
      <pc:sldChg chg="addSp modSp mod ord">
        <pc:chgData name="David Molin" userId="7b59be37-69b3-49dd-be3c-f10cd3892e1d" providerId="ADAL" clId="{ECB2C145-AB75-4896-B857-A9FBBD327F8B}" dt="2024-05-06T19:25:56.924" v="3572" actId="255"/>
        <pc:sldMkLst>
          <pc:docMk/>
          <pc:sldMk cId="4034453149" sldId="498"/>
        </pc:sldMkLst>
        <pc:spChg chg="add mod">
          <ac:chgData name="David Molin" userId="7b59be37-69b3-49dd-be3c-f10cd3892e1d" providerId="ADAL" clId="{ECB2C145-AB75-4896-B857-A9FBBD327F8B}" dt="2024-05-06T19:25:56.924" v="3572" actId="255"/>
          <ac:spMkLst>
            <pc:docMk/>
            <pc:sldMk cId="4034453149" sldId="498"/>
            <ac:spMk id="5" creationId="{35FE262F-4FF2-0F2F-C8DC-2490C3F24F6F}"/>
          </ac:spMkLst>
        </pc:spChg>
        <pc:picChg chg="mod">
          <ac:chgData name="David Molin" userId="7b59be37-69b3-49dd-be3c-f10cd3892e1d" providerId="ADAL" clId="{ECB2C145-AB75-4896-B857-A9FBBD327F8B}" dt="2024-05-06T19:18:04.218" v="2671" actId="1076"/>
          <ac:picMkLst>
            <pc:docMk/>
            <pc:sldMk cId="4034453149" sldId="498"/>
            <ac:picMk id="7" creationId="{361292ED-96A1-12D2-F035-D24A308E336B}"/>
          </ac:picMkLst>
        </pc:picChg>
        <pc:picChg chg="mod">
          <ac:chgData name="David Molin" userId="7b59be37-69b3-49dd-be3c-f10cd3892e1d" providerId="ADAL" clId="{ECB2C145-AB75-4896-B857-A9FBBD327F8B}" dt="2024-05-06T19:18:08.052" v="2672" actId="1076"/>
          <ac:picMkLst>
            <pc:docMk/>
            <pc:sldMk cId="4034453149" sldId="498"/>
            <ac:picMk id="11" creationId="{FC1DFF9B-94F8-B5F4-990E-D0DBF3C4314B}"/>
          </ac:picMkLst>
        </pc:picChg>
        <pc:picChg chg="mod">
          <ac:chgData name="David Molin" userId="7b59be37-69b3-49dd-be3c-f10cd3892e1d" providerId="ADAL" clId="{ECB2C145-AB75-4896-B857-A9FBBD327F8B}" dt="2024-05-06T19:17:59.067" v="2670" actId="1076"/>
          <ac:picMkLst>
            <pc:docMk/>
            <pc:sldMk cId="4034453149" sldId="498"/>
            <ac:picMk id="13" creationId="{F831AC68-9A5D-9C1C-E6B6-5D3EAA230000}"/>
          </ac:picMkLst>
        </pc:picChg>
      </pc:sldChg>
      <pc:sldChg chg="addSp modSp mod">
        <pc:chgData name="David Molin" userId="7b59be37-69b3-49dd-be3c-f10cd3892e1d" providerId="ADAL" clId="{ECB2C145-AB75-4896-B857-A9FBBD327F8B}" dt="2024-05-06T20:20:39.408" v="4409" actId="20577"/>
        <pc:sldMkLst>
          <pc:docMk/>
          <pc:sldMk cId="2286472482" sldId="500"/>
        </pc:sldMkLst>
        <pc:spChg chg="mod">
          <ac:chgData name="David Molin" userId="7b59be37-69b3-49dd-be3c-f10cd3892e1d" providerId="ADAL" clId="{ECB2C145-AB75-4896-B857-A9FBBD327F8B}" dt="2024-05-02T11:58:48.109" v="410" actId="20577"/>
          <ac:spMkLst>
            <pc:docMk/>
            <pc:sldMk cId="2286472482" sldId="500"/>
            <ac:spMk id="2" creationId="{54DAECDA-58F1-2484-7AF8-FE6794BD4B88}"/>
          </ac:spMkLst>
        </pc:spChg>
        <pc:spChg chg="mod">
          <ac:chgData name="David Molin" userId="7b59be37-69b3-49dd-be3c-f10cd3892e1d" providerId="ADAL" clId="{ECB2C145-AB75-4896-B857-A9FBBD327F8B}" dt="2024-05-06T18:00:13.219" v="1949" actId="20577"/>
          <ac:spMkLst>
            <pc:docMk/>
            <pc:sldMk cId="2286472482" sldId="500"/>
            <ac:spMk id="5" creationId="{68FAA6B9-2F54-0C50-0EA7-EDB5C7199AA8}"/>
          </ac:spMkLst>
        </pc:spChg>
        <pc:graphicFrameChg chg="add mod modGraphic">
          <ac:chgData name="David Molin" userId="7b59be37-69b3-49dd-be3c-f10cd3892e1d" providerId="ADAL" clId="{ECB2C145-AB75-4896-B857-A9FBBD327F8B}" dt="2024-05-06T20:20:39.408" v="4409" actId="20577"/>
          <ac:graphicFrameMkLst>
            <pc:docMk/>
            <pc:sldMk cId="2286472482" sldId="500"/>
            <ac:graphicFrameMk id="7" creationId="{F7F0BE4C-4A7B-F95B-500A-7FCCA49E2653}"/>
          </ac:graphicFrameMkLst>
        </pc:graphicFrameChg>
        <pc:picChg chg="mod modCrop">
          <ac:chgData name="David Molin" userId="7b59be37-69b3-49dd-be3c-f10cd3892e1d" providerId="ADAL" clId="{ECB2C145-AB75-4896-B857-A9FBBD327F8B}" dt="2024-05-06T17:58:49.925" v="1863" actId="1076"/>
          <ac:picMkLst>
            <pc:docMk/>
            <pc:sldMk cId="2286472482" sldId="500"/>
            <ac:picMk id="6" creationId="{F93135FE-6268-E6E6-153E-7F09F0ABC3A4}"/>
          </ac:picMkLst>
        </pc:picChg>
      </pc:sldChg>
      <pc:sldChg chg="addSp delSp modSp mod ord addCm modNotes">
        <pc:chgData name="David Molin" userId="7b59be37-69b3-49dd-be3c-f10cd3892e1d" providerId="ADAL" clId="{ECB2C145-AB75-4896-B857-A9FBBD327F8B}" dt="2024-05-06T20:24:40.156" v="4436"/>
        <pc:sldMkLst>
          <pc:docMk/>
          <pc:sldMk cId="4272168124" sldId="501"/>
        </pc:sldMkLst>
        <pc:spChg chg="mod">
          <ac:chgData name="David Molin" userId="7b59be37-69b3-49dd-be3c-f10cd3892e1d" providerId="ADAL" clId="{ECB2C145-AB75-4896-B857-A9FBBD327F8B}" dt="2024-05-06T18:37:19.840" v="2643" actId="20577"/>
          <ac:spMkLst>
            <pc:docMk/>
            <pc:sldMk cId="4272168124" sldId="501"/>
            <ac:spMk id="2" creationId="{3566C028-B35D-A328-6F7C-694F6CF8994A}"/>
          </ac:spMkLst>
        </pc:spChg>
        <pc:spChg chg="mod">
          <ac:chgData name="David Molin" userId="7b59be37-69b3-49dd-be3c-f10cd3892e1d" providerId="ADAL" clId="{ECB2C145-AB75-4896-B857-A9FBBD327F8B}" dt="2024-05-06T18:36:15.787" v="2564" actId="20577"/>
          <ac:spMkLst>
            <pc:docMk/>
            <pc:sldMk cId="4272168124" sldId="501"/>
            <ac:spMk id="3" creationId="{C69FB02A-9A32-6B76-8187-A95DBAF2B1E9}"/>
          </ac:spMkLst>
        </pc:spChg>
        <pc:spChg chg="add mod">
          <ac:chgData name="David Molin" userId="7b59be37-69b3-49dd-be3c-f10cd3892e1d" providerId="ADAL" clId="{ECB2C145-AB75-4896-B857-A9FBBD327F8B}" dt="2024-05-06T20:23:18.180" v="4434" actId="20577"/>
          <ac:spMkLst>
            <pc:docMk/>
            <pc:sldMk cId="4272168124" sldId="501"/>
            <ac:spMk id="10" creationId="{73409EA0-79D8-984C-1383-9AAEEE5F1B09}"/>
          </ac:spMkLst>
        </pc:spChg>
        <pc:graphicFrameChg chg="add mod">
          <ac:chgData name="David Molin" userId="7b59be37-69b3-49dd-be3c-f10cd3892e1d" providerId="ADAL" clId="{ECB2C145-AB75-4896-B857-A9FBBD327F8B}" dt="2024-05-06T16:52:21.681" v="790"/>
          <ac:graphicFrameMkLst>
            <pc:docMk/>
            <pc:sldMk cId="4272168124" sldId="501"/>
            <ac:graphicFrameMk id="5" creationId="{533F8829-784B-EFBF-8040-AC2B6805CCD6}"/>
          </ac:graphicFrameMkLst>
        </pc:graphicFrameChg>
        <pc:graphicFrameChg chg="del">
          <ac:chgData name="David Molin" userId="7b59be37-69b3-49dd-be3c-f10cd3892e1d" providerId="ADAL" clId="{ECB2C145-AB75-4896-B857-A9FBBD327F8B}" dt="2024-05-06T16:52:12.228" v="786" actId="478"/>
          <ac:graphicFrameMkLst>
            <pc:docMk/>
            <pc:sldMk cId="4272168124" sldId="501"/>
            <ac:graphicFrameMk id="6" creationId="{533F8829-784B-EFBF-8040-AC2B6805CCD6}"/>
          </ac:graphicFrameMkLst>
        </pc:graphicFrameChg>
        <pc:graphicFrameChg chg="mod">
          <ac:chgData name="David Molin" userId="7b59be37-69b3-49dd-be3c-f10cd3892e1d" providerId="ADAL" clId="{ECB2C145-AB75-4896-B857-A9FBBD327F8B}" dt="2024-05-06T20:24:06.135" v="4435" actId="20577"/>
          <ac:graphicFrameMkLst>
            <pc:docMk/>
            <pc:sldMk cId="4272168124" sldId="501"/>
            <ac:graphicFrameMk id="9" creationId="{533F8829-784B-EFBF-8040-AC2B6805CCD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vid Molin" userId="7b59be37-69b3-49dd-be3c-f10cd3892e1d" providerId="ADAL" clId="{ECB2C145-AB75-4896-B857-A9FBBD327F8B}" dt="2024-05-01T17:34:00.388" v="300"/>
              <pc2:cmMkLst xmlns:pc2="http://schemas.microsoft.com/office/powerpoint/2019/9/main/command">
                <pc:docMk/>
                <pc:sldMk cId="4272168124" sldId="501"/>
                <pc2:cmMk id="{BE58CA17-E208-45B9-AE67-D1649CEB5803}"/>
              </pc2:cmMkLst>
            </pc226:cmChg>
            <pc226:cmChg xmlns:pc226="http://schemas.microsoft.com/office/powerpoint/2022/06/main/command" chg="add">
              <pc226:chgData name="David Molin" userId="7b59be37-69b3-49dd-be3c-f10cd3892e1d" providerId="ADAL" clId="{ECB2C145-AB75-4896-B857-A9FBBD327F8B}" dt="2024-05-06T20:24:40.156" v="4436"/>
              <pc2:cmMkLst xmlns:pc2="http://schemas.microsoft.com/office/powerpoint/2019/9/main/command">
                <pc:docMk/>
                <pc:sldMk cId="4272168124" sldId="501"/>
                <pc2:cmMk id="{3ADBBB3B-098C-408C-A31E-22C69A8E1255}"/>
              </pc2:cmMkLst>
            </pc226:cmChg>
          </p:ext>
        </pc:extLst>
      </pc:sldChg>
      <pc:sldChg chg="addSp delSp modSp add mod ord">
        <pc:chgData name="David Molin" userId="7b59be37-69b3-49dd-be3c-f10cd3892e1d" providerId="ADAL" clId="{ECB2C145-AB75-4896-B857-A9FBBD327F8B}" dt="2024-05-06T20:14:30.221" v="4394" actId="1076"/>
        <pc:sldMkLst>
          <pc:docMk/>
          <pc:sldMk cId="3025867438" sldId="503"/>
        </pc:sldMkLst>
        <pc:spChg chg="mod">
          <ac:chgData name="David Molin" userId="7b59be37-69b3-49dd-be3c-f10cd3892e1d" providerId="ADAL" clId="{ECB2C145-AB75-4896-B857-A9FBBD327F8B}" dt="2024-05-06T17:28:37.632" v="832" actId="20577"/>
          <ac:spMkLst>
            <pc:docMk/>
            <pc:sldMk cId="3025867438" sldId="503"/>
            <ac:spMk id="2" creationId="{54DAECDA-58F1-2484-7AF8-FE6794BD4B88}"/>
          </ac:spMkLst>
        </pc:spChg>
        <pc:spChg chg="del">
          <ac:chgData name="David Molin" userId="7b59be37-69b3-49dd-be3c-f10cd3892e1d" providerId="ADAL" clId="{ECB2C145-AB75-4896-B857-A9FBBD327F8B}" dt="2024-05-06T17:28:53.024" v="835" actId="478"/>
          <ac:spMkLst>
            <pc:docMk/>
            <pc:sldMk cId="3025867438" sldId="503"/>
            <ac:spMk id="3" creationId="{A6996290-BCDC-5156-467C-FC396804A7A1}"/>
          </ac:spMkLst>
        </pc:spChg>
        <pc:spChg chg="mod">
          <ac:chgData name="David Molin" userId="7b59be37-69b3-49dd-be3c-f10cd3892e1d" providerId="ADAL" clId="{ECB2C145-AB75-4896-B857-A9FBBD327F8B}" dt="2024-05-06T20:14:05.419" v="4385"/>
          <ac:spMkLst>
            <pc:docMk/>
            <pc:sldMk cId="3025867438" sldId="503"/>
            <ac:spMk id="5" creationId="{68FAA6B9-2F54-0C50-0EA7-EDB5C7199AA8}"/>
          </ac:spMkLst>
        </pc:spChg>
        <pc:spChg chg="add mod">
          <ac:chgData name="David Molin" userId="7b59be37-69b3-49dd-be3c-f10cd3892e1d" providerId="ADAL" clId="{ECB2C145-AB75-4896-B857-A9FBBD327F8B}" dt="2024-05-06T17:28:53.024" v="835" actId="478"/>
          <ac:spMkLst>
            <pc:docMk/>
            <pc:sldMk cId="3025867438" sldId="503"/>
            <ac:spMk id="9" creationId="{564B4EF3-66E5-B53D-D9EF-96F6A60AB898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0" creationId="{99A2B164-BC0F-9916-8ED6-1B1E140A3BB0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1" creationId="{0567912F-A5DA-5F50-38F0-C0C66A05C722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5" creationId="{90365F78-67FE-A47C-2702-832C4C063BB7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6" creationId="{F778DB26-4334-B504-309C-5F5E570FCE3F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7" creationId="{FEBC4A1C-9C21-AAB5-F204-29D3BC5985DA}"/>
          </ac:spMkLst>
        </pc:spChg>
        <pc:spChg chg="add mod">
          <ac:chgData name="David Molin" userId="7b59be37-69b3-49dd-be3c-f10cd3892e1d" providerId="ADAL" clId="{ECB2C145-AB75-4896-B857-A9FBBD327F8B}" dt="2024-05-06T18:09:02.837" v="1956" actId="255"/>
          <ac:spMkLst>
            <pc:docMk/>
            <pc:sldMk cId="3025867438" sldId="503"/>
            <ac:spMk id="28" creationId="{6F93422C-98B6-6074-CBCE-8C36DCAA1EB4}"/>
          </ac:spMkLst>
        </pc:spChg>
        <pc:spChg chg="add mod">
          <ac:chgData name="David Molin" userId="7b59be37-69b3-49dd-be3c-f10cd3892e1d" providerId="ADAL" clId="{ECB2C145-AB75-4896-B857-A9FBBD327F8B}" dt="2024-05-06T20:14:30.221" v="4394" actId="1076"/>
          <ac:spMkLst>
            <pc:docMk/>
            <pc:sldMk cId="3025867438" sldId="503"/>
            <ac:spMk id="32" creationId="{010D6DAF-ADBD-4C76-C006-34F1574CBAEF}"/>
          </ac:spMkLst>
        </pc:spChg>
        <pc:graphicFrameChg chg="del">
          <ac:chgData name="David Molin" userId="7b59be37-69b3-49dd-be3c-f10cd3892e1d" providerId="ADAL" clId="{ECB2C145-AB75-4896-B857-A9FBBD327F8B}" dt="2024-05-06T17:28:49.077" v="834" actId="478"/>
          <ac:graphicFrameMkLst>
            <pc:docMk/>
            <pc:sldMk cId="3025867438" sldId="503"/>
            <ac:graphicFrameMk id="7" creationId="{F7F0BE4C-4A7B-F95B-500A-7FCCA49E2653}"/>
          </ac:graphicFrameMkLst>
        </pc:graphicFrameChg>
        <pc:picChg chg="del">
          <ac:chgData name="David Molin" userId="7b59be37-69b3-49dd-be3c-f10cd3892e1d" providerId="ADAL" clId="{ECB2C145-AB75-4896-B857-A9FBBD327F8B}" dt="2024-05-06T17:28:41.715" v="833" actId="478"/>
          <ac:picMkLst>
            <pc:docMk/>
            <pc:sldMk cId="3025867438" sldId="503"/>
            <ac:picMk id="6" creationId="{F93135FE-6268-E6E6-153E-7F09F0ABC3A4}"/>
          </ac:picMkLst>
        </pc:picChg>
        <pc:cxnChg chg="add mod">
          <ac:chgData name="David Molin" userId="7b59be37-69b3-49dd-be3c-f10cd3892e1d" providerId="ADAL" clId="{ECB2C145-AB75-4896-B857-A9FBBD327F8B}" dt="2024-05-06T17:29:42.232" v="838" actId="13822"/>
          <ac:cxnSpMkLst>
            <pc:docMk/>
            <pc:sldMk cId="3025867438" sldId="503"/>
            <ac:cxnSpMk id="11" creationId="{779AC364-069A-3490-DE84-AC41C64010C9}"/>
          </ac:cxnSpMkLst>
        </pc:cxnChg>
        <pc:cxnChg chg="add mod">
          <ac:chgData name="David Molin" userId="7b59be37-69b3-49dd-be3c-f10cd3892e1d" providerId="ADAL" clId="{ECB2C145-AB75-4896-B857-A9FBBD327F8B}" dt="2024-05-06T17:29:54.202" v="842" actId="1076"/>
          <ac:cxnSpMkLst>
            <pc:docMk/>
            <pc:sldMk cId="3025867438" sldId="503"/>
            <ac:cxnSpMk id="12" creationId="{9E45A739-712B-9F5A-7CD6-F846DAECCC60}"/>
          </ac:cxnSpMkLst>
        </pc:cxnChg>
        <pc:cxnChg chg="add mod">
          <ac:chgData name="David Molin" userId="7b59be37-69b3-49dd-be3c-f10cd3892e1d" providerId="ADAL" clId="{ECB2C145-AB75-4896-B857-A9FBBD327F8B}" dt="2024-05-06T17:30:06.541" v="845" actId="14100"/>
          <ac:cxnSpMkLst>
            <pc:docMk/>
            <pc:sldMk cId="3025867438" sldId="503"/>
            <ac:cxnSpMk id="15" creationId="{8EDC4563-D07B-5434-66A9-122BD9058AA3}"/>
          </ac:cxnSpMkLst>
        </pc:cxnChg>
        <pc:cxnChg chg="add mod">
          <ac:chgData name="David Molin" userId="7b59be37-69b3-49dd-be3c-f10cd3892e1d" providerId="ADAL" clId="{ECB2C145-AB75-4896-B857-A9FBBD327F8B}" dt="2024-05-06T17:30:26.075" v="848" actId="14100"/>
          <ac:cxnSpMkLst>
            <pc:docMk/>
            <pc:sldMk cId="3025867438" sldId="503"/>
            <ac:cxnSpMk id="17" creationId="{CAFA437B-B8D5-4B20-9C40-603254F7975C}"/>
          </ac:cxnSpMkLst>
        </pc:cxnChg>
        <pc:cxnChg chg="add mod">
          <ac:chgData name="David Molin" userId="7b59be37-69b3-49dd-be3c-f10cd3892e1d" providerId="ADAL" clId="{ECB2C145-AB75-4896-B857-A9FBBD327F8B}" dt="2024-05-06T17:33:06.306" v="879" actId="692"/>
          <ac:cxnSpMkLst>
            <pc:docMk/>
            <pc:sldMk cId="3025867438" sldId="503"/>
            <ac:cxnSpMk id="23" creationId="{53E26111-5F55-E3B9-36E3-3F3BE730E038}"/>
          </ac:cxnSpMkLst>
        </pc:cxnChg>
        <pc:cxnChg chg="add mod">
          <ac:chgData name="David Molin" userId="7b59be37-69b3-49dd-be3c-f10cd3892e1d" providerId="ADAL" clId="{ECB2C145-AB75-4896-B857-A9FBBD327F8B}" dt="2024-05-06T17:34:32.731" v="901" actId="14100"/>
          <ac:cxnSpMkLst>
            <pc:docMk/>
            <pc:sldMk cId="3025867438" sldId="503"/>
            <ac:cxnSpMk id="29" creationId="{5772B78B-F21D-89A9-F282-39401FB29CEB}"/>
          </ac:cxnSpMkLst>
        </pc:cxnChg>
      </pc:sldChg>
      <pc:sldChg chg="addSp delSp modSp add mod ord">
        <pc:chgData name="David Molin" userId="7b59be37-69b3-49dd-be3c-f10cd3892e1d" providerId="ADAL" clId="{ECB2C145-AB75-4896-B857-A9FBBD327F8B}" dt="2024-05-06T20:53:39.582" v="5486" actId="255"/>
        <pc:sldMkLst>
          <pc:docMk/>
          <pc:sldMk cId="1270029653" sldId="504"/>
        </pc:sldMkLst>
        <pc:spChg chg="mod">
          <ac:chgData name="David Molin" userId="7b59be37-69b3-49dd-be3c-f10cd3892e1d" providerId="ADAL" clId="{ECB2C145-AB75-4896-B857-A9FBBD327F8B}" dt="2024-05-06T20:45:44.438" v="4450" actId="20577"/>
          <ac:spMkLst>
            <pc:docMk/>
            <pc:sldMk cId="1270029653" sldId="504"/>
            <ac:spMk id="2" creationId="{5964A193-9753-597A-BE64-DBE5F3F06F38}"/>
          </ac:spMkLst>
        </pc:spChg>
        <pc:spChg chg="del">
          <ac:chgData name="David Molin" userId="7b59be37-69b3-49dd-be3c-f10cd3892e1d" providerId="ADAL" clId="{ECB2C145-AB75-4896-B857-A9FBBD327F8B}" dt="2024-05-06T20:45:57.102" v="4452" actId="478"/>
          <ac:spMkLst>
            <pc:docMk/>
            <pc:sldMk cId="1270029653" sldId="504"/>
            <ac:spMk id="3" creationId="{772FBEE7-D1D6-A8BA-B1A7-909948B59643}"/>
          </ac:spMkLst>
        </pc:spChg>
        <pc:spChg chg="mod">
          <ac:chgData name="David Molin" userId="7b59be37-69b3-49dd-be3c-f10cd3892e1d" providerId="ADAL" clId="{ECB2C145-AB75-4896-B857-A9FBBD327F8B}" dt="2024-05-06T20:53:39.582" v="5486" actId="255"/>
          <ac:spMkLst>
            <pc:docMk/>
            <pc:sldMk cId="1270029653" sldId="504"/>
            <ac:spMk id="5" creationId="{DB43CAE0-84A3-E9D3-D600-6BC595CEBD57}"/>
          </ac:spMkLst>
        </pc:spChg>
        <pc:spChg chg="add mod">
          <ac:chgData name="David Molin" userId="7b59be37-69b3-49dd-be3c-f10cd3892e1d" providerId="ADAL" clId="{ECB2C145-AB75-4896-B857-A9FBBD327F8B}" dt="2024-05-06T20:45:57.102" v="4452" actId="478"/>
          <ac:spMkLst>
            <pc:docMk/>
            <pc:sldMk cId="1270029653" sldId="504"/>
            <ac:spMk id="7" creationId="{37D8BF02-CB51-4FAB-14E3-AEFCBE490CBF}"/>
          </ac:spMkLst>
        </pc:spChg>
      </pc:sldChg>
    </pc:docChg>
  </pc:docChgLst>
  <pc:docChgLst>
    <pc:chgData name="Richard Levitan" userId="S::rll@levitan.com::97849230-5c30-46e5-9de1-044849a1ed83" providerId="AD" clId="Web-{A8038D81-AE9C-2ED6-0661-32C0FF08C3F1}"/>
    <pc:docChg chg="addSld delSld modSld">
      <pc:chgData name="Richard Levitan" userId="S::rll@levitan.com::97849230-5c30-46e5-9de1-044849a1ed83" providerId="AD" clId="Web-{A8038D81-AE9C-2ED6-0661-32C0FF08C3F1}" dt="2024-05-09T18:20:54.003" v="817" actId="20577"/>
      <pc:docMkLst>
        <pc:docMk/>
      </pc:docMkLst>
      <pc:sldChg chg="modSp">
        <pc:chgData name="Richard Levitan" userId="S::rll@levitan.com::97849230-5c30-46e5-9de1-044849a1ed83" providerId="AD" clId="Web-{A8038D81-AE9C-2ED6-0661-32C0FF08C3F1}" dt="2024-05-09T18:20:17.346" v="814" actId="20577"/>
        <pc:sldMkLst>
          <pc:docMk/>
          <pc:sldMk cId="712858439" sldId="437"/>
        </pc:sldMkLst>
        <pc:spChg chg="mod">
          <ac:chgData name="Richard Levitan" userId="S::rll@levitan.com::97849230-5c30-46e5-9de1-044849a1ed83" providerId="AD" clId="Web-{A8038D81-AE9C-2ED6-0661-32C0FF08C3F1}" dt="2024-05-09T18:20:17.346" v="814" actId="20577"/>
          <ac:spMkLst>
            <pc:docMk/>
            <pc:sldMk cId="712858439" sldId="437"/>
            <ac:spMk id="2" creationId="{357F1464-2B00-F7F0-FBD1-8FC466024383}"/>
          </ac:spMkLst>
        </pc:spChg>
        <pc:spChg chg="mod">
          <ac:chgData name="Richard Levitan" userId="S::rll@levitan.com::97849230-5c30-46e5-9de1-044849a1ed83" providerId="AD" clId="Web-{A8038D81-AE9C-2ED6-0661-32C0FF08C3F1}" dt="2024-05-09T16:23:37.438" v="56" actId="20577"/>
          <ac:spMkLst>
            <pc:docMk/>
            <pc:sldMk cId="712858439" sldId="437"/>
            <ac:spMk id="3" creationId="{74C425B8-2C15-FEB0-06E2-5680F07311C2}"/>
          </ac:spMkLst>
        </pc:spChg>
      </pc:sldChg>
      <pc:sldChg chg="modSp">
        <pc:chgData name="Richard Levitan" userId="S::rll@levitan.com::97849230-5c30-46e5-9de1-044849a1ed83" providerId="AD" clId="Web-{A8038D81-AE9C-2ED6-0661-32C0FF08C3F1}" dt="2024-05-09T16:44:19.501" v="327" actId="20577"/>
        <pc:sldMkLst>
          <pc:docMk/>
          <pc:sldMk cId="4004444597" sldId="481"/>
        </pc:sldMkLst>
        <pc:spChg chg="mod">
          <ac:chgData name="Richard Levitan" userId="S::rll@levitan.com::97849230-5c30-46e5-9de1-044849a1ed83" providerId="AD" clId="Web-{A8038D81-AE9C-2ED6-0661-32C0FF08C3F1}" dt="2024-05-09T16:43:26.015" v="244" actId="20577"/>
          <ac:spMkLst>
            <pc:docMk/>
            <pc:sldMk cId="4004444597" sldId="481"/>
            <ac:spMk id="3" creationId="{E70FB1E4-592B-809F-8D88-49A6059207BC}"/>
          </ac:spMkLst>
        </pc:spChg>
        <pc:spChg chg="mod">
          <ac:chgData name="Richard Levitan" userId="S::rll@levitan.com::97849230-5c30-46e5-9de1-044849a1ed83" providerId="AD" clId="Web-{A8038D81-AE9C-2ED6-0661-32C0FF08C3F1}" dt="2024-05-09T16:44:19.501" v="327" actId="20577"/>
          <ac:spMkLst>
            <pc:docMk/>
            <pc:sldMk cId="4004444597" sldId="481"/>
            <ac:spMk id="24" creationId="{88938973-0781-3E6C-BD8A-18A81A993301}"/>
          </ac:spMkLst>
        </pc:spChg>
        <pc:spChg chg="mod">
          <ac:chgData name="Richard Levitan" userId="S::rll@levitan.com::97849230-5c30-46e5-9de1-044849a1ed83" providerId="AD" clId="Web-{A8038D81-AE9C-2ED6-0661-32C0FF08C3F1}" dt="2024-05-09T16:43:53.172" v="269" actId="20577"/>
          <ac:spMkLst>
            <pc:docMk/>
            <pc:sldMk cId="4004444597" sldId="481"/>
            <ac:spMk id="32" creationId="{80533301-795D-8D8E-AD28-B82CD9BAFF4E}"/>
          </ac:spMkLst>
        </pc:spChg>
        <pc:spChg chg="mod">
          <ac:chgData name="Richard Levitan" userId="S::rll@levitan.com::97849230-5c30-46e5-9de1-044849a1ed83" providerId="AD" clId="Web-{A8038D81-AE9C-2ED6-0661-32C0FF08C3F1}" dt="2024-05-09T16:43:08.389" v="240" actId="20577"/>
          <ac:spMkLst>
            <pc:docMk/>
            <pc:sldMk cId="4004444597" sldId="481"/>
            <ac:spMk id="35" creationId="{857D3AFF-BE36-B562-AE21-176E949D5B0D}"/>
          </ac:spMkLst>
        </pc:spChg>
        <pc:spChg chg="mod">
          <ac:chgData name="Richard Levitan" userId="S::rll@levitan.com::97849230-5c30-46e5-9de1-044849a1ed83" providerId="AD" clId="Web-{A8038D81-AE9C-2ED6-0661-32C0FF08C3F1}" dt="2024-05-09T16:44:08.954" v="304" actId="20577"/>
          <ac:spMkLst>
            <pc:docMk/>
            <pc:sldMk cId="4004444597" sldId="481"/>
            <ac:spMk id="51" creationId="{4E545771-EAB1-00DF-6011-8DB5E47480A1}"/>
          </ac:spMkLst>
        </pc:spChg>
      </pc:sldChg>
      <pc:sldChg chg="modSp">
        <pc:chgData name="Richard Levitan" userId="S::rll@levitan.com::97849230-5c30-46e5-9de1-044849a1ed83" providerId="AD" clId="Web-{A8038D81-AE9C-2ED6-0661-32C0FF08C3F1}" dt="2024-05-09T16:50:26.187" v="472" actId="20577"/>
        <pc:sldMkLst>
          <pc:docMk/>
          <pc:sldMk cId="4034453149" sldId="498"/>
        </pc:sldMkLst>
        <pc:spChg chg="mod">
          <ac:chgData name="Richard Levitan" userId="S::rll@levitan.com::97849230-5c30-46e5-9de1-044849a1ed83" providerId="AD" clId="Web-{A8038D81-AE9C-2ED6-0661-32C0FF08C3F1}" dt="2024-05-09T16:50:26.187" v="472" actId="20577"/>
          <ac:spMkLst>
            <pc:docMk/>
            <pc:sldMk cId="4034453149" sldId="498"/>
            <ac:spMk id="5" creationId="{35FE262F-4FF2-0F2F-C8DC-2490C3F24F6F}"/>
          </ac:spMkLst>
        </pc:spChg>
      </pc:sldChg>
      <pc:sldChg chg="modSp addCm">
        <pc:chgData name="Richard Levitan" userId="S::rll@levitan.com::97849230-5c30-46e5-9de1-044849a1ed83" providerId="AD" clId="Web-{A8038D81-AE9C-2ED6-0661-32C0FF08C3F1}" dt="2024-05-09T18:19:31.596" v="810"/>
        <pc:sldMkLst>
          <pc:docMk/>
          <pc:sldMk cId="2286472482" sldId="500"/>
        </pc:sldMkLst>
        <pc:spChg chg="mod">
          <ac:chgData name="Richard Levitan" userId="S::rll@levitan.com::97849230-5c30-46e5-9de1-044849a1ed83" providerId="AD" clId="Web-{A8038D81-AE9C-2ED6-0661-32C0FF08C3F1}" dt="2024-05-09T16:47:27.586" v="371" actId="20577"/>
          <ac:spMkLst>
            <pc:docMk/>
            <pc:sldMk cId="2286472482" sldId="500"/>
            <ac:spMk id="5" creationId="{68FAA6B9-2F54-0C50-0EA7-EDB5C7199AA8}"/>
          </ac:spMkLst>
        </pc:spChg>
        <pc:picChg chg="mod">
          <ac:chgData name="Richard Levitan" userId="S::rll@levitan.com::97849230-5c30-46e5-9de1-044849a1ed83" providerId="AD" clId="Web-{A8038D81-AE9C-2ED6-0661-32C0FF08C3F1}" dt="2024-05-09T16:44:49.971" v="328" actId="1076"/>
          <ac:picMkLst>
            <pc:docMk/>
            <pc:sldMk cId="2286472482" sldId="500"/>
            <ac:picMk id="6" creationId="{F93135FE-6268-E6E6-153E-7F09F0ABC3A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ichard Levitan" userId="S::rll@levitan.com::97849230-5c30-46e5-9de1-044849a1ed83" providerId="AD" clId="Web-{A8038D81-AE9C-2ED6-0661-32C0FF08C3F1}" dt="2024-05-09T18:19:31.596" v="810"/>
              <pc2:cmMkLst xmlns:pc2="http://schemas.microsoft.com/office/powerpoint/2019/9/main/command">
                <pc:docMk/>
                <pc:sldMk cId="2286472482" sldId="500"/>
                <pc2:cmMk id="{5369A90C-4DF2-425B-96EB-77CC3CCE2DAE}"/>
              </pc2:cmMkLst>
            </pc226:cmChg>
          </p:ext>
        </pc:extLst>
      </pc:sldChg>
      <pc:sldChg chg="del">
        <pc:chgData name="Richard Levitan" userId="S::rll@levitan.com::97849230-5c30-46e5-9de1-044849a1ed83" providerId="AD" clId="Web-{A8038D81-AE9C-2ED6-0661-32C0FF08C3F1}" dt="2024-05-09T16:50:54.985" v="473"/>
        <pc:sldMkLst>
          <pc:docMk/>
          <pc:sldMk cId="4272168124" sldId="501"/>
        </pc:sldMkLst>
      </pc:sldChg>
      <pc:sldChg chg="modSp">
        <pc:chgData name="Richard Levitan" userId="S::rll@levitan.com::97849230-5c30-46e5-9de1-044849a1ed83" providerId="AD" clId="Web-{A8038D81-AE9C-2ED6-0661-32C0FF08C3F1}" dt="2024-05-09T16:48:41.573" v="421" actId="20577"/>
        <pc:sldMkLst>
          <pc:docMk/>
          <pc:sldMk cId="2914978527" sldId="502"/>
        </pc:sldMkLst>
        <pc:spChg chg="mod">
          <ac:chgData name="Richard Levitan" userId="S::rll@levitan.com::97849230-5c30-46e5-9de1-044849a1ed83" providerId="AD" clId="Web-{A8038D81-AE9C-2ED6-0661-32C0FF08C3F1}" dt="2024-05-09T16:48:41.573" v="421" actId="20577"/>
          <ac:spMkLst>
            <pc:docMk/>
            <pc:sldMk cId="2914978527" sldId="502"/>
            <ac:spMk id="5" creationId="{8278E99D-B538-1EAA-540D-52DAB15C72A6}"/>
          </ac:spMkLst>
        </pc:spChg>
      </pc:sldChg>
      <pc:sldChg chg="modSp del">
        <pc:chgData name="Richard Levitan" userId="S::rll@levitan.com::97849230-5c30-46e5-9de1-044849a1ed83" providerId="AD" clId="Web-{A8038D81-AE9C-2ED6-0661-32C0FF08C3F1}" dt="2024-05-09T16:38:54.910" v="138"/>
        <pc:sldMkLst>
          <pc:docMk/>
          <pc:sldMk cId="3025867438" sldId="503"/>
        </pc:sldMkLst>
        <pc:spChg chg="mod">
          <ac:chgData name="Richard Levitan" userId="S::rll@levitan.com::97849230-5c30-46e5-9de1-044849a1ed83" providerId="AD" clId="Web-{A8038D81-AE9C-2ED6-0661-32C0FF08C3F1}" dt="2024-05-09T16:26:07.037" v="65" actId="20577"/>
          <ac:spMkLst>
            <pc:docMk/>
            <pc:sldMk cId="3025867438" sldId="503"/>
            <ac:spMk id="5" creationId="{68FAA6B9-2F54-0C50-0EA7-EDB5C7199AA8}"/>
          </ac:spMkLst>
        </pc:spChg>
      </pc:sldChg>
      <pc:sldChg chg="modSp">
        <pc:chgData name="Richard Levitan" userId="S::rll@levitan.com::97849230-5c30-46e5-9de1-044849a1ed83" providerId="AD" clId="Web-{A8038D81-AE9C-2ED6-0661-32C0FF08C3F1}" dt="2024-05-09T17:25:07.283" v="592" actId="20577"/>
        <pc:sldMkLst>
          <pc:docMk/>
          <pc:sldMk cId="1270029653" sldId="504"/>
        </pc:sldMkLst>
        <pc:spChg chg="mod">
          <ac:chgData name="Richard Levitan" userId="S::rll@levitan.com::97849230-5c30-46e5-9de1-044849a1ed83" providerId="AD" clId="Web-{A8038D81-AE9C-2ED6-0661-32C0FF08C3F1}" dt="2024-05-09T17:25:07.283" v="592" actId="20577"/>
          <ac:spMkLst>
            <pc:docMk/>
            <pc:sldMk cId="1270029653" sldId="504"/>
            <ac:spMk id="2" creationId="{5964A193-9753-597A-BE64-DBE5F3F06F38}"/>
          </ac:spMkLst>
        </pc:spChg>
      </pc:sldChg>
      <pc:sldChg chg="modSp addCm">
        <pc:chgData name="Richard Levitan" userId="S::rll@levitan.com::97849230-5c30-46e5-9de1-044849a1ed83" providerId="AD" clId="Web-{A8038D81-AE9C-2ED6-0661-32C0FF08C3F1}" dt="2024-05-09T16:56:11.200" v="549" actId="20577"/>
        <pc:sldMkLst>
          <pc:docMk/>
          <pc:sldMk cId="2912738059" sldId="505"/>
        </pc:sldMkLst>
        <pc:spChg chg="mod">
          <ac:chgData name="Richard Levitan" userId="S::rll@levitan.com::97849230-5c30-46e5-9de1-044849a1ed83" providerId="AD" clId="Web-{A8038D81-AE9C-2ED6-0661-32C0FF08C3F1}" dt="2024-05-09T16:56:11.200" v="549" actId="20577"/>
          <ac:spMkLst>
            <pc:docMk/>
            <pc:sldMk cId="2912738059" sldId="505"/>
            <ac:spMk id="5" creationId="{B0E1FCED-DFC3-CE99-8171-BF41130539B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ichard Levitan" userId="S::rll@levitan.com::97849230-5c30-46e5-9de1-044849a1ed83" providerId="AD" clId="Web-{A8038D81-AE9C-2ED6-0661-32C0FF08C3F1}" dt="2024-05-09T16:56:09.247" v="548"/>
              <pc2:cmMkLst xmlns:pc2="http://schemas.microsoft.com/office/powerpoint/2019/9/main/command">
                <pc:docMk/>
                <pc:sldMk cId="2912738059" sldId="505"/>
                <pc2:cmMk id="{E87D6E41-FD93-44D7-883C-14A3A40158BA}"/>
              </pc2:cmMkLst>
            </pc226:cmChg>
          </p:ext>
        </pc:extLst>
      </pc:sldChg>
      <pc:sldChg chg="modSp del">
        <pc:chgData name="Richard Levitan" userId="S::rll@levitan.com::97849230-5c30-46e5-9de1-044849a1ed83" providerId="AD" clId="Web-{A8038D81-AE9C-2ED6-0661-32C0FF08C3F1}" dt="2024-05-09T16:57:31.468" v="559"/>
        <pc:sldMkLst>
          <pc:docMk/>
          <pc:sldMk cId="1821497590" sldId="506"/>
        </pc:sldMkLst>
        <pc:spChg chg="mod">
          <ac:chgData name="Richard Levitan" userId="S::rll@levitan.com::97849230-5c30-46e5-9de1-044849a1ed83" providerId="AD" clId="Web-{A8038D81-AE9C-2ED6-0661-32C0FF08C3F1}" dt="2024-05-09T16:57:05.686" v="557" actId="20577"/>
          <ac:spMkLst>
            <pc:docMk/>
            <pc:sldMk cId="1821497590" sldId="506"/>
            <ac:spMk id="2" creationId="{BA484859-4F24-349A-4861-DBF1AFE119D0}"/>
          </ac:spMkLst>
        </pc:spChg>
      </pc:sldChg>
      <pc:sldChg chg="addSp delSp modSp new">
        <pc:chgData name="Richard Levitan" userId="S::rll@levitan.com::97849230-5c30-46e5-9de1-044849a1ed83" providerId="AD" clId="Web-{A8038D81-AE9C-2ED6-0661-32C0FF08C3F1}" dt="2024-05-09T18:20:54.003" v="817" actId="20577"/>
        <pc:sldMkLst>
          <pc:docMk/>
          <pc:sldMk cId="2528261301" sldId="508"/>
        </pc:sldMkLst>
        <pc:spChg chg="mod">
          <ac:chgData name="Richard Levitan" userId="S::rll@levitan.com::97849230-5c30-46e5-9de1-044849a1ed83" providerId="AD" clId="Web-{A8038D81-AE9C-2ED6-0661-32C0FF08C3F1}" dt="2024-05-09T18:20:54.003" v="817" actId="20577"/>
          <ac:spMkLst>
            <pc:docMk/>
            <pc:sldMk cId="2528261301" sldId="508"/>
            <ac:spMk id="2" creationId="{3F15611E-74D3-9B43-9B73-69635EC5DC09}"/>
          </ac:spMkLst>
        </pc:spChg>
        <pc:spChg chg="mod">
          <ac:chgData name="Richard Levitan" userId="S::rll@levitan.com::97849230-5c30-46e5-9de1-044849a1ed83" providerId="AD" clId="Web-{A8038D81-AE9C-2ED6-0661-32C0FF08C3F1}" dt="2024-05-09T16:42:40.435" v="238" actId="20577"/>
          <ac:spMkLst>
            <pc:docMk/>
            <pc:sldMk cId="2528261301" sldId="508"/>
            <ac:spMk id="5" creationId="{00B5945F-8D75-2D7C-A3B7-8CC77D430388}"/>
          </ac:spMkLst>
        </pc:spChg>
        <pc:spChg chg="add del mod">
          <ac:chgData name="Richard Levitan" userId="S::rll@levitan.com::97849230-5c30-46e5-9de1-044849a1ed83" providerId="AD" clId="Web-{A8038D81-AE9C-2ED6-0661-32C0FF08C3F1}" dt="2024-05-09T16:32:44.303" v="72"/>
          <ac:spMkLst>
            <pc:docMk/>
            <pc:sldMk cId="2528261301" sldId="508"/>
            <ac:spMk id="6" creationId="{1ABE2473-6D18-1D89-F4DB-7A50533DBF1E}"/>
          </ac:spMkLst>
        </pc:spChg>
      </pc:sldChg>
      <pc:sldChg chg="new del">
        <pc:chgData name="Richard Levitan" userId="S::rll@levitan.com::97849230-5c30-46e5-9de1-044849a1ed83" providerId="AD" clId="Web-{A8038D81-AE9C-2ED6-0661-32C0FF08C3F1}" dt="2024-05-09T16:31:56.457" v="67"/>
        <pc:sldMkLst>
          <pc:docMk/>
          <pc:sldMk cId="3447473259" sldId="508"/>
        </pc:sldMkLst>
      </pc:sldChg>
      <pc:sldChg chg="add replId">
        <pc:chgData name="Richard Levitan" userId="S::rll@levitan.com::97849230-5c30-46e5-9de1-044849a1ed83" providerId="AD" clId="Web-{A8038D81-AE9C-2ED6-0661-32C0FF08C3F1}" dt="2024-05-09T16:57:25.703" v="558"/>
        <pc:sldMkLst>
          <pc:docMk/>
          <pc:sldMk cId="195471621" sldId="509"/>
        </pc:sldMkLst>
      </pc:sldChg>
      <pc:sldChg chg="modSp new">
        <pc:chgData name="Richard Levitan" userId="S::rll@levitan.com::97849230-5c30-46e5-9de1-044849a1ed83" providerId="AD" clId="Web-{A8038D81-AE9C-2ED6-0661-32C0FF08C3F1}" dt="2024-05-09T18:17:53.236" v="809" actId="20577"/>
        <pc:sldMkLst>
          <pc:docMk/>
          <pc:sldMk cId="1816765016" sldId="510"/>
        </pc:sldMkLst>
        <pc:spChg chg="mod">
          <ac:chgData name="Richard Levitan" userId="S::rll@levitan.com::97849230-5c30-46e5-9de1-044849a1ed83" providerId="AD" clId="Web-{A8038D81-AE9C-2ED6-0661-32C0FF08C3F1}" dt="2024-05-09T18:11:56.280" v="618" actId="20577"/>
          <ac:spMkLst>
            <pc:docMk/>
            <pc:sldMk cId="1816765016" sldId="510"/>
            <ac:spMk id="2" creationId="{250AE936-22DF-B49C-9CF8-A4E870F8EDC4}"/>
          </ac:spMkLst>
        </pc:spChg>
        <pc:spChg chg="mod">
          <ac:chgData name="Richard Levitan" userId="S::rll@levitan.com::97849230-5c30-46e5-9de1-044849a1ed83" providerId="AD" clId="Web-{A8038D81-AE9C-2ED6-0661-32C0FF08C3F1}" dt="2024-05-09T18:17:53.236" v="809" actId="20577"/>
          <ac:spMkLst>
            <pc:docMk/>
            <pc:sldMk cId="1816765016" sldId="510"/>
            <ac:spMk id="5" creationId="{D5E94DEA-941C-C8B8-F726-43144DB556A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evitan-my.sharepoint.com/personal/sw_levitan_com/Documents/LEVSERVER%20Files/LAI%20Presentations/NECPUC%20May%202024/Resource%20Mix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evitan-my.sharepoint.com/personal/sw_levitan_com/Documents/LEVSERVER%20Files/LAI%20Presentations/NECPUC%20May%202024/OSW%20Subsidy%20Calc%202024050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levitan-my.sharepoint.com/personal/sw_levitan_com/Documents/LEVSERVER%20Files/LAI%20Presentations/NECPUC%20May%202024/OSW%20Subsidy%20Calc%202024050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ysClr val="windowText" lastClr="000000"/>
                </a:solidFill>
              </a:rPr>
              <a:t>Sources of Grid Electricity in New England (Annual Net Energy</a:t>
            </a:r>
            <a:r>
              <a:rPr lang="en-US" sz="1800" b="1" baseline="0">
                <a:solidFill>
                  <a:sysClr val="windowText" lastClr="000000"/>
                </a:solidFill>
              </a:rPr>
              <a:t> for Load)</a:t>
            </a:r>
            <a:endParaRPr lang="en-US" sz="1800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6"/>
          <c:order val="0"/>
          <c:tx>
            <c:strRef>
              <c:f>'[Gas Gen Share New England graph.xlsx]Sheet1'!$B$9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graph.xlsx]Sheet1'!$C$9:$AQ$9</c:f>
              <c:numCache>
                <c:formatCode>0.0%</c:formatCode>
                <c:ptCount val="41"/>
                <c:pt idx="0">
                  <c:v>0.19</c:v>
                </c:pt>
                <c:pt idx="1">
                  <c:v>0.18054999999999999</c:v>
                </c:pt>
                <c:pt idx="2">
                  <c:v>0.17109999999999997</c:v>
                </c:pt>
                <c:pt idx="3">
                  <c:v>0.16164999999999996</c:v>
                </c:pt>
                <c:pt idx="4">
                  <c:v>0.15219999999999995</c:v>
                </c:pt>
                <c:pt idx="5">
                  <c:v>0.14274999999999993</c:v>
                </c:pt>
                <c:pt idx="6">
                  <c:v>0.13329999999999992</c:v>
                </c:pt>
                <c:pt idx="7">
                  <c:v>0.12384999999999992</c:v>
                </c:pt>
                <c:pt idx="8">
                  <c:v>0.11439999999999992</c:v>
                </c:pt>
                <c:pt idx="9">
                  <c:v>0.10494999999999992</c:v>
                </c:pt>
                <c:pt idx="10">
                  <c:v>9.5499999999999918E-2</c:v>
                </c:pt>
                <c:pt idx="11">
                  <c:v>8.6049999999999918E-2</c:v>
                </c:pt>
                <c:pt idx="12">
                  <c:v>7.6599999999999918E-2</c:v>
                </c:pt>
                <c:pt idx="13">
                  <c:v>6.7149999999999918E-2</c:v>
                </c:pt>
                <c:pt idx="14">
                  <c:v>5.7699999999999918E-2</c:v>
                </c:pt>
                <c:pt idx="15">
                  <c:v>4.8249999999999918E-2</c:v>
                </c:pt>
                <c:pt idx="16">
                  <c:v>3.8799999999999918E-2</c:v>
                </c:pt>
                <c:pt idx="17">
                  <c:v>2.9349999999999918E-2</c:v>
                </c:pt>
                <c:pt idx="18">
                  <c:v>1.9899999999999918E-2</c:v>
                </c:pt>
                <c:pt idx="19">
                  <c:v>1E-3</c:v>
                </c:pt>
                <c:pt idx="20">
                  <c:v>5.6666666666666662E-3</c:v>
                </c:pt>
                <c:pt idx="21">
                  <c:v>1.0333333333333333E-2</c:v>
                </c:pt>
                <c:pt idx="22" formatCode="0%">
                  <c:v>1.4999999999999999E-2</c:v>
                </c:pt>
                <c:pt idx="23">
                  <c:v>1.4166666666666666E-2</c:v>
                </c:pt>
                <c:pt idx="24">
                  <c:v>1.3333333333333332E-2</c:v>
                </c:pt>
                <c:pt idx="25">
                  <c:v>1.2499999999999999E-2</c:v>
                </c:pt>
                <c:pt idx="26">
                  <c:v>1.1666666666666665E-2</c:v>
                </c:pt>
                <c:pt idx="27">
                  <c:v>1.0833333333333332E-2</c:v>
                </c:pt>
                <c:pt idx="28">
                  <c:v>9.9999999999999985E-3</c:v>
                </c:pt>
                <c:pt idx="29">
                  <c:v>9.166666666666665E-3</c:v>
                </c:pt>
                <c:pt idx="30">
                  <c:v>8.3333333333333315E-3</c:v>
                </c:pt>
                <c:pt idx="31">
                  <c:v>7.499999999999998E-3</c:v>
                </c:pt>
                <c:pt idx="32">
                  <c:v>6.6666666666666645E-3</c:v>
                </c:pt>
                <c:pt idx="33">
                  <c:v>5.833333333333331E-3</c:v>
                </c:pt>
                <c:pt idx="34">
                  <c:v>4.9999999999999975E-3</c:v>
                </c:pt>
                <c:pt idx="35">
                  <c:v>4.166666666666664E-3</c:v>
                </c:pt>
                <c:pt idx="36">
                  <c:v>3.3333333333333305E-3</c:v>
                </c:pt>
                <c:pt idx="37">
                  <c:v>2.499999999999997E-3</c:v>
                </c:pt>
                <c:pt idx="38">
                  <c:v>1.6666666666666637E-3</c:v>
                </c:pt>
                <c:pt idx="39">
                  <c:v>8.3333333333333046E-4</c:v>
                </c:pt>
                <c:pt idx="40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C-4540-A544-CBA7048A54FC}"/>
            </c:ext>
          </c:extLst>
        </c:ser>
        <c:ser>
          <c:idx val="5"/>
          <c:order val="1"/>
          <c:tx>
            <c:strRef>
              <c:f>'[Gas Gen Share New England graph.xlsx]Sheet1'!$B$8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graph.xlsx]Sheet1'!$C$8:$AQ$8</c:f>
              <c:numCache>
                <c:formatCode>0.0%</c:formatCode>
                <c:ptCount val="41"/>
                <c:pt idx="0">
                  <c:v>0.15</c:v>
                </c:pt>
                <c:pt idx="1">
                  <c:v>0.14269999999999999</c:v>
                </c:pt>
                <c:pt idx="2">
                  <c:v>0.13539999999999999</c:v>
                </c:pt>
                <c:pt idx="3">
                  <c:v>0.12809999999999999</c:v>
                </c:pt>
                <c:pt idx="4">
                  <c:v>0.12079999999999999</c:v>
                </c:pt>
                <c:pt idx="5">
                  <c:v>0.11349999999999999</c:v>
                </c:pt>
                <c:pt idx="6">
                  <c:v>0.10619999999999999</c:v>
                </c:pt>
                <c:pt idx="7">
                  <c:v>9.8899999999999988E-2</c:v>
                </c:pt>
                <c:pt idx="8">
                  <c:v>9.1599999999999987E-2</c:v>
                </c:pt>
                <c:pt idx="9">
                  <c:v>8.4299999999999986E-2</c:v>
                </c:pt>
                <c:pt idx="10">
                  <c:v>7.6999999999999985E-2</c:v>
                </c:pt>
                <c:pt idx="11">
                  <c:v>6.9699999999999984E-2</c:v>
                </c:pt>
                <c:pt idx="12">
                  <c:v>6.2399999999999983E-2</c:v>
                </c:pt>
                <c:pt idx="13">
                  <c:v>5.5099999999999982E-2</c:v>
                </c:pt>
                <c:pt idx="14">
                  <c:v>4.7799999999999981E-2</c:v>
                </c:pt>
                <c:pt idx="15">
                  <c:v>4.049999999999998E-2</c:v>
                </c:pt>
                <c:pt idx="16">
                  <c:v>3.319999999999998E-2</c:v>
                </c:pt>
                <c:pt idx="17">
                  <c:v>2.5899999999999979E-2</c:v>
                </c:pt>
                <c:pt idx="18">
                  <c:v>1.8599999999999978E-2</c:v>
                </c:pt>
                <c:pt idx="19">
                  <c:v>4.0000000000000001E-3</c:v>
                </c:pt>
                <c:pt idx="20">
                  <c:v>3.6666666666666666E-3</c:v>
                </c:pt>
                <c:pt idx="21">
                  <c:v>3.3333333333333331E-3</c:v>
                </c:pt>
                <c:pt idx="22" formatCode="0%">
                  <c:v>3.0000000000000001E-3</c:v>
                </c:pt>
                <c:pt idx="23">
                  <c:v>2.8333333333333335E-3</c:v>
                </c:pt>
                <c:pt idx="24">
                  <c:v>2.666666666666667E-3</c:v>
                </c:pt>
                <c:pt idx="25">
                  <c:v>2.5000000000000005E-3</c:v>
                </c:pt>
                <c:pt idx="26">
                  <c:v>2.333333333333334E-3</c:v>
                </c:pt>
                <c:pt idx="27">
                  <c:v>2.1666666666666674E-3</c:v>
                </c:pt>
                <c:pt idx="28">
                  <c:v>2.0000000000000009E-3</c:v>
                </c:pt>
                <c:pt idx="29">
                  <c:v>1.8333333333333342E-3</c:v>
                </c:pt>
                <c:pt idx="30">
                  <c:v>1.6666666666666674E-3</c:v>
                </c:pt>
                <c:pt idx="31">
                  <c:v>1.5000000000000007E-3</c:v>
                </c:pt>
                <c:pt idx="32">
                  <c:v>1.3333333333333339E-3</c:v>
                </c:pt>
                <c:pt idx="33">
                  <c:v>1.1666666666666672E-3</c:v>
                </c:pt>
                <c:pt idx="34">
                  <c:v>1.0000000000000005E-3</c:v>
                </c:pt>
                <c:pt idx="35">
                  <c:v>8.3333333333333382E-4</c:v>
                </c:pt>
                <c:pt idx="36">
                  <c:v>6.6666666666666719E-4</c:v>
                </c:pt>
                <c:pt idx="37">
                  <c:v>5.0000000000000055E-4</c:v>
                </c:pt>
                <c:pt idx="38">
                  <c:v>3.3333333333333392E-4</c:v>
                </c:pt>
                <c:pt idx="39">
                  <c:v>1.6666666666666726E-4</c:v>
                </c:pt>
                <c:pt idx="40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AC-4540-A544-CBA7048A54FC}"/>
            </c:ext>
          </c:extLst>
        </c:ser>
        <c:ser>
          <c:idx val="4"/>
          <c:order val="2"/>
          <c:tx>
            <c:strRef>
              <c:f>'[Gas Gen Share New England graph.xlsx]Sheet1'!$B$7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graph.xlsx]Sheet1'!$C$7:$AQ$7</c:f>
              <c:numCache>
                <c:formatCode>0.0%</c:formatCode>
                <c:ptCount val="41"/>
                <c:pt idx="0">
                  <c:v>0.06</c:v>
                </c:pt>
                <c:pt idx="1">
                  <c:v>6.0499999999999998E-2</c:v>
                </c:pt>
                <c:pt idx="2">
                  <c:v>6.0999999999999999E-2</c:v>
                </c:pt>
                <c:pt idx="3">
                  <c:v>6.1499999999999999E-2</c:v>
                </c:pt>
                <c:pt idx="4">
                  <c:v>6.2E-2</c:v>
                </c:pt>
                <c:pt idx="5">
                  <c:v>6.25E-2</c:v>
                </c:pt>
                <c:pt idx="6">
                  <c:v>6.3E-2</c:v>
                </c:pt>
                <c:pt idx="7">
                  <c:v>6.3500000000000001E-2</c:v>
                </c:pt>
                <c:pt idx="8">
                  <c:v>6.4000000000000001E-2</c:v>
                </c:pt>
                <c:pt idx="9">
                  <c:v>6.4500000000000002E-2</c:v>
                </c:pt>
                <c:pt idx="10">
                  <c:v>6.5000000000000002E-2</c:v>
                </c:pt>
                <c:pt idx="11">
                  <c:v>6.5500000000000003E-2</c:v>
                </c:pt>
                <c:pt idx="12">
                  <c:v>6.6000000000000003E-2</c:v>
                </c:pt>
                <c:pt idx="13">
                  <c:v>6.6500000000000004E-2</c:v>
                </c:pt>
                <c:pt idx="14">
                  <c:v>6.7000000000000004E-2</c:v>
                </c:pt>
                <c:pt idx="15">
                  <c:v>6.7500000000000004E-2</c:v>
                </c:pt>
                <c:pt idx="16">
                  <c:v>6.8000000000000005E-2</c:v>
                </c:pt>
                <c:pt idx="17">
                  <c:v>6.8500000000000005E-2</c:v>
                </c:pt>
                <c:pt idx="18">
                  <c:v>6.9000000000000006E-2</c:v>
                </c:pt>
                <c:pt idx="19">
                  <c:v>7.0000000000000007E-2</c:v>
                </c:pt>
                <c:pt idx="20">
                  <c:v>6.6666666666666666E-2</c:v>
                </c:pt>
                <c:pt idx="21">
                  <c:v>6.3333333333333325E-2</c:v>
                </c:pt>
                <c:pt idx="22" formatCode="0%">
                  <c:v>0.06</c:v>
                </c:pt>
                <c:pt idx="23">
                  <c:v>5.8333333333333334E-2</c:v>
                </c:pt>
                <c:pt idx="24">
                  <c:v>5.6666666666666671E-2</c:v>
                </c:pt>
                <c:pt idx="25">
                  <c:v>5.5000000000000007E-2</c:v>
                </c:pt>
                <c:pt idx="26">
                  <c:v>5.3333333333333344E-2</c:v>
                </c:pt>
                <c:pt idx="27">
                  <c:v>5.166666666666668E-2</c:v>
                </c:pt>
                <c:pt idx="28">
                  <c:v>5.0000000000000017E-2</c:v>
                </c:pt>
                <c:pt idx="29">
                  <c:v>4.8333333333333353E-2</c:v>
                </c:pt>
                <c:pt idx="30">
                  <c:v>4.666666666666669E-2</c:v>
                </c:pt>
                <c:pt idx="31">
                  <c:v>4.5000000000000026E-2</c:v>
                </c:pt>
                <c:pt idx="32">
                  <c:v>4.3333333333333363E-2</c:v>
                </c:pt>
                <c:pt idx="33">
                  <c:v>4.1666666666666699E-2</c:v>
                </c:pt>
                <c:pt idx="34">
                  <c:v>4.0000000000000036E-2</c:v>
                </c:pt>
                <c:pt idx="35">
                  <c:v>3.8333333333333372E-2</c:v>
                </c:pt>
                <c:pt idx="36">
                  <c:v>3.6666666666666708E-2</c:v>
                </c:pt>
                <c:pt idx="37">
                  <c:v>3.5000000000000045E-2</c:v>
                </c:pt>
                <c:pt idx="38">
                  <c:v>3.3333333333333381E-2</c:v>
                </c:pt>
                <c:pt idx="39">
                  <c:v>3.1666666666666718E-2</c:v>
                </c:pt>
                <c:pt idx="40" formatCode="0%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AC-4540-A544-CBA7048A54FC}"/>
            </c:ext>
          </c:extLst>
        </c:ser>
        <c:ser>
          <c:idx val="3"/>
          <c:order val="3"/>
          <c:tx>
            <c:strRef>
              <c:f>'[Gas Gen Share New England graph.xlsx]Sheet1'!$B$6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graph.xlsx]Sheet1'!$C$6:$AQ$6</c:f>
              <c:numCache>
                <c:formatCode>0.0%</c:formatCode>
                <c:ptCount val="41"/>
                <c:pt idx="0">
                  <c:v>0.06</c:v>
                </c:pt>
                <c:pt idx="1">
                  <c:v>6.1499999999999999E-2</c:v>
                </c:pt>
                <c:pt idx="2">
                  <c:v>6.3E-2</c:v>
                </c:pt>
                <c:pt idx="3">
                  <c:v>6.4500000000000002E-2</c:v>
                </c:pt>
                <c:pt idx="4">
                  <c:v>6.6000000000000003E-2</c:v>
                </c:pt>
                <c:pt idx="5">
                  <c:v>6.7500000000000004E-2</c:v>
                </c:pt>
                <c:pt idx="6">
                  <c:v>6.9000000000000006E-2</c:v>
                </c:pt>
                <c:pt idx="7">
                  <c:v>7.0500000000000007E-2</c:v>
                </c:pt>
                <c:pt idx="8">
                  <c:v>7.2000000000000008E-2</c:v>
                </c:pt>
                <c:pt idx="9">
                  <c:v>7.350000000000001E-2</c:v>
                </c:pt>
                <c:pt idx="10">
                  <c:v>7.5000000000000011E-2</c:v>
                </c:pt>
                <c:pt idx="11">
                  <c:v>7.6500000000000012E-2</c:v>
                </c:pt>
                <c:pt idx="12">
                  <c:v>7.8000000000000014E-2</c:v>
                </c:pt>
                <c:pt idx="13">
                  <c:v>7.9500000000000015E-2</c:v>
                </c:pt>
                <c:pt idx="14">
                  <c:v>8.1000000000000016E-2</c:v>
                </c:pt>
                <c:pt idx="15">
                  <c:v>8.2500000000000018E-2</c:v>
                </c:pt>
                <c:pt idx="16">
                  <c:v>8.4000000000000019E-2</c:v>
                </c:pt>
                <c:pt idx="17">
                  <c:v>8.550000000000002E-2</c:v>
                </c:pt>
                <c:pt idx="18">
                  <c:v>8.7000000000000022E-2</c:v>
                </c:pt>
                <c:pt idx="19">
                  <c:v>0.09</c:v>
                </c:pt>
                <c:pt idx="20">
                  <c:v>9.6666666666666665E-2</c:v>
                </c:pt>
                <c:pt idx="21">
                  <c:v>0.10333333333333333</c:v>
                </c:pt>
                <c:pt idx="22" formatCode="0%">
                  <c:v>0.11</c:v>
                </c:pt>
                <c:pt idx="23">
                  <c:v>0.13500000000000001</c:v>
                </c:pt>
                <c:pt idx="24">
                  <c:v>0.16</c:v>
                </c:pt>
                <c:pt idx="25">
                  <c:v>0.185</c:v>
                </c:pt>
                <c:pt idx="26">
                  <c:v>0.21</c:v>
                </c:pt>
                <c:pt idx="27">
                  <c:v>0.23499999999999999</c:v>
                </c:pt>
                <c:pt idx="28">
                  <c:v>0.26</c:v>
                </c:pt>
                <c:pt idx="29">
                  <c:v>0.28500000000000003</c:v>
                </c:pt>
                <c:pt idx="30">
                  <c:v>0.31000000000000005</c:v>
                </c:pt>
                <c:pt idx="31">
                  <c:v>0.33500000000000008</c:v>
                </c:pt>
                <c:pt idx="32">
                  <c:v>0.3600000000000001</c:v>
                </c:pt>
                <c:pt idx="33">
                  <c:v>0.38500000000000012</c:v>
                </c:pt>
                <c:pt idx="34">
                  <c:v>0.41000000000000014</c:v>
                </c:pt>
                <c:pt idx="35">
                  <c:v>0.43500000000000016</c:v>
                </c:pt>
                <c:pt idx="36">
                  <c:v>0.46000000000000019</c:v>
                </c:pt>
                <c:pt idx="37">
                  <c:v>0.48500000000000021</c:v>
                </c:pt>
                <c:pt idx="38">
                  <c:v>0.51000000000000023</c:v>
                </c:pt>
                <c:pt idx="39">
                  <c:v>0.53500000000000025</c:v>
                </c:pt>
                <c:pt idx="40" formatCode="0%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AC-4540-A544-CBA7048A54FC}"/>
            </c:ext>
          </c:extLst>
        </c:ser>
        <c:ser>
          <c:idx val="2"/>
          <c:order val="4"/>
          <c:tx>
            <c:strRef>
              <c:f>'[Gas Gen Share New England graph.xlsx]Sheet1'!$B$5</c:f>
              <c:strCache>
                <c:ptCount val="1"/>
                <c:pt idx="0">
                  <c:v>Net Imports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graph.xlsx]Sheet1'!$C$5:$AQ$5</c:f>
              <c:numCache>
                <c:formatCode>0.0%</c:formatCode>
                <c:ptCount val="41"/>
                <c:pt idx="0">
                  <c:v>0.14000000000000001</c:v>
                </c:pt>
                <c:pt idx="1">
                  <c:v>0.14250000000000002</c:v>
                </c:pt>
                <c:pt idx="2">
                  <c:v>0.14500000000000002</c:v>
                </c:pt>
                <c:pt idx="3">
                  <c:v>0.14750000000000002</c:v>
                </c:pt>
                <c:pt idx="4">
                  <c:v>0.15000000000000002</c:v>
                </c:pt>
                <c:pt idx="5">
                  <c:v>0.15250000000000002</c:v>
                </c:pt>
                <c:pt idx="6">
                  <c:v>0.15500000000000003</c:v>
                </c:pt>
                <c:pt idx="7">
                  <c:v>0.15750000000000003</c:v>
                </c:pt>
                <c:pt idx="8">
                  <c:v>0.16000000000000003</c:v>
                </c:pt>
                <c:pt idx="9">
                  <c:v>0.16250000000000003</c:v>
                </c:pt>
                <c:pt idx="10">
                  <c:v>0.16500000000000004</c:v>
                </c:pt>
                <c:pt idx="11">
                  <c:v>0.16750000000000004</c:v>
                </c:pt>
                <c:pt idx="12">
                  <c:v>0.17000000000000004</c:v>
                </c:pt>
                <c:pt idx="13">
                  <c:v>0.17250000000000004</c:v>
                </c:pt>
                <c:pt idx="14">
                  <c:v>0.17500000000000004</c:v>
                </c:pt>
                <c:pt idx="15">
                  <c:v>0.17750000000000005</c:v>
                </c:pt>
                <c:pt idx="16">
                  <c:v>0.18000000000000005</c:v>
                </c:pt>
                <c:pt idx="17">
                  <c:v>0.18250000000000005</c:v>
                </c:pt>
                <c:pt idx="18">
                  <c:v>0.18500000000000005</c:v>
                </c:pt>
                <c:pt idx="19">
                  <c:v>0.19</c:v>
                </c:pt>
                <c:pt idx="20">
                  <c:v>0.17333333333333334</c:v>
                </c:pt>
                <c:pt idx="21">
                  <c:v>0.15666666666666668</c:v>
                </c:pt>
                <c:pt idx="22" formatCode="0%">
                  <c:v>0.14000000000000001</c:v>
                </c:pt>
                <c:pt idx="23">
                  <c:v>0.14111111111111113</c:v>
                </c:pt>
                <c:pt idx="24">
                  <c:v>0.14222222222222225</c:v>
                </c:pt>
                <c:pt idx="25">
                  <c:v>0.14333333333333337</c:v>
                </c:pt>
                <c:pt idx="26">
                  <c:v>0.14444444444444449</c:v>
                </c:pt>
                <c:pt idx="27">
                  <c:v>0.1455555555555556</c:v>
                </c:pt>
                <c:pt idx="28">
                  <c:v>0.14666666666666672</c:v>
                </c:pt>
                <c:pt idx="29">
                  <c:v>0.14777777777777784</c:v>
                </c:pt>
                <c:pt idx="30">
                  <c:v>0.14888888888888896</c:v>
                </c:pt>
                <c:pt idx="31">
                  <c:v>0.15000000000000008</c:v>
                </c:pt>
                <c:pt idx="32">
                  <c:v>0.1511111111111112</c:v>
                </c:pt>
                <c:pt idx="33">
                  <c:v>0.15222222222222231</c:v>
                </c:pt>
                <c:pt idx="34">
                  <c:v>0.15333333333333343</c:v>
                </c:pt>
                <c:pt idx="35">
                  <c:v>0.15444444444444455</c:v>
                </c:pt>
                <c:pt idx="36">
                  <c:v>0.15555555555555567</c:v>
                </c:pt>
                <c:pt idx="37">
                  <c:v>0.15666666666666679</c:v>
                </c:pt>
                <c:pt idx="38">
                  <c:v>0.15777777777777791</c:v>
                </c:pt>
                <c:pt idx="39">
                  <c:v>0.15888888888888902</c:v>
                </c:pt>
                <c:pt idx="40" formatCode="0%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AC-4540-A544-CBA7048A54FC}"/>
            </c:ext>
          </c:extLst>
        </c:ser>
        <c:ser>
          <c:idx val="1"/>
          <c:order val="5"/>
          <c:tx>
            <c:strRef>
              <c:f>'[Gas Gen Share New England graph.xlsx]Sheet1'!$B$4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graph.xlsx]Sheet1'!$C$4:$AQ$4</c:f>
              <c:numCache>
                <c:formatCode>0.0%</c:formatCode>
                <c:ptCount val="41"/>
                <c:pt idx="0">
                  <c:v>0.27</c:v>
                </c:pt>
                <c:pt idx="1">
                  <c:v>0.26900000000000002</c:v>
                </c:pt>
                <c:pt idx="2">
                  <c:v>0.26800000000000002</c:v>
                </c:pt>
                <c:pt idx="3">
                  <c:v>0.26700000000000002</c:v>
                </c:pt>
                <c:pt idx="4">
                  <c:v>0.26600000000000001</c:v>
                </c:pt>
                <c:pt idx="5">
                  <c:v>0.26500000000000001</c:v>
                </c:pt>
                <c:pt idx="6">
                  <c:v>0.26400000000000001</c:v>
                </c:pt>
                <c:pt idx="7">
                  <c:v>0.26300000000000001</c:v>
                </c:pt>
                <c:pt idx="8">
                  <c:v>0.26200000000000001</c:v>
                </c:pt>
                <c:pt idx="9">
                  <c:v>0.26100000000000001</c:v>
                </c:pt>
                <c:pt idx="10">
                  <c:v>0.26</c:v>
                </c:pt>
                <c:pt idx="11">
                  <c:v>0.25900000000000001</c:v>
                </c:pt>
                <c:pt idx="12">
                  <c:v>0.25800000000000001</c:v>
                </c:pt>
                <c:pt idx="13">
                  <c:v>0.25700000000000001</c:v>
                </c:pt>
                <c:pt idx="14">
                  <c:v>0.25600000000000001</c:v>
                </c:pt>
                <c:pt idx="15">
                  <c:v>0.255</c:v>
                </c:pt>
                <c:pt idx="16">
                  <c:v>0.254</c:v>
                </c:pt>
                <c:pt idx="17">
                  <c:v>0.253</c:v>
                </c:pt>
                <c:pt idx="18">
                  <c:v>0.252</c:v>
                </c:pt>
                <c:pt idx="19">
                  <c:v>0.25</c:v>
                </c:pt>
                <c:pt idx="20">
                  <c:v>0.24333333333333335</c:v>
                </c:pt>
                <c:pt idx="21">
                  <c:v>0.23666666666666669</c:v>
                </c:pt>
                <c:pt idx="22" formatCode="0%">
                  <c:v>0.23</c:v>
                </c:pt>
                <c:pt idx="23">
                  <c:v>0.22444444444444445</c:v>
                </c:pt>
                <c:pt idx="24">
                  <c:v>0.21888888888888888</c:v>
                </c:pt>
                <c:pt idx="25">
                  <c:v>0.21333333333333332</c:v>
                </c:pt>
                <c:pt idx="26">
                  <c:v>0.20777777777777776</c:v>
                </c:pt>
                <c:pt idx="27">
                  <c:v>0.20222222222222219</c:v>
                </c:pt>
                <c:pt idx="28">
                  <c:v>0.19666666666666663</c:v>
                </c:pt>
                <c:pt idx="29">
                  <c:v>0.19111111111111106</c:v>
                </c:pt>
                <c:pt idx="30">
                  <c:v>0.1855555555555555</c:v>
                </c:pt>
                <c:pt idx="31">
                  <c:v>0.17999999999999994</c:v>
                </c:pt>
                <c:pt idx="32">
                  <c:v>0.17444444444444437</c:v>
                </c:pt>
                <c:pt idx="33">
                  <c:v>0.16888888888888881</c:v>
                </c:pt>
                <c:pt idx="34">
                  <c:v>0.16333333333333325</c:v>
                </c:pt>
                <c:pt idx="35">
                  <c:v>0.15777777777777768</c:v>
                </c:pt>
                <c:pt idx="36">
                  <c:v>0.15222222222222212</c:v>
                </c:pt>
                <c:pt idx="37">
                  <c:v>0.14666666666666656</c:v>
                </c:pt>
                <c:pt idx="38">
                  <c:v>0.14111111111111099</c:v>
                </c:pt>
                <c:pt idx="39">
                  <c:v>0.13555555555555543</c:v>
                </c:pt>
                <c:pt idx="40" formatCode="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AC-4540-A544-CBA7048A54FC}"/>
            </c:ext>
          </c:extLst>
        </c:ser>
        <c:ser>
          <c:idx val="0"/>
          <c:order val="6"/>
          <c:tx>
            <c:strRef>
              <c:f>'[Gas Gen Share New England graph.xlsx]Sheet1'!$B$3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'[Gas Gen Share New England graph.xlsx]Sheet1'!$C$2:$AQ$2</c:f>
              <c:numCache>
                <c:formatCode>General</c:formatCode>
                <c:ptCount val="41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  <c:pt idx="40">
                  <c:v>2040</c:v>
                </c:pt>
              </c:numCache>
            </c:numRef>
          </c:cat>
          <c:val>
            <c:numRef>
              <c:f>'[Gas Gen Share New England graph.xlsx]Sheet1'!$C$3:$AQ$3</c:f>
              <c:numCache>
                <c:formatCode>0.0%</c:formatCode>
                <c:ptCount val="41"/>
                <c:pt idx="0">
                  <c:v>0.13</c:v>
                </c:pt>
                <c:pt idx="1">
                  <c:v>0.14350000000000002</c:v>
                </c:pt>
                <c:pt idx="2">
                  <c:v>0.15700000000000003</c:v>
                </c:pt>
                <c:pt idx="3">
                  <c:v>0.17050000000000004</c:v>
                </c:pt>
                <c:pt idx="4">
                  <c:v>0.18400000000000005</c:v>
                </c:pt>
                <c:pt idx="5">
                  <c:v>0.19750000000000006</c:v>
                </c:pt>
                <c:pt idx="6">
                  <c:v>0.21100000000000008</c:v>
                </c:pt>
                <c:pt idx="7">
                  <c:v>0.22450000000000009</c:v>
                </c:pt>
                <c:pt idx="8">
                  <c:v>0.2380000000000001</c:v>
                </c:pt>
                <c:pt idx="9">
                  <c:v>0.25150000000000011</c:v>
                </c:pt>
                <c:pt idx="10">
                  <c:v>0.26500000000000012</c:v>
                </c:pt>
                <c:pt idx="11">
                  <c:v>0.27850000000000014</c:v>
                </c:pt>
                <c:pt idx="12">
                  <c:v>0.29200000000000015</c:v>
                </c:pt>
                <c:pt idx="13">
                  <c:v>0.30550000000000016</c:v>
                </c:pt>
                <c:pt idx="14">
                  <c:v>0.31900000000000017</c:v>
                </c:pt>
                <c:pt idx="15">
                  <c:v>0.33250000000000018</c:v>
                </c:pt>
                <c:pt idx="16">
                  <c:v>0.3460000000000002</c:v>
                </c:pt>
                <c:pt idx="17">
                  <c:v>0.35950000000000021</c:v>
                </c:pt>
                <c:pt idx="18">
                  <c:v>0.37300000000000022</c:v>
                </c:pt>
                <c:pt idx="19">
                  <c:v>0.4</c:v>
                </c:pt>
                <c:pt idx="20">
                  <c:v>0.41666666666666669</c:v>
                </c:pt>
                <c:pt idx="21">
                  <c:v>0.43333333333333335</c:v>
                </c:pt>
                <c:pt idx="22" formatCode="0%">
                  <c:v>0.45</c:v>
                </c:pt>
                <c:pt idx="23">
                  <c:v>0.4316666666666667</c:v>
                </c:pt>
                <c:pt idx="24">
                  <c:v>0.41333333333333339</c:v>
                </c:pt>
                <c:pt idx="25">
                  <c:v>0.39500000000000007</c:v>
                </c:pt>
                <c:pt idx="26">
                  <c:v>0.37666666666666676</c:v>
                </c:pt>
                <c:pt idx="27">
                  <c:v>0.35833333333333345</c:v>
                </c:pt>
                <c:pt idx="28">
                  <c:v>0.34000000000000014</c:v>
                </c:pt>
                <c:pt idx="29">
                  <c:v>0.32166666666666682</c:v>
                </c:pt>
                <c:pt idx="30">
                  <c:v>0.30333333333333351</c:v>
                </c:pt>
                <c:pt idx="31">
                  <c:v>0.2850000000000002</c:v>
                </c:pt>
                <c:pt idx="32">
                  <c:v>0.26666666666666689</c:v>
                </c:pt>
                <c:pt idx="33">
                  <c:v>0.24833333333333354</c:v>
                </c:pt>
                <c:pt idx="34">
                  <c:v>0.2300000000000002</c:v>
                </c:pt>
                <c:pt idx="35">
                  <c:v>0.21166666666666686</c:v>
                </c:pt>
                <c:pt idx="36">
                  <c:v>0.19333333333333352</c:v>
                </c:pt>
                <c:pt idx="37">
                  <c:v>0.17500000000000018</c:v>
                </c:pt>
                <c:pt idx="38">
                  <c:v>0.15666666666666684</c:v>
                </c:pt>
                <c:pt idx="39">
                  <c:v>0.1383333333333335</c:v>
                </c:pt>
                <c:pt idx="40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AC-4540-A544-CBA7048A54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6209856"/>
        <c:axId val="1506210336"/>
      </c:areaChart>
      <c:catAx>
        <c:axId val="150620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210336"/>
        <c:crosses val="autoZero"/>
        <c:auto val="1"/>
        <c:lblAlgn val="ctr"/>
        <c:lblOffset val="100"/>
        <c:noMultiLvlLbl val="0"/>
      </c:catAx>
      <c:valAx>
        <c:axId val="15062103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2098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7482299536013"/>
          <c:y val="3.3779787386124957E-2"/>
          <c:w val="0.88332104401723333"/>
          <c:h val="0.86797152004624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Sheet1!$M$1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Sheet1!$L$2:$L$8</c:f>
              <c:strCache>
                <c:ptCount val="7"/>
                <c:pt idx="0">
                  <c:v>Nuclear</c:v>
                </c:pt>
                <c:pt idx="1">
                  <c:v>Oil</c:v>
                </c:pt>
                <c:pt idx="2">
                  <c:v>Coal</c:v>
                </c:pt>
                <c:pt idx="3">
                  <c:v>Natural Gas</c:v>
                </c:pt>
                <c:pt idx="4">
                  <c:v>Hydro</c:v>
                </c:pt>
                <c:pt idx="5">
                  <c:v>Imports</c:v>
                </c:pt>
                <c:pt idx="6">
                  <c:v>Renewables</c:v>
                </c:pt>
              </c:strCache>
            </c:strRef>
          </c:cat>
          <c:val>
            <c:numRef>
              <c:f>Sheet1!$M$2:$M$8</c:f>
              <c:numCache>
                <c:formatCode>_(* #,##0_);_(* \(#,##0\);_(* "-"??_);_(@_)</c:formatCode>
                <c:ptCount val="7"/>
                <c:pt idx="0">
                  <c:v>34345</c:v>
                </c:pt>
                <c:pt idx="1">
                  <c:v>24190</c:v>
                </c:pt>
                <c:pt idx="2">
                  <c:v>19769</c:v>
                </c:pt>
                <c:pt idx="3">
                  <c:v>16159</c:v>
                </c:pt>
                <c:pt idx="4">
                  <c:v>7467</c:v>
                </c:pt>
                <c:pt idx="5">
                  <c:v>17832</c:v>
                </c:pt>
                <c:pt idx="6">
                  <c:v>8268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A-44D0-BEC1-5803BABCA3F2}"/>
            </c:ext>
          </c:extLst>
        </c:ser>
        <c:ser>
          <c:idx val="1"/>
          <c:order val="1"/>
          <c:tx>
            <c:strRef>
              <c:f>Sheet1!$N$1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Sheet1!$L$2:$L$8</c:f>
              <c:strCache>
                <c:ptCount val="7"/>
                <c:pt idx="0">
                  <c:v>Nuclear</c:v>
                </c:pt>
                <c:pt idx="1">
                  <c:v>Oil</c:v>
                </c:pt>
                <c:pt idx="2">
                  <c:v>Coal</c:v>
                </c:pt>
                <c:pt idx="3">
                  <c:v>Natural Gas</c:v>
                </c:pt>
                <c:pt idx="4">
                  <c:v>Hydro</c:v>
                </c:pt>
                <c:pt idx="5">
                  <c:v>Imports</c:v>
                </c:pt>
                <c:pt idx="6">
                  <c:v>Renewables</c:v>
                </c:pt>
              </c:strCache>
            </c:strRef>
          </c:cat>
          <c:val>
            <c:numRef>
              <c:f>Sheet1!$N$2:$N$8</c:f>
              <c:numCache>
                <c:formatCode>_(* #,##0_);_(* \(#,##0\);_(* "-"??_);_(@_)</c:formatCode>
                <c:ptCount val="7"/>
                <c:pt idx="0">
                  <c:v>27386</c:v>
                </c:pt>
                <c:pt idx="1">
                  <c:v>1845</c:v>
                </c:pt>
                <c:pt idx="2">
                  <c:v>320</c:v>
                </c:pt>
                <c:pt idx="3">
                  <c:v>53868</c:v>
                </c:pt>
                <c:pt idx="4">
                  <c:v>7741</c:v>
                </c:pt>
                <c:pt idx="5">
                  <c:v>20058</c:v>
                </c:pt>
                <c:pt idx="6">
                  <c:v>12723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A-44D0-BEC1-5803BABCA3F2}"/>
            </c:ext>
          </c:extLst>
        </c:ser>
        <c:ser>
          <c:idx val="2"/>
          <c:order val="2"/>
          <c:tx>
            <c:strRef>
              <c:f>Sheet1!$O$1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Sheet1!$L$2:$L$8</c:f>
              <c:strCache>
                <c:ptCount val="7"/>
                <c:pt idx="0">
                  <c:v>Nuclear</c:v>
                </c:pt>
                <c:pt idx="1">
                  <c:v>Oil</c:v>
                </c:pt>
                <c:pt idx="2">
                  <c:v>Coal</c:v>
                </c:pt>
                <c:pt idx="3">
                  <c:v>Natural Gas</c:v>
                </c:pt>
                <c:pt idx="4">
                  <c:v>Hydro</c:v>
                </c:pt>
                <c:pt idx="5">
                  <c:v>Imports</c:v>
                </c:pt>
                <c:pt idx="6">
                  <c:v>Renewables</c:v>
                </c:pt>
              </c:strCache>
            </c:strRef>
          </c:cat>
          <c:val>
            <c:numRef>
              <c:f>Sheet1!$O$2:$O$8</c:f>
              <c:numCache>
                <c:formatCode>_(* #,##0_);_(* \(#,##0\);_(* "-"??_);_(@_)</c:formatCode>
                <c:ptCount val="7"/>
                <c:pt idx="0">
                  <c:v>28758.959999999999</c:v>
                </c:pt>
                <c:pt idx="1">
                  <c:v>0</c:v>
                </c:pt>
                <c:pt idx="2">
                  <c:v>0</c:v>
                </c:pt>
                <c:pt idx="3">
                  <c:v>26243.040000000001</c:v>
                </c:pt>
                <c:pt idx="4">
                  <c:v>6912.7830000000004</c:v>
                </c:pt>
                <c:pt idx="5">
                  <c:v>31563.94</c:v>
                </c:pt>
                <c:pt idx="6">
                  <c:v>119993.348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3A-44D0-BEC1-5803BABCA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3264719"/>
        <c:axId val="1313265199"/>
      </c:barChart>
      <c:catAx>
        <c:axId val="131326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3265199"/>
        <c:crosses val="autoZero"/>
        <c:auto val="1"/>
        <c:lblAlgn val="ctr"/>
        <c:lblOffset val="100"/>
        <c:noMultiLvlLbl val="0"/>
      </c:catAx>
      <c:valAx>
        <c:axId val="1313265199"/>
        <c:scaling>
          <c:orientation val="minMax"/>
          <c:max val="1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Generation (GWh)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3264719"/>
        <c:crosses val="autoZero"/>
        <c:crossBetween val="between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41045904041654424"/>
          <c:y val="0.1398063083513863"/>
          <c:w val="0.17908182965987504"/>
          <c:h val="5.715765223005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8155890080588"/>
          <c:y val="4.5270607453405484E-2"/>
          <c:w val="0.8629027465081387"/>
          <c:h val="0.745600082440309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'[OSW Subsidy Calc 20240507.xlsx]Multiple Projects'!$D$49</c:f>
              <c:strCache>
                <c:ptCount val="1"/>
                <c:pt idx="0">
                  <c:v>Project 1 PPA Payments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Projects'!$G$49:$AM$49</c:f>
              <c:numCache>
                <c:formatCode>"$"#,##0.0_);\("$"#,##0.0\)</c:formatCode>
                <c:ptCount val="33"/>
                <c:pt idx="0">
                  <c:v>494.06400000000008</c:v>
                </c:pt>
                <c:pt idx="1">
                  <c:v>494.06400000000008</c:v>
                </c:pt>
                <c:pt idx="2">
                  <c:v>494.06400000000008</c:v>
                </c:pt>
                <c:pt idx="3">
                  <c:v>494.06400000000008</c:v>
                </c:pt>
                <c:pt idx="4">
                  <c:v>494.06400000000008</c:v>
                </c:pt>
                <c:pt idx="5">
                  <c:v>494.06400000000008</c:v>
                </c:pt>
                <c:pt idx="6">
                  <c:v>494.06400000000008</c:v>
                </c:pt>
                <c:pt idx="7">
                  <c:v>494.06400000000008</c:v>
                </c:pt>
                <c:pt idx="8">
                  <c:v>494.06400000000008</c:v>
                </c:pt>
                <c:pt idx="9">
                  <c:v>494.06400000000008</c:v>
                </c:pt>
                <c:pt idx="10">
                  <c:v>494.06400000000008</c:v>
                </c:pt>
                <c:pt idx="11">
                  <c:v>494.06400000000008</c:v>
                </c:pt>
                <c:pt idx="12">
                  <c:v>494.06400000000008</c:v>
                </c:pt>
                <c:pt idx="13">
                  <c:v>494.06400000000008</c:v>
                </c:pt>
                <c:pt idx="14">
                  <c:v>494.06400000000008</c:v>
                </c:pt>
                <c:pt idx="15">
                  <c:v>494.06400000000008</c:v>
                </c:pt>
                <c:pt idx="16">
                  <c:v>494.06400000000008</c:v>
                </c:pt>
                <c:pt idx="17">
                  <c:v>494.06400000000008</c:v>
                </c:pt>
                <c:pt idx="18">
                  <c:v>494.06400000000008</c:v>
                </c:pt>
                <c:pt idx="19">
                  <c:v>494.06400000000008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8-423D-A5C7-088C9642239B}"/>
            </c:ext>
          </c:extLst>
        </c:ser>
        <c:ser>
          <c:idx val="1"/>
          <c:order val="1"/>
          <c:tx>
            <c:strRef>
              <c:f>'[OSW Subsidy Calc 20240507.xlsx]Multiple Projects'!$D$50</c:f>
              <c:strCache>
                <c:ptCount val="1"/>
                <c:pt idx="0">
                  <c:v>Project 2 PPA Payments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Projects'!$G$50:$AM$50</c:f>
              <c:numCache>
                <c:formatCode>"$"#,##0.0_);\("$"#,##0.0\)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741.096</c:v>
                </c:pt>
                <c:pt idx="6">
                  <c:v>741.096</c:v>
                </c:pt>
                <c:pt idx="7">
                  <c:v>741.096</c:v>
                </c:pt>
                <c:pt idx="8">
                  <c:v>741.096</c:v>
                </c:pt>
                <c:pt idx="9">
                  <c:v>741.096</c:v>
                </c:pt>
                <c:pt idx="10">
                  <c:v>741.096</c:v>
                </c:pt>
                <c:pt idx="11">
                  <c:v>741.096</c:v>
                </c:pt>
                <c:pt idx="12">
                  <c:v>741.096</c:v>
                </c:pt>
                <c:pt idx="13">
                  <c:v>741.096</c:v>
                </c:pt>
                <c:pt idx="14">
                  <c:v>741.096</c:v>
                </c:pt>
                <c:pt idx="15">
                  <c:v>741.096</c:v>
                </c:pt>
                <c:pt idx="16">
                  <c:v>741.096</c:v>
                </c:pt>
                <c:pt idx="17">
                  <c:v>741.096</c:v>
                </c:pt>
                <c:pt idx="18">
                  <c:v>741.096</c:v>
                </c:pt>
                <c:pt idx="19">
                  <c:v>741.096</c:v>
                </c:pt>
                <c:pt idx="20">
                  <c:v>741.096</c:v>
                </c:pt>
                <c:pt idx="21">
                  <c:v>741.096</c:v>
                </c:pt>
                <c:pt idx="22">
                  <c:v>741.096</c:v>
                </c:pt>
                <c:pt idx="23">
                  <c:v>741.096</c:v>
                </c:pt>
                <c:pt idx="24">
                  <c:v>741.096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8-423D-A5C7-088C9642239B}"/>
            </c:ext>
          </c:extLst>
        </c:ser>
        <c:ser>
          <c:idx val="2"/>
          <c:order val="2"/>
          <c:tx>
            <c:strRef>
              <c:f>'[OSW Subsidy Calc 20240507.xlsx]Multiple Projects'!$D$51</c:f>
              <c:strCache>
                <c:ptCount val="1"/>
                <c:pt idx="0">
                  <c:v>Project 3 PPA Payments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Projects'!$G$51:$AM$51</c:f>
              <c:numCache>
                <c:formatCode>"$"#,##0.0_);\("$"#,##0.0\)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741.096</c:v>
                </c:pt>
                <c:pt idx="8">
                  <c:v>741.096</c:v>
                </c:pt>
                <c:pt idx="9">
                  <c:v>741.096</c:v>
                </c:pt>
                <c:pt idx="10">
                  <c:v>741.096</c:v>
                </c:pt>
                <c:pt idx="11">
                  <c:v>741.096</c:v>
                </c:pt>
                <c:pt idx="12">
                  <c:v>741.096</c:v>
                </c:pt>
                <c:pt idx="13">
                  <c:v>741.096</c:v>
                </c:pt>
                <c:pt idx="14">
                  <c:v>741.096</c:v>
                </c:pt>
                <c:pt idx="15">
                  <c:v>741.096</c:v>
                </c:pt>
                <c:pt idx="16">
                  <c:v>741.096</c:v>
                </c:pt>
                <c:pt idx="17">
                  <c:v>741.096</c:v>
                </c:pt>
                <c:pt idx="18">
                  <c:v>741.096</c:v>
                </c:pt>
                <c:pt idx="19">
                  <c:v>741.096</c:v>
                </c:pt>
                <c:pt idx="20">
                  <c:v>741.096</c:v>
                </c:pt>
                <c:pt idx="21">
                  <c:v>741.096</c:v>
                </c:pt>
                <c:pt idx="22">
                  <c:v>741.096</c:v>
                </c:pt>
                <c:pt idx="23">
                  <c:v>741.096</c:v>
                </c:pt>
                <c:pt idx="24">
                  <c:v>741.096</c:v>
                </c:pt>
                <c:pt idx="25">
                  <c:v>741.096</c:v>
                </c:pt>
                <c:pt idx="26">
                  <c:v>741.096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8-423D-A5C7-088C9642239B}"/>
            </c:ext>
          </c:extLst>
        </c:ser>
        <c:ser>
          <c:idx val="3"/>
          <c:order val="3"/>
          <c:tx>
            <c:strRef>
              <c:f>'[OSW Subsidy Calc 20240507.xlsx]Multiple Projects'!$D$52</c:f>
              <c:strCache>
                <c:ptCount val="1"/>
                <c:pt idx="0">
                  <c:v>Project 4 PPA Payments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Projects'!$G$52:$AM$52</c:f>
              <c:numCache>
                <c:formatCode>"$"#,##0.0_);\("$"#,##0.0\)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741.096</c:v>
                </c:pt>
                <c:pt idx="11">
                  <c:v>741.096</c:v>
                </c:pt>
                <c:pt idx="12">
                  <c:v>741.096</c:v>
                </c:pt>
                <c:pt idx="13">
                  <c:v>741.096</c:v>
                </c:pt>
                <c:pt idx="14">
                  <c:v>741.096</c:v>
                </c:pt>
                <c:pt idx="15">
                  <c:v>741.096</c:v>
                </c:pt>
                <c:pt idx="16">
                  <c:v>741.096</c:v>
                </c:pt>
                <c:pt idx="17">
                  <c:v>741.096</c:v>
                </c:pt>
                <c:pt idx="18">
                  <c:v>741.096</c:v>
                </c:pt>
                <c:pt idx="19">
                  <c:v>741.096</c:v>
                </c:pt>
                <c:pt idx="20">
                  <c:v>741.096</c:v>
                </c:pt>
                <c:pt idx="21">
                  <c:v>741.096</c:v>
                </c:pt>
                <c:pt idx="22">
                  <c:v>741.096</c:v>
                </c:pt>
                <c:pt idx="23">
                  <c:v>741.096</c:v>
                </c:pt>
                <c:pt idx="24">
                  <c:v>741.096</c:v>
                </c:pt>
                <c:pt idx="25">
                  <c:v>741.096</c:v>
                </c:pt>
                <c:pt idx="26">
                  <c:v>741.096</c:v>
                </c:pt>
                <c:pt idx="27">
                  <c:v>741.096</c:v>
                </c:pt>
                <c:pt idx="28">
                  <c:v>741.096</c:v>
                </c:pt>
                <c:pt idx="29">
                  <c:v>741.096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18-423D-A5C7-088C9642239B}"/>
            </c:ext>
          </c:extLst>
        </c:ser>
        <c:ser>
          <c:idx val="4"/>
          <c:order val="4"/>
          <c:tx>
            <c:strRef>
              <c:f>'[OSW Subsidy Calc 20240507.xlsx]Multiple Projects'!$D$53</c:f>
              <c:strCache>
                <c:ptCount val="1"/>
                <c:pt idx="0">
                  <c:v>Project 5 PPA Payments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Projects'!$G$53:$AM$53</c:f>
              <c:numCache>
                <c:formatCode>"$"#,##0.0_);\("$"#,##0.0\)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741.096</c:v>
                </c:pt>
                <c:pt idx="12">
                  <c:v>741.096</c:v>
                </c:pt>
                <c:pt idx="13">
                  <c:v>741.096</c:v>
                </c:pt>
                <c:pt idx="14">
                  <c:v>741.096</c:v>
                </c:pt>
                <c:pt idx="15">
                  <c:v>741.096</c:v>
                </c:pt>
                <c:pt idx="16">
                  <c:v>741.096</c:v>
                </c:pt>
                <c:pt idx="17">
                  <c:v>741.096</c:v>
                </c:pt>
                <c:pt idx="18">
                  <c:v>741.096</c:v>
                </c:pt>
                <c:pt idx="19">
                  <c:v>741.096</c:v>
                </c:pt>
                <c:pt idx="20">
                  <c:v>741.096</c:v>
                </c:pt>
                <c:pt idx="21">
                  <c:v>741.096</c:v>
                </c:pt>
                <c:pt idx="22">
                  <c:v>741.096</c:v>
                </c:pt>
                <c:pt idx="23">
                  <c:v>741.096</c:v>
                </c:pt>
                <c:pt idx="24">
                  <c:v>741.096</c:v>
                </c:pt>
                <c:pt idx="25">
                  <c:v>741.096</c:v>
                </c:pt>
                <c:pt idx="26">
                  <c:v>741.096</c:v>
                </c:pt>
                <c:pt idx="27">
                  <c:v>741.096</c:v>
                </c:pt>
                <c:pt idx="28">
                  <c:v>741.096</c:v>
                </c:pt>
                <c:pt idx="29">
                  <c:v>741.096</c:v>
                </c:pt>
                <c:pt idx="30">
                  <c:v>741.096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8-423D-A5C7-088C9642239B}"/>
            </c:ext>
          </c:extLst>
        </c:ser>
        <c:ser>
          <c:idx val="5"/>
          <c:order val="5"/>
          <c:tx>
            <c:strRef>
              <c:f>'[OSW Subsidy Calc 20240507.xlsx]Multiple Projects'!$D$54</c:f>
              <c:strCache>
                <c:ptCount val="1"/>
                <c:pt idx="0">
                  <c:v>Project 6 PPA Payments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Projects'!$G$54:$AM$54</c:f>
              <c:numCache>
                <c:formatCode>"$"#,##0.0_);\("$"#,##0.0\)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741.096</c:v>
                </c:pt>
                <c:pt idx="14">
                  <c:v>741.096</c:v>
                </c:pt>
                <c:pt idx="15">
                  <c:v>741.096</c:v>
                </c:pt>
                <c:pt idx="16">
                  <c:v>741.096</c:v>
                </c:pt>
                <c:pt idx="17">
                  <c:v>741.096</c:v>
                </c:pt>
                <c:pt idx="18">
                  <c:v>741.096</c:v>
                </c:pt>
                <c:pt idx="19">
                  <c:v>741.096</c:v>
                </c:pt>
                <c:pt idx="20">
                  <c:v>741.096</c:v>
                </c:pt>
                <c:pt idx="21">
                  <c:v>741.096</c:v>
                </c:pt>
                <c:pt idx="22">
                  <c:v>741.096</c:v>
                </c:pt>
                <c:pt idx="23">
                  <c:v>741.096</c:v>
                </c:pt>
                <c:pt idx="24">
                  <c:v>741.096</c:v>
                </c:pt>
                <c:pt idx="25">
                  <c:v>741.096</c:v>
                </c:pt>
                <c:pt idx="26">
                  <c:v>741.096</c:v>
                </c:pt>
                <c:pt idx="27">
                  <c:v>741.096</c:v>
                </c:pt>
                <c:pt idx="28">
                  <c:v>741.096</c:v>
                </c:pt>
                <c:pt idx="29">
                  <c:v>741.096</c:v>
                </c:pt>
                <c:pt idx="30">
                  <c:v>741.096</c:v>
                </c:pt>
                <c:pt idx="31">
                  <c:v>741.096</c:v>
                </c:pt>
                <c:pt idx="32">
                  <c:v>741.096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18-423D-A5C7-088C9642239B}"/>
            </c:ext>
          </c:extLst>
        </c:ser>
        <c:ser>
          <c:idx val="6"/>
          <c:order val="6"/>
          <c:tx>
            <c:strRef>
              <c:f>'[OSW Subsidy Calc 20240507.xlsx]Multiple Projects'!$B$59</c:f>
              <c:strCache>
                <c:ptCount val="1"/>
                <c:pt idx="0">
                  <c:v>Less Delivered Energy Value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'[OSW Subsidy Calc 20240507.xlsx]Multiple Projects'!$G$59:$AM$59</c:f>
              <c:numCache>
                <c:formatCode>"$"#,##0_);\("$"#,##0\)</c:formatCode>
                <c:ptCount val="33"/>
                <c:pt idx="0">
                  <c:v>-131.75040000000001</c:v>
                </c:pt>
                <c:pt idx="1">
                  <c:v>-131.75039999999998</c:v>
                </c:pt>
                <c:pt idx="2">
                  <c:v>-131.75040000000001</c:v>
                </c:pt>
                <c:pt idx="3">
                  <c:v>-131.75040000000001</c:v>
                </c:pt>
                <c:pt idx="4">
                  <c:v>-131.75040000000001</c:v>
                </c:pt>
                <c:pt idx="5">
                  <c:v>-329.37600000000009</c:v>
                </c:pt>
                <c:pt idx="6">
                  <c:v>-329.37600000000009</c:v>
                </c:pt>
                <c:pt idx="7">
                  <c:v>-527.00160000000005</c:v>
                </c:pt>
                <c:pt idx="8">
                  <c:v>-527.00160000000005</c:v>
                </c:pt>
                <c:pt idx="9">
                  <c:v>-527.00160000000005</c:v>
                </c:pt>
                <c:pt idx="10">
                  <c:v>-724.6271999999999</c:v>
                </c:pt>
                <c:pt idx="11">
                  <c:v>-922.25280000000032</c:v>
                </c:pt>
                <c:pt idx="12">
                  <c:v>-922.25280000000021</c:v>
                </c:pt>
                <c:pt idx="13">
                  <c:v>-1119.8783999999998</c:v>
                </c:pt>
                <c:pt idx="14">
                  <c:v>-1119.8784000000001</c:v>
                </c:pt>
                <c:pt idx="15">
                  <c:v>-1119.8784000000001</c:v>
                </c:pt>
                <c:pt idx="16">
                  <c:v>-1119.8784000000001</c:v>
                </c:pt>
                <c:pt idx="17">
                  <c:v>-1119.8784000000001</c:v>
                </c:pt>
                <c:pt idx="18">
                  <c:v>-1119.8784000000001</c:v>
                </c:pt>
                <c:pt idx="19">
                  <c:v>-1119.8784000000005</c:v>
                </c:pt>
                <c:pt idx="20">
                  <c:v>-988.12800000000038</c:v>
                </c:pt>
                <c:pt idx="21">
                  <c:v>-988.12800000000027</c:v>
                </c:pt>
                <c:pt idx="22">
                  <c:v>-988.12800000000038</c:v>
                </c:pt>
                <c:pt idx="23">
                  <c:v>-988.12800000000061</c:v>
                </c:pt>
                <c:pt idx="24">
                  <c:v>-988.12800000000027</c:v>
                </c:pt>
                <c:pt idx="25">
                  <c:v>-790.50240000000042</c:v>
                </c:pt>
                <c:pt idx="26">
                  <c:v>-790.50240000000042</c:v>
                </c:pt>
                <c:pt idx="27">
                  <c:v>-592.87680000000034</c:v>
                </c:pt>
                <c:pt idx="28">
                  <c:v>-592.87680000000034</c:v>
                </c:pt>
                <c:pt idx="29">
                  <c:v>-592.87680000000023</c:v>
                </c:pt>
                <c:pt idx="30">
                  <c:v>-395.25120000000021</c:v>
                </c:pt>
                <c:pt idx="31">
                  <c:v>-197.62560000000013</c:v>
                </c:pt>
                <c:pt idx="32">
                  <c:v>-197.62560000000011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18-423D-A5C7-088C9642239B}"/>
            </c:ext>
          </c:extLst>
        </c:ser>
        <c:ser>
          <c:idx val="7"/>
          <c:order val="7"/>
          <c:tx>
            <c:strRef>
              <c:f>'[OSW Subsidy Calc 20240507.xlsx]Multiple Projects'!$B$60</c:f>
              <c:strCache>
                <c:ptCount val="1"/>
                <c:pt idx="0">
                  <c:v>Less Delivered REC Value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'[OSW Subsidy Calc 20240507.xlsx]Multiple Projects'!$G$60:$AM$60</c:f>
              <c:numCache>
                <c:formatCode>"$"#,##0_);\("$"#,##0\)</c:formatCode>
                <c:ptCount val="33"/>
                <c:pt idx="0">
                  <c:v>-131.75040000000001</c:v>
                </c:pt>
                <c:pt idx="1">
                  <c:v>-131.75039999999998</c:v>
                </c:pt>
                <c:pt idx="2">
                  <c:v>-131.75040000000001</c:v>
                </c:pt>
                <c:pt idx="3">
                  <c:v>-131.75040000000001</c:v>
                </c:pt>
                <c:pt idx="4">
                  <c:v>-131.75040000000001</c:v>
                </c:pt>
                <c:pt idx="5">
                  <c:v>-329.37600000000009</c:v>
                </c:pt>
                <c:pt idx="6">
                  <c:v>-329.37600000000009</c:v>
                </c:pt>
                <c:pt idx="7">
                  <c:v>-527.00160000000005</c:v>
                </c:pt>
                <c:pt idx="8">
                  <c:v>-527.00160000000005</c:v>
                </c:pt>
                <c:pt idx="9">
                  <c:v>-527.00160000000005</c:v>
                </c:pt>
                <c:pt idx="10">
                  <c:v>-724.6271999999999</c:v>
                </c:pt>
                <c:pt idx="11">
                  <c:v>-922.25280000000032</c:v>
                </c:pt>
                <c:pt idx="12">
                  <c:v>-922.25280000000021</c:v>
                </c:pt>
                <c:pt idx="13">
                  <c:v>-1119.8783999999998</c:v>
                </c:pt>
                <c:pt idx="14">
                  <c:v>-1119.8784000000001</c:v>
                </c:pt>
                <c:pt idx="15">
                  <c:v>-1119.8784000000001</c:v>
                </c:pt>
                <c:pt idx="16">
                  <c:v>-1119.8784000000001</c:v>
                </c:pt>
                <c:pt idx="17">
                  <c:v>-1119.8784000000001</c:v>
                </c:pt>
                <c:pt idx="18">
                  <c:v>-1119.8784000000001</c:v>
                </c:pt>
                <c:pt idx="19">
                  <c:v>-1119.8784000000005</c:v>
                </c:pt>
                <c:pt idx="20">
                  <c:v>-988.12800000000038</c:v>
                </c:pt>
                <c:pt idx="21">
                  <c:v>-988.12800000000027</c:v>
                </c:pt>
                <c:pt idx="22">
                  <c:v>-988.12800000000038</c:v>
                </c:pt>
                <c:pt idx="23">
                  <c:v>-988.12800000000061</c:v>
                </c:pt>
                <c:pt idx="24">
                  <c:v>-988.12800000000027</c:v>
                </c:pt>
                <c:pt idx="25">
                  <c:v>-790.50240000000042</c:v>
                </c:pt>
                <c:pt idx="26">
                  <c:v>-790.50240000000042</c:v>
                </c:pt>
                <c:pt idx="27">
                  <c:v>-592.87680000000034</c:v>
                </c:pt>
                <c:pt idx="28">
                  <c:v>-592.87680000000034</c:v>
                </c:pt>
                <c:pt idx="29">
                  <c:v>-592.87680000000023</c:v>
                </c:pt>
                <c:pt idx="30">
                  <c:v>-395.25120000000021</c:v>
                </c:pt>
                <c:pt idx="31">
                  <c:v>-197.62560000000013</c:v>
                </c:pt>
                <c:pt idx="32">
                  <c:v>-197.62560000000011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8-423D-A5C7-088C96422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287807"/>
        <c:axId val="1133273887"/>
      </c:barChart>
      <c:lineChart>
        <c:grouping val="standard"/>
        <c:varyColors val="0"/>
        <c:ser>
          <c:idx val="8"/>
          <c:order val="8"/>
          <c:tx>
            <c:strRef>
              <c:f>'[OSW Subsidy Calc 20240507.xlsx]Multiple Projects'!$B$61</c:f>
              <c:strCache>
                <c:ptCount val="1"/>
                <c:pt idx="0">
                  <c:v>Net Ratepayer Subsidy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FF00"/>
              </a:solidFill>
              <a:ln w="9525">
                <a:solidFill>
                  <a:srgbClr val="FF0000"/>
                </a:solidFill>
              </a:ln>
              <a:effectLst/>
            </c:spPr>
          </c:marker>
          <c:val>
            <c:numRef>
              <c:f>'[OSW Subsidy Calc 20240507.xlsx]Multiple Projects'!$G$61:$AM$61</c:f>
              <c:numCache>
                <c:formatCode>"$"#,##0_);\("$"#,##0\)</c:formatCode>
                <c:ptCount val="33"/>
                <c:pt idx="0">
                  <c:v>230.56320000000005</c:v>
                </c:pt>
                <c:pt idx="1">
                  <c:v>230.56320000000008</c:v>
                </c:pt>
                <c:pt idx="2">
                  <c:v>230.56320000000005</c:v>
                </c:pt>
                <c:pt idx="3">
                  <c:v>230.56320000000005</c:v>
                </c:pt>
                <c:pt idx="4">
                  <c:v>230.56320000000005</c:v>
                </c:pt>
                <c:pt idx="5">
                  <c:v>576.4079999999999</c:v>
                </c:pt>
                <c:pt idx="6">
                  <c:v>576.4079999999999</c:v>
                </c:pt>
                <c:pt idx="7">
                  <c:v>922.25279999999998</c:v>
                </c:pt>
                <c:pt idx="8">
                  <c:v>922.25279999999998</c:v>
                </c:pt>
                <c:pt idx="9">
                  <c:v>922.25279999999998</c:v>
                </c:pt>
                <c:pt idx="10">
                  <c:v>1268.0976000000001</c:v>
                </c:pt>
                <c:pt idx="11">
                  <c:v>1613.9423999999995</c:v>
                </c:pt>
                <c:pt idx="12">
                  <c:v>1613.9423999999995</c:v>
                </c:pt>
                <c:pt idx="13">
                  <c:v>1959.7872000000004</c:v>
                </c:pt>
                <c:pt idx="14">
                  <c:v>1959.7871999999998</c:v>
                </c:pt>
                <c:pt idx="15">
                  <c:v>1959.7871999999998</c:v>
                </c:pt>
                <c:pt idx="16">
                  <c:v>1959.7871999999998</c:v>
                </c:pt>
                <c:pt idx="17">
                  <c:v>1959.7871999999998</c:v>
                </c:pt>
                <c:pt idx="18">
                  <c:v>1959.7871999999998</c:v>
                </c:pt>
                <c:pt idx="19">
                  <c:v>1959.7871999999988</c:v>
                </c:pt>
                <c:pt idx="20">
                  <c:v>1729.2239999999995</c:v>
                </c:pt>
                <c:pt idx="21">
                  <c:v>1729.2239999999997</c:v>
                </c:pt>
                <c:pt idx="22">
                  <c:v>1729.2239999999995</c:v>
                </c:pt>
                <c:pt idx="23">
                  <c:v>1729.2239999999988</c:v>
                </c:pt>
                <c:pt idx="24">
                  <c:v>1729.2239999999997</c:v>
                </c:pt>
                <c:pt idx="25">
                  <c:v>1383.3791999999994</c:v>
                </c:pt>
                <c:pt idx="26">
                  <c:v>1383.3791999999994</c:v>
                </c:pt>
                <c:pt idx="27">
                  <c:v>1037.5343999999991</c:v>
                </c:pt>
                <c:pt idx="28">
                  <c:v>1037.5343999999991</c:v>
                </c:pt>
                <c:pt idx="29">
                  <c:v>1037.5343999999996</c:v>
                </c:pt>
                <c:pt idx="30">
                  <c:v>691.6895999999997</c:v>
                </c:pt>
                <c:pt idx="31">
                  <c:v>345.84479999999979</c:v>
                </c:pt>
                <c:pt idx="32">
                  <c:v>345.84479999999985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18-423D-A5C7-088C96422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3287807"/>
        <c:axId val="1133273887"/>
      </c:lineChart>
      <c:catAx>
        <c:axId val="11332878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273887"/>
        <c:crosses val="autoZero"/>
        <c:auto val="1"/>
        <c:lblAlgn val="ctr"/>
        <c:lblOffset val="100"/>
        <c:tickLblSkip val="1"/>
        <c:noMultiLvlLbl val="0"/>
      </c:catAx>
      <c:valAx>
        <c:axId val="1133273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</a:rPr>
                  <a:t>Annual Net Ratepayer Subsidy (Miilions of Nominal Dollars)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_);\(&quot;$&quot;#,##0\)" sourceLinked="0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28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91029161287404E-2"/>
          <c:y val="0.85961992854537084"/>
          <c:w val="0.85940231645563325"/>
          <c:h val="0.121200136255511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8155890080588"/>
          <c:y val="4.5270607453405484E-2"/>
          <c:w val="0.86436963365480624"/>
          <c:h val="0.87088656295929279"/>
        </c:manualLayout>
      </c:layout>
      <c:barChart>
        <c:barDir val="col"/>
        <c:grouping val="stacked"/>
        <c:varyColors val="0"/>
        <c:ser>
          <c:idx val="0"/>
          <c:order val="0"/>
          <c:tx>
            <c:v>Ratepayer Subsidy</c:v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'[OSW Subsidy Calc 20240507.xlsx]Multiple Projects'!$G$24:$AM$24</c:f>
              <c:numCache>
                <c:formatCode>General</c:formatCode>
                <c:ptCount val="3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  <c:pt idx="25">
                  <c:v>2050</c:v>
                </c:pt>
                <c:pt idx="26">
                  <c:v>2051</c:v>
                </c:pt>
                <c:pt idx="27">
                  <c:v>2052</c:v>
                </c:pt>
                <c:pt idx="28">
                  <c:v>2053</c:v>
                </c:pt>
                <c:pt idx="29">
                  <c:v>2054</c:v>
                </c:pt>
                <c:pt idx="30">
                  <c:v>2055</c:v>
                </c:pt>
                <c:pt idx="31">
                  <c:v>2056</c:v>
                </c:pt>
                <c:pt idx="32">
                  <c:v>2057</c:v>
                </c:pt>
              </c:numCache>
            </c:numRef>
          </c:cat>
          <c:val>
            <c:numRef>
              <c:f>'[OSW Subsidy Calc 20240507.xlsx]Multiple Projects'!$G$72:$AM$72</c:f>
              <c:numCache>
                <c:formatCode>#,##0.0000_);\(#,##0.0000\)</c:formatCode>
                <c:ptCount val="33"/>
                <c:pt idx="0">
                  <c:v>0.25449319513891194</c:v>
                </c:pt>
                <c:pt idx="1">
                  <c:v>0.25313249308330782</c:v>
                </c:pt>
                <c:pt idx="2">
                  <c:v>0.25098865689839112</c:v>
                </c:pt>
                <c:pt idx="3">
                  <c:v>0.24760857425147137</c:v>
                </c:pt>
                <c:pt idx="4">
                  <c:v>0.24534525139664815</c:v>
                </c:pt>
                <c:pt idx="5">
                  <c:v>0.60439765542262147</c:v>
                </c:pt>
                <c:pt idx="6">
                  <c:v>0.59403295785969701</c:v>
                </c:pt>
                <c:pt idx="7">
                  <c:v>0.92884761808842786</c:v>
                </c:pt>
                <c:pt idx="8">
                  <c:v>0.9105342245302952</c:v>
                </c:pt>
                <c:pt idx="9">
                  <c:v>0.90118647485024872</c:v>
                </c:pt>
                <c:pt idx="10">
                  <c:v>1.2114623613215934</c:v>
                </c:pt>
                <c:pt idx="11">
                  <c:v>1.5088414977552826</c:v>
                </c:pt>
                <c:pt idx="12">
                  <c:v>1.4787479136714217</c:v>
                </c:pt>
                <c:pt idx="13">
                  <c:v>1.7630518204936954</c:v>
                </c:pt>
                <c:pt idx="14">
                  <c:v>1.7342929142608745</c:v>
                </c:pt>
                <c:pt idx="15">
                  <c:v>1.7095115660245128</c:v>
                </c:pt>
                <c:pt idx="16">
                  <c:v>1.6884642376553858</c:v>
                </c:pt>
                <c:pt idx="17">
                  <c:v>1.6710197639733433</c:v>
                </c:pt>
                <c:pt idx="18">
                  <c:v>1.6572424059267536</c:v>
                </c:pt>
                <c:pt idx="19">
                  <c:v>1.6469651360812569</c:v>
                </c:pt>
                <c:pt idx="20">
                  <c:v>1.4469977033192278</c:v>
                </c:pt>
                <c:pt idx="21">
                  <c:v>1.4432792029270665</c:v>
                </c:pt>
                <c:pt idx="22">
                  <c:v>1.4414691495634422</c:v>
                </c:pt>
                <c:pt idx="23">
                  <c:v>1.4415731341087812</c:v>
                </c:pt>
                <c:pt idx="24">
                  <c:v>1.4433567077888028</c:v>
                </c:pt>
                <c:pt idx="25">
                  <c:v>1.1572420981440847</c:v>
                </c:pt>
                <c:pt idx="26">
                  <c:v>1.1608297671459236</c:v>
                </c:pt>
                <c:pt idx="27">
                  <c:v>0.87402353896103924</c:v>
                </c:pt>
                <c:pt idx="28">
                  <c:v>0.87808226517975008</c:v>
                </c:pt>
                <c:pt idx="29">
                  <c:v>0.88275384925707923</c:v>
                </c:pt>
                <c:pt idx="30">
                  <c:v>0.5920004069015945</c:v>
                </c:pt>
                <c:pt idx="31">
                  <c:v>0.29793022989733414</c:v>
                </c:pt>
                <c:pt idx="32">
                  <c:v>0.30003235091362218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2-4864-9ECB-626E303184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287807"/>
        <c:axId val="1133273887"/>
      </c:barChart>
      <c:catAx>
        <c:axId val="11332878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273887"/>
        <c:crosses val="autoZero"/>
        <c:auto val="1"/>
        <c:lblAlgn val="ctr"/>
        <c:lblOffset val="100"/>
        <c:tickLblSkip val="1"/>
        <c:noMultiLvlLbl val="0"/>
      </c:catAx>
      <c:valAx>
        <c:axId val="1133273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Average Ratepayer Subsidy (cents per kWh)</a:t>
                </a:r>
              </a:p>
            </c:rich>
          </c:tx>
          <c:layout>
            <c:manualLayout>
              <c:xMode val="edge"/>
              <c:yMode val="edge"/>
              <c:x val="2.5469113934723991E-2"/>
              <c:y val="0.223179611631175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287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311E98-C0EB-A925-ED05-485D281966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E1B7E-163E-CE56-B118-87E393AEAC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CB7C-6C83-4E70-A736-5C3D95B6876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50DD3-6B22-26E2-5359-DCF36E0946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F60B4-03B9-34E4-260E-7B7925C2D6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FC995-2764-450C-AF41-A5F5BE703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31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BCB7C-BD57-4B3E-A609-34B2ECCB68F2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A5553-4CC6-4105-9020-74AD5DDC0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2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marR="0" lvl="2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5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53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2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26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72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553-4CC6-4105-9020-74AD5DDC0C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2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rgbClr val="93241A"/>
                </a:solidFill>
                <a:latin typeface="Roboto" panose="020F0502020204030204" pitchFamily="2" charset="0"/>
                <a:ea typeface="Roboto" panose="020F0502020204030204" pitchFamily="2" charset="0"/>
                <a:cs typeface="Roboto" panose="020F0502020204030204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93241A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DD84A5-1AAA-5823-31BC-EF145C66BA91}"/>
              </a:ext>
            </a:extLst>
          </p:cNvPr>
          <p:cNvCxnSpPr/>
          <p:nvPr userDrawn="1"/>
        </p:nvCxnSpPr>
        <p:spPr>
          <a:xfrm>
            <a:off x="1524000" y="6174627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D480AE5-0093-4E89-4490-C8FA5A73D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78" y="463225"/>
            <a:ext cx="3457042" cy="24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8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846" y="1028024"/>
            <a:ext cx="5487729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46" y="1851936"/>
            <a:ext cx="5487729" cy="4184834"/>
          </a:xfrm>
        </p:spPr>
        <p:txBody>
          <a:bodyPr>
            <a:normAutofit/>
          </a:bodyPr>
          <a:lstStyle>
            <a:lvl1pPr marL="228600" indent="-22860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buClr>
                <a:schemeClr val="tx1"/>
              </a:buClr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buClr>
                <a:schemeClr val="tx1"/>
              </a:buClr>
              <a:defRPr sz="15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buClr>
                <a:schemeClr val="tx1"/>
              </a:buClr>
              <a:defRPr sz="14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buClr>
                <a:schemeClr val="tx1"/>
              </a:buClr>
              <a:defRPr sz="1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028024"/>
            <a:ext cx="5523805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851936"/>
            <a:ext cx="5523805" cy="4184834"/>
          </a:xfrm>
        </p:spPr>
        <p:txBody>
          <a:bodyPr>
            <a:normAutofit/>
          </a:bodyPr>
          <a:lstStyle>
            <a:lvl1pPr marL="228600" indent="-22860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buClr>
                <a:schemeClr val="tx1"/>
              </a:buClr>
              <a:defRPr sz="16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buClr>
                <a:schemeClr val="tx1"/>
              </a:buClr>
              <a:defRPr sz="15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buClr>
                <a:schemeClr val="tx1"/>
              </a:buClr>
              <a:defRPr sz="14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buClr>
                <a:schemeClr val="tx1"/>
              </a:buClr>
              <a:defRPr sz="1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E83CAE-BBF3-2179-7F21-180EEA8A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6912B0-6141-6C7C-6F38-749F587C24B3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17C0179C-1339-6F2B-1B01-6257F2F4AF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6" y="320041"/>
            <a:ext cx="11186159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8ADB64-DC66-29BC-C331-10669073BA3B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CFFE2F24-2D67-0F81-E64C-427711A5F1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</p:spTree>
    <p:extLst>
      <p:ext uri="{BB962C8B-B14F-4D97-AF65-F5344CB8AC3E}">
        <p14:creationId xmlns:p14="http://schemas.microsoft.com/office/powerpoint/2010/main" val="387358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E7D1BA6-35DA-18D1-61CA-08CEBBE5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215EF6-3FAE-CF95-3006-F7729D55381B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603F532F-03A7-118A-3697-F9CD4AA270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6" y="320041"/>
            <a:ext cx="11186159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F77735-A009-1EA2-96EF-2246A7E3CB59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2D44ABC7-E309-4B1D-910E-D322D86EDCF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4A4B49E-C927-1F29-D63E-D848872DE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11186159" cy="4992688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600"/>
            </a:lvl2pPr>
            <a:lvl3pPr marL="1085850" indent="-171450">
              <a:buFont typeface="Wingdings" panose="05000000000000000000" pitchFamily="2" charset="2"/>
              <a:buChar char="§"/>
              <a:defRPr sz="1500"/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2933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6F30C0-94E6-F2DC-61E0-B19E10E2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51D342-AEF4-4992-7F7A-06D47CFCEC38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7707674E-9606-DFAA-76E3-6AA6F99D39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6" y="320041"/>
            <a:ext cx="11186159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41B7BD-9AF9-ED48-CC29-64D17E4C21A1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9A577FBD-C2D0-0720-551C-579723391B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84B0814-92CB-99D9-98C3-8077F7B4B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11186159" cy="4992688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600"/>
            </a:lvl2pPr>
            <a:lvl3pPr marL="1085850" indent="-171450">
              <a:buFont typeface="Wingdings" panose="05000000000000000000" pitchFamily="2" charset="2"/>
              <a:buChar char="§"/>
              <a:defRPr sz="1500"/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70374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46" y="457200"/>
            <a:ext cx="4262179" cy="1600200"/>
          </a:xfrm>
        </p:spPr>
        <p:txBody>
          <a:bodyPr anchor="b"/>
          <a:lstStyle>
            <a:lvl1pPr>
              <a:defRPr sz="2800">
                <a:solidFill>
                  <a:srgbClr val="93241A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512818" cy="5403850"/>
          </a:xfrm>
        </p:spPr>
        <p:txBody>
          <a:bodyPr>
            <a:normAutofit/>
          </a:bodyPr>
          <a:lstStyle>
            <a:lvl1pPr marL="228600" indent="-228600"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5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9846" y="2057400"/>
            <a:ext cx="4262179" cy="38115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19E2E4-9B3B-7030-4BCF-87E48F4B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C5191A-BD4B-2291-68A3-E5D32B0BA8E1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C985B1BD-9809-F276-8DD1-2A90C0BE21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</p:spTree>
    <p:extLst>
      <p:ext uri="{BB962C8B-B14F-4D97-AF65-F5344CB8AC3E}">
        <p14:creationId xmlns:p14="http://schemas.microsoft.com/office/powerpoint/2010/main" val="226230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46" y="365125"/>
            <a:ext cx="11186160" cy="13255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846" y="1825625"/>
            <a:ext cx="11186160" cy="4351338"/>
          </a:xfrm>
        </p:spPr>
        <p:txBody>
          <a:bodyPr vert="eaVert">
            <a:normAutofit/>
          </a:bodyPr>
          <a:lstStyle>
            <a:lvl1pPr marL="228600" indent="-22860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buClr>
                <a:schemeClr val="tx1"/>
              </a:buClr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buClr>
                <a:schemeClr val="tx1"/>
              </a:buClr>
              <a:defRPr sz="15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5B8E93-4FD7-513F-8C15-879834D7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FDCC8F-07CF-AB46-537E-F25A5217C1E3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C7FF4C6-0840-D18D-4C00-6B52074185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</p:spTree>
    <p:extLst>
      <p:ext uri="{BB962C8B-B14F-4D97-AF65-F5344CB8AC3E}">
        <p14:creationId xmlns:p14="http://schemas.microsoft.com/office/powerpoint/2010/main" val="3458414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971106" cy="5811838"/>
          </a:xfrm>
        </p:spPr>
        <p:txBody>
          <a:bodyPr vert="eaVert">
            <a:normAutofit/>
          </a:bodyPr>
          <a:lstStyle>
            <a:lvl1pPr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846" y="365125"/>
            <a:ext cx="8062654" cy="5811838"/>
          </a:xfrm>
        </p:spPr>
        <p:txBody>
          <a:bodyPr vert="eaVert">
            <a:normAutofit/>
          </a:bodyPr>
          <a:lstStyle>
            <a:lvl1pPr marL="228600" indent="-22860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buClr>
                <a:schemeClr val="tx1"/>
              </a:buClr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buClr>
                <a:schemeClr val="tx1"/>
              </a:buClr>
              <a:defRPr sz="15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4C57AC-177E-B4A6-48A9-B110107B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DEC470-A09F-84BE-F872-0A7793B91DD2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BCEC113E-9412-0C75-E61C-6D94CCED6B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</p:spTree>
    <p:extLst>
      <p:ext uri="{BB962C8B-B14F-4D97-AF65-F5344CB8AC3E}">
        <p14:creationId xmlns:p14="http://schemas.microsoft.com/office/powerpoint/2010/main" val="1397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24C6761-F8C7-3AD8-DAAE-09B38E3A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01B665-AF55-F363-46D7-D3C2A28A54C1}"/>
              </a:ext>
            </a:extLst>
          </p:cNvPr>
          <p:cNvSpPr/>
          <p:nvPr userDrawn="1"/>
        </p:nvSpPr>
        <p:spPr>
          <a:xfrm>
            <a:off x="495995" y="685801"/>
            <a:ext cx="4809430" cy="5505448"/>
          </a:xfrm>
          <a:prstGeom prst="rect">
            <a:avLst/>
          </a:prstGeom>
          <a:solidFill>
            <a:srgbClr val="921D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Agenda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E637ABB-B1B0-36A5-44A0-89F543327724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23ECC04-631A-02A4-A69F-1F733ECBF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84371" y="685798"/>
            <a:ext cx="6111635" cy="5505443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600"/>
            </a:lvl2pPr>
            <a:lvl3pPr marL="1085850" indent="-171450">
              <a:buFont typeface="Wingdings" panose="05000000000000000000" pitchFamily="2" charset="2"/>
              <a:buChar char="§"/>
              <a:defRPr sz="1500"/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7196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31F0EFB-B63E-A62F-425B-46740DA005F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7" y="320041"/>
            <a:ext cx="11172306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2DA026-7041-4146-3B98-0468F1FADEBF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C9957B0-D7D2-03A3-CF72-5CB4EF841235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8F47B39-4A03-B7AA-0CBE-D7F123A92C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318DC7B-A9B2-ED8C-9870-3D5BFC21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8E216E7-3BF0-2AC7-CBF5-C439274A6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11186159" cy="4992688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sz="17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600"/>
            </a:lvl2pPr>
            <a:lvl3pPr marL="1085850" indent="-171450">
              <a:buFont typeface="Wingdings" panose="05000000000000000000" pitchFamily="2" charset="2"/>
              <a:buChar char="§"/>
              <a:defRPr sz="1500"/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1741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citure &amp; Tex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9481" y="987425"/>
            <a:ext cx="5406525" cy="4873625"/>
          </a:xfr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1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5392673" cy="4888602"/>
          </a:xfrm>
        </p:spPr>
        <p:txBody>
          <a:bodyPr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lang="en-US" sz="17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buFont typeface="Courier New" panose="02070309020205020404" pitchFamily="49" charset="0"/>
              <a:buChar char="o"/>
              <a:defRPr lang="en-US" sz="16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1085850" indent="-17145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en-US" sz="15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3F0272-2E36-60DC-4161-ED6FCD78FD18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2ABA8E-EDBC-D0D8-7C03-6CD484723198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385BAE7C-E26A-67C3-141F-6F584B8499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7" y="320041"/>
            <a:ext cx="11172306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0F14522A-194B-CA9E-D96F-12C87520D2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3B5920E-E4A8-F455-C0FC-801F2C1D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3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citure &amp; Tex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9846" y="1011377"/>
            <a:ext cx="5406526" cy="4976669"/>
          </a:xfr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1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3F0272-2E36-60DC-4161-ED6FCD78FD18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2ABA8E-EDBC-D0D8-7C03-6CD484723198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338B1921-67E1-E5FD-0E32-6E367A62F0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7" y="320041"/>
            <a:ext cx="11172306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C58B2353-811E-29A6-66E3-8CA91CE708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40F15D5-2506-7897-47D9-80C9F0941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4495F23-CFF9-4C80-F706-43CA08188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3333" y="1005378"/>
            <a:ext cx="5392673" cy="4976665"/>
          </a:xfrm>
        </p:spPr>
        <p:txBody>
          <a:bodyPr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lang="en-US" sz="17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buFont typeface="Courier New" panose="02070309020205020404" pitchFamily="49" charset="0"/>
              <a:buChar char="o"/>
              <a:defRPr lang="en-US" sz="16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1085850" indent="-171450" algn="l" defTabSz="914400" rtl="0" eaLnBrk="1" latinLnBrk="0" hangingPunct="1">
              <a:lnSpc>
                <a:spcPct val="90000"/>
              </a:lnSpc>
              <a:buFont typeface="Wingdings" panose="05000000000000000000" pitchFamily="2" charset="2"/>
              <a:buChar char="§"/>
              <a:defRPr lang="en-US" sz="15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543050" indent="-171450">
              <a:buFont typeface="Arial" panose="020B0604020202020204" pitchFamily="34" charset="0"/>
              <a:buChar char="•"/>
              <a:defRPr sz="1400"/>
            </a:lvl4pPr>
            <a:lvl5pPr marL="2000250" indent="-171450">
              <a:buFont typeface="Arial" panose="020B0604020202020204" pitchFamily="34" charset="0"/>
              <a:buChar char="•"/>
              <a:defRPr sz="12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72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citure &amp; Tex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3F0272-2E36-60DC-4161-ED6FCD78FD18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2ABA8E-EDBC-D0D8-7C03-6CD484723198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D19D2A5F-48A5-F3BF-8960-1DD5B8D519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62900" y="990604"/>
            <a:ext cx="3009899" cy="2285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550E7667-4F1E-70DE-B7C1-65DD036E1E0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9201" y="990604"/>
            <a:ext cx="3009900" cy="2285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3E61284C-C00B-9D0C-A0FB-9DA51AE3B8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990604"/>
            <a:ext cx="3048000" cy="2285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6E5AC8CD-3541-450E-2396-FEDBEF5AB19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62899" y="3581400"/>
            <a:ext cx="3009901" cy="2285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7E34170-5AC6-325E-E318-332E1A38DB1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19199" y="3581400"/>
            <a:ext cx="3009902" cy="2285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12EF5194-78D6-6BAB-1943-C1D64EEB9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72000" y="3581400"/>
            <a:ext cx="3048000" cy="2285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228600" lvl="0" indent="-228600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D62F3D4-1A42-439F-B2A3-41BBAB7F6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7" y="320041"/>
            <a:ext cx="10462952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5F046C7D-8024-BD2A-D7E7-89E8F44F42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4817F93-3F94-BB35-73E8-47070AB9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citure &amp; Tex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3F0272-2E36-60DC-4161-ED6FCD78FD18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2ABA8E-EDBC-D0D8-7C03-6CD484723198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F5BE7F58-CA54-5791-567F-91213E029B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62900" y="990600"/>
            <a:ext cx="3009900" cy="487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0" lvl="0" indent="0">
              <a:buNone/>
            </a:pPr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D99B541-59B2-333D-956C-5BD91F3494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9201" y="990600"/>
            <a:ext cx="3009900" cy="487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0" lvl="0" indent="0">
              <a:buNone/>
            </a:pPr>
            <a:endParaRPr lang="en-US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D384E2FE-43E4-2872-4B95-3C300EE29C2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990600"/>
            <a:ext cx="3048000" cy="487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0" lvl="0" indent="0">
              <a:buNone/>
            </a:pPr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257492E-DA75-1BD7-6007-BAF606F5CF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6" y="320041"/>
            <a:ext cx="11186159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6E250FD-158C-EC1A-3DE8-687B480BE2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024C9EB-CA36-FB08-1560-F4F49CED0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4350" y="564744"/>
            <a:ext cx="11181656" cy="2852737"/>
          </a:xfrm>
        </p:spPr>
        <p:txBody>
          <a:bodyPr anchor="b">
            <a:normAutofit/>
          </a:bodyPr>
          <a:lstStyle>
            <a:lvl1pPr>
              <a:defRPr sz="45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4350" y="3444469"/>
            <a:ext cx="11181656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368A5E-44AD-BEF5-A2E5-486CCEB4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94F27A0-61EF-F435-9EEF-AEB50C6EBCB7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17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846" y="1167496"/>
            <a:ext cx="5509954" cy="5009467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lang="en-US" sz="17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 lang="en-US" sz="16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lang="en-US" sz="15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714500" indent="-34290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2171700" indent="-342900"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167496"/>
            <a:ext cx="5523805" cy="5009467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  <a:defRPr lang="en-US" sz="17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 lang="en-US" sz="16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  <a:defRPr lang="en-US" sz="15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2171700" indent="-342900"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CB3DB8-D8CD-29EE-6768-1BB42613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08540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931BC0-EADE-BBF2-E1DF-B09EE3F123DC}"/>
              </a:ext>
            </a:extLst>
          </p:cNvPr>
          <p:cNvCxnSpPr/>
          <p:nvPr userDrawn="1"/>
        </p:nvCxnSpPr>
        <p:spPr>
          <a:xfrm>
            <a:off x="509847" y="821230"/>
            <a:ext cx="9144000" cy="0"/>
          </a:xfrm>
          <a:prstGeom prst="line">
            <a:avLst/>
          </a:prstGeom>
          <a:ln w="38100">
            <a:solidFill>
              <a:srgbClr val="A45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CE6D09B3-6228-F588-6466-81DEB07665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846" y="320041"/>
            <a:ext cx="11186159" cy="501189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rgbClr val="921D1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3938251-2C60-7C05-851D-DA6B0250A57B}"/>
              </a:ext>
            </a:extLst>
          </p:cNvPr>
          <p:cNvCxnSpPr/>
          <p:nvPr userDrawn="1"/>
        </p:nvCxnSpPr>
        <p:spPr>
          <a:xfrm>
            <a:off x="6981132" y="6172200"/>
            <a:ext cx="4714875" cy="0"/>
          </a:xfrm>
          <a:prstGeom prst="line">
            <a:avLst/>
          </a:prstGeom>
          <a:ln>
            <a:solidFill>
              <a:srgbClr val="921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B15A3332-7AB3-0967-0596-5FC10FB93A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9846" y="6172200"/>
            <a:ext cx="8986579" cy="476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1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add source </a:t>
            </a:r>
          </a:p>
        </p:txBody>
      </p:sp>
    </p:spTree>
    <p:extLst>
      <p:ext uri="{BB962C8B-B14F-4D97-AF65-F5344CB8AC3E}">
        <p14:creationId xmlns:p14="http://schemas.microsoft.com/office/powerpoint/2010/main" val="337446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CAEB5-C807-4E53-B2A6-45500DB06BF9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9" r:id="rId2"/>
    <p:sldLayoutId id="2147483674" r:id="rId3"/>
    <p:sldLayoutId id="2147483681" r:id="rId4"/>
    <p:sldLayoutId id="2147483700" r:id="rId5"/>
    <p:sldLayoutId id="2147483701" r:id="rId6"/>
    <p:sldLayoutId id="2147483702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2" r:id="rId14"/>
    <p:sldLayoutId id="214748368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93241A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c.gov/docs/ML2133/ML21335A064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home.treasury.gov/system/files/136/FactSheet-Implementing-IRA-Climate-CleanEnergy-TaxIncentives.pdf" TargetMode="External"/><Relationship Id="rId4" Type="http://schemas.openxmlformats.org/officeDocument/2006/relationships/hyperlink" Target="https://www.energy.gov/sites/default/files/2022-09/FECM%20Infrastructure%20Factsheet-revised%209-27-22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cec.org/blog-details/northeast-climate-goals-drive-opportunity-for-clean-energy-deploy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-ne.com/static-assets/documents/2023/08/8-21-neppa-keynote-gvw-ison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-ne.com/static-assets/documents/2023/04/lf2023_finaldraf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iso-ne.com/static-assets/documents/2023/05/ebc_presentation_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-ne.com/static-assets/documents/2023/03/clg_mtg_ethier_iso_energy_transition_ppt_mar_30_2023_final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.gov/bpu/pdf/boardorders/2024/20240124/8A%20ORDER%20Solicitation%203%20Invenergy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nyserda.ny.gov/About/Newsroom/2024-Announcements/2024_02_29-Governor-Hochul-Announces-Two-Offshore-Wind-Project_Awards" TargetMode="External"/><Relationship Id="rId4" Type="http://schemas.openxmlformats.org/officeDocument/2006/relationships/hyperlink" Target="https://www.nj.gov/bpu/pdf/boardorders/2024/20240124/8A%20ORDER%20Solicitation%203%20Attentive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F1464-2B00-F7F0-FBD1-8FC4660243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Roboto"/>
                <a:ea typeface="Roboto"/>
                <a:cs typeface="Roboto"/>
              </a:rPr>
              <a:t>Subsidizing the Energy Transition:</a:t>
            </a:r>
            <a:r>
              <a:rPr lang="en-US">
                <a:latin typeface="Roboto"/>
                <a:ea typeface="Roboto"/>
                <a:cs typeface="Roboto"/>
              </a:rPr>
              <a:t>  </a:t>
            </a:r>
            <a:br>
              <a:rPr lang="en-US">
                <a:latin typeface="Roboto"/>
                <a:ea typeface="Roboto"/>
                <a:cs typeface="Roboto"/>
              </a:rPr>
            </a:br>
            <a:r>
              <a:rPr lang="en-US" sz="3200">
                <a:latin typeface="Roboto"/>
                <a:ea typeface="Roboto"/>
                <a:cs typeface="Roboto"/>
              </a:rPr>
              <a:t> Cost of Internalizing the Externality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425B8-2C15-FEB0-06E2-5680F0731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latin typeface="Roboto"/>
              <a:ea typeface="Roboto"/>
              <a:cs typeface="Roboto"/>
            </a:endParaRPr>
          </a:p>
          <a:p>
            <a:r>
              <a:rPr lang="en-US">
                <a:latin typeface="Roboto"/>
                <a:ea typeface="Roboto"/>
                <a:cs typeface="Roboto"/>
              </a:rPr>
              <a:t>NECPUC 76th Symposium: Plenary Session</a:t>
            </a:r>
          </a:p>
          <a:p>
            <a:r>
              <a:rPr lang="en-US">
                <a:latin typeface="Roboto"/>
                <a:ea typeface="Roboto"/>
                <a:cs typeface="Roboto"/>
              </a:rPr>
              <a:t>May 20, 2024</a:t>
            </a:r>
          </a:p>
        </p:txBody>
      </p:sp>
    </p:spTree>
    <p:extLst>
      <p:ext uri="{BB962C8B-B14F-4D97-AF65-F5344CB8AC3E}">
        <p14:creationId xmlns:p14="http://schemas.microsoft.com/office/powerpoint/2010/main" val="71285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C17D0-D938-8102-C3A5-FA8B9D3E7F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Annual Subsidy Allocated to Participating State Retail Load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7121C-32C2-6209-EC13-E2357C2B58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C154E-D965-8818-66D5-2471B03D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DD3E284-0DFA-04A0-1EB2-E901A8E48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25268"/>
              </p:ext>
            </p:extLst>
          </p:nvPr>
        </p:nvGraphicFramePr>
        <p:xfrm>
          <a:off x="509846" y="914400"/>
          <a:ext cx="11172306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0709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A193-9753-597A-BE64-DBE5F3F06F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Key Takeaways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B00D1-8B49-8A21-B23F-BA99EB01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43CAE0-84A3-E9D3-D600-6BC595CEB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latin typeface="Roboto"/>
                <a:ea typeface="Roboto"/>
                <a:cs typeface="Roboto"/>
              </a:rPr>
              <a:t>Material subsidies are an integral part of the energy transition and cannot be avoided</a:t>
            </a:r>
          </a:p>
          <a:p>
            <a:r>
              <a:rPr lang="en-US" sz="2000">
                <a:latin typeface="Roboto"/>
                <a:ea typeface="Roboto"/>
                <a:cs typeface="Roboto"/>
              </a:rPr>
              <a:t>Both Federal and state subsidies are required to effectuate the transition in New England</a:t>
            </a:r>
          </a:p>
          <a:p>
            <a:r>
              <a:rPr lang="en-US" sz="2000">
                <a:latin typeface="Roboto"/>
                <a:ea typeface="Roboto"/>
                <a:cs typeface="Roboto"/>
              </a:rPr>
              <a:t>State procurement goals necessitate long term ratepayer support for OSW, utility scale solar, batteries, HVDC transmission</a:t>
            </a:r>
            <a:endParaRPr lang="en-US" sz="2000"/>
          </a:p>
          <a:p>
            <a:r>
              <a:rPr lang="en-US" sz="2000">
                <a:latin typeface="Roboto"/>
                <a:ea typeface="Roboto"/>
                <a:cs typeface="Roboto"/>
              </a:rPr>
              <a:t>Subsidies will pancake over time in response to heavy VER penetration </a:t>
            </a:r>
          </a:p>
          <a:p>
            <a:r>
              <a:rPr lang="en-US" sz="2000">
                <a:latin typeface="Roboto"/>
                <a:ea typeface="Roboto"/>
                <a:cs typeface="Roboto"/>
              </a:rPr>
              <a:t>Laudable climate goals require financial and ratepayer innovations</a:t>
            </a:r>
          </a:p>
          <a:p>
            <a:endParaRPr lang="en-US" sz="200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D8BF02-CB51-4FAB-14E3-AEFCBE490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9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E936-22DF-B49C-9CF8-A4E870F8E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Financial Challenges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B838B-B7C8-A723-FFF0-13E111D40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447A8-478E-5F70-E8E3-8033F999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E94DEA-941C-C8B8-F726-43144DB55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Who pays, what are they paying for, when do they pay?</a:t>
            </a:r>
          </a:p>
          <a:p>
            <a:pPr>
              <a:buClr>
                <a:srgbClr val="000000"/>
              </a:buClr>
            </a:pPr>
            <a:endParaRPr lang="en-US">
              <a:latin typeface="Roboto"/>
              <a:ea typeface="Roboto"/>
              <a:cs typeface="Roboto"/>
            </a:endParaRPr>
          </a:p>
          <a:p>
            <a:pPr>
              <a:buClr>
                <a:srgbClr val="000000"/>
              </a:buClr>
            </a:pPr>
            <a:r>
              <a:rPr lang="en-US">
                <a:latin typeface="Roboto"/>
                <a:ea typeface="Roboto"/>
                <a:cs typeface="Roboto"/>
              </a:rPr>
              <a:t>Are business-as-usual ratemaking practices realistic to support the transition?</a:t>
            </a:r>
            <a:endParaRPr lang="en-US"/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Issuance of medium term or long-dated state general obligations to securitize all or a part of the GHG transition</a:t>
            </a:r>
            <a:endParaRPr lang="en-US"/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Progressive income tax reform to yield discretionary funds to mute the onus on overburdened communities</a:t>
            </a:r>
            <a:endParaRPr lang="en-US"/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Rate design at the electric and gas distribution company level based on needs test </a:t>
            </a:r>
            <a:endParaRPr lang="en-US"/>
          </a:p>
          <a:p>
            <a:pPr lvl="1"/>
            <a:endParaRPr lang="en-US"/>
          </a:p>
          <a:p>
            <a:pPr>
              <a:buClr>
                <a:srgbClr val="000000"/>
              </a:buClr>
              <a:buFont typeface="Wingdings" panose="02070309020205020404" pitchFamily="49" charset="0"/>
              <a:buChar char="q"/>
            </a:pPr>
            <a:r>
              <a:rPr lang="en-US">
                <a:latin typeface="Roboto"/>
                <a:ea typeface="Roboto"/>
                <a:cs typeface="Roboto"/>
              </a:rPr>
              <a:t>Is it worth a penny or two per kWh to help save the mother ship?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4859-4F24-349A-4861-DBF1AFE11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Key Assumptions for Offshore Wind Subsidy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53C69-0357-8C72-B105-365FB9F961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This is a speaker note not </a:t>
            </a:r>
            <a:r>
              <a:rPr lang="en-US" err="1">
                <a:latin typeface="Roboto"/>
                <a:ea typeface="Roboto"/>
                <a:cs typeface="Roboto"/>
              </a:rPr>
              <a:t>tobe</a:t>
            </a:r>
            <a:r>
              <a:rPr lang="en-US">
                <a:latin typeface="Roboto"/>
                <a:ea typeface="Roboto"/>
                <a:cs typeface="Roboto"/>
              </a:rPr>
              <a:t> included in the deck for presentation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F29E5-EF15-D75F-B92B-E4AA883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F67E7E-5B83-2725-0354-E82C3B27C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PPA Term- 20 years</a:t>
            </a:r>
          </a:p>
          <a:p>
            <a:r>
              <a:rPr lang="en-US"/>
              <a:t>Inflation Rate – 2.50%</a:t>
            </a:r>
          </a:p>
          <a:p>
            <a:r>
              <a:rPr lang="en-US"/>
              <a:t>Nominal Discount Rate – 4.00%  (Social discount rate)</a:t>
            </a:r>
          </a:p>
          <a:p>
            <a:r>
              <a:rPr lang="en-US"/>
              <a:t>“Present Value” Year - 2029</a:t>
            </a:r>
          </a:p>
          <a:p>
            <a:r>
              <a:rPr lang="en-US"/>
              <a:t>Market Value of PPA Products</a:t>
            </a:r>
          </a:p>
          <a:p>
            <a:pPr lvl="1"/>
            <a:r>
              <a:rPr lang="en-US"/>
              <a:t>Wholesale energy 	$40.00 / MWh (Level nominal $)</a:t>
            </a:r>
          </a:p>
          <a:p>
            <a:pPr lvl="1"/>
            <a:r>
              <a:rPr lang="en-US"/>
              <a:t>Tier 1 RECs		$40.00 / MWh (Level nominal $)</a:t>
            </a:r>
          </a:p>
          <a:p>
            <a:r>
              <a:rPr lang="en-US"/>
              <a:t>OSW Project Assumptions</a:t>
            </a:r>
          </a:p>
          <a:p>
            <a:pPr lvl="1"/>
            <a:r>
              <a:rPr lang="en-US"/>
              <a:t>Project			   1	   2	   3	   4	   5	   6</a:t>
            </a:r>
          </a:p>
          <a:p>
            <a:pPr lvl="1"/>
            <a:r>
              <a:rPr lang="en-US"/>
              <a:t>First Year			2025	2030	2032	2034 	2036	2038</a:t>
            </a:r>
          </a:p>
          <a:p>
            <a:pPr lvl="1"/>
            <a:r>
              <a:rPr lang="en-US"/>
              <a:t>Capacity (MW)		800	1,200	1,200	1,200	1,200	1,200</a:t>
            </a:r>
          </a:p>
          <a:p>
            <a:pPr lvl="1"/>
            <a:r>
              <a:rPr lang="en-US"/>
              <a:t>LCOE (Nom $/MWh)		$150	$150	$150	$150	$150	$150</a:t>
            </a:r>
          </a:p>
          <a:p>
            <a:pPr lvl="1"/>
            <a:r>
              <a:rPr lang="en-US"/>
              <a:t>Annual Capacity Factor	47%	47%	47%	47%	47%	47%</a:t>
            </a:r>
          </a:p>
        </p:txBody>
      </p:sp>
    </p:spTree>
    <p:extLst>
      <p:ext uri="{BB962C8B-B14F-4D97-AF65-F5344CB8AC3E}">
        <p14:creationId xmlns:p14="http://schemas.microsoft.com/office/powerpoint/2010/main" val="19547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5611E-74D3-9B43-9B73-69635EC5DC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Subsidies Govern the GHG transition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22843-AF9A-682E-F0D0-6A5E845C57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A7CB4-7D0B-4BBC-9D05-02E43456D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B5945F-8D75-2D7C-A3B7-8CC77D430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>
              <a:buClr>
                <a:srgbClr val="000000"/>
              </a:buClr>
            </a:pPr>
            <a:r>
              <a:rPr lang="en-US" sz="2400" dirty="0">
                <a:latin typeface="Roboto"/>
                <a:ea typeface="Roboto"/>
                <a:cs typeface="Roboto"/>
              </a:rPr>
              <a:t>Subsidies keep prices for customers below market levels or for suppliers above market levels, or reduce costs for customers and suppliers</a:t>
            </a:r>
          </a:p>
          <a:p>
            <a:pPr>
              <a:buClr>
                <a:srgbClr val="000000"/>
              </a:buClr>
            </a:pPr>
            <a:endParaRPr lang="en-US" sz="2400" dirty="0"/>
          </a:p>
          <a:p>
            <a:pPr>
              <a:buClr>
                <a:srgbClr val="000000"/>
              </a:buClr>
            </a:pPr>
            <a:r>
              <a:rPr lang="en-US" sz="2400" dirty="0">
                <a:latin typeface="Roboto"/>
                <a:ea typeface="Roboto"/>
                <a:cs typeface="Roboto"/>
              </a:rPr>
              <a:t>Subsidies assume form</a:t>
            </a:r>
            <a:endParaRPr lang="en-US" sz="2400" dirty="0"/>
          </a:p>
          <a:p>
            <a:pPr lvl="1"/>
            <a:r>
              <a:rPr lang="en-US" sz="2300" dirty="0">
                <a:latin typeface="Roboto"/>
                <a:ea typeface="Roboto"/>
                <a:cs typeface="Roboto"/>
              </a:rPr>
              <a:t>Federal Tax Credits (ITC, PTC, tax shield)</a:t>
            </a:r>
            <a:endParaRPr lang="en-US" sz="2300" dirty="0"/>
          </a:p>
          <a:p>
            <a:pPr lvl="1"/>
            <a:r>
              <a:rPr lang="en-US" sz="2300" dirty="0">
                <a:latin typeface="Roboto"/>
                <a:ea typeface="Roboto"/>
                <a:cs typeface="Roboto"/>
              </a:rPr>
              <a:t>State sponsored procurements (wind, solar, storage, wire)</a:t>
            </a:r>
          </a:p>
          <a:p>
            <a:pPr lvl="1"/>
            <a:r>
              <a:rPr lang="en-US" sz="2300" dirty="0">
                <a:latin typeface="Roboto"/>
                <a:ea typeface="Roboto"/>
                <a:cs typeface="Roboto"/>
              </a:rPr>
              <a:t>Mandates (RPS)</a:t>
            </a:r>
            <a:endParaRPr lang="en-US" sz="2300" dirty="0"/>
          </a:p>
          <a:p>
            <a:pPr lvl="1"/>
            <a:r>
              <a:rPr lang="en-US" sz="2300" dirty="0">
                <a:latin typeface="Roboto"/>
                <a:ea typeface="Roboto"/>
                <a:cs typeface="Roboto"/>
              </a:rPr>
              <a:t>Regulations (Permitting exemptions)</a:t>
            </a:r>
          </a:p>
          <a:p>
            <a:pPr lvl="1"/>
            <a:endParaRPr lang="en-US" sz="2300" dirty="0"/>
          </a:p>
          <a:p>
            <a:pPr>
              <a:buClr>
                <a:srgbClr val="000000"/>
              </a:buClr>
              <a:buFont typeface="Wingdings" panose="02070309020205020404" pitchFamily="49" charset="0"/>
              <a:buChar char="q"/>
            </a:pPr>
            <a:r>
              <a:rPr lang="en-US" sz="2400" dirty="0">
                <a:latin typeface="Roboto"/>
                <a:ea typeface="Roboto"/>
                <a:cs typeface="Roboto"/>
              </a:rPr>
              <a:t>Subsidies are baked into the topology of the transition</a:t>
            </a:r>
            <a:endParaRPr lang="en-US" sz="2400" dirty="0"/>
          </a:p>
          <a:p>
            <a:pPr>
              <a:buClr>
                <a:srgbClr val="000000"/>
              </a:buClr>
            </a:pPr>
            <a:endParaRPr lang="en-US" sz="2400" dirty="0"/>
          </a:p>
          <a:p>
            <a:pPr>
              <a:buClr>
                <a:srgbClr val="000000"/>
              </a:buClr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826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A7DE-44B2-04E0-B395-8A9CED078F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History of Federal Support for Electricity Transition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FB1E4-592B-809F-8D88-49A6059207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NRC, The Price-Anderson Act: 2021 Report to Congress, page xvii, </a:t>
            </a:r>
            <a:r>
              <a:rPr lang="en-US">
                <a:latin typeface="Roboto"/>
                <a:ea typeface="Roboto"/>
                <a:cs typeface="Roboto"/>
                <a:hlinkClick r:id="rId3"/>
              </a:rPr>
              <a:t>https://www.nrc.gov/docs/ML2133/ML21335A064.pdf</a:t>
            </a:r>
            <a:endParaRPr lang="en-US">
              <a:latin typeface="Roboto"/>
              <a:ea typeface="Roboto"/>
              <a:cs typeface="Roboto"/>
            </a:endParaRPr>
          </a:p>
          <a:p>
            <a:r>
              <a:rPr lang="en-US">
                <a:latin typeface="Roboto"/>
                <a:ea typeface="Roboto"/>
                <a:cs typeface="Roboto"/>
              </a:rPr>
              <a:t>DOE, The Infrastructure Investment and Jobs Act: </a:t>
            </a:r>
            <a:r>
              <a:rPr lang="en-US">
                <a:latin typeface="Roboto"/>
                <a:ea typeface="Roboto"/>
                <a:cs typeface="Roboto"/>
                <a:hlinkClick r:id="rId4"/>
              </a:rPr>
              <a:t>https://www.energy.gov/sites/default/files/2022-09/FECM%20Infrastructure%20Factsheet-revised%209-27-22.pdf</a:t>
            </a:r>
            <a:endParaRPr lang="en-US">
              <a:latin typeface="Roboto"/>
              <a:ea typeface="Roboto"/>
              <a:cs typeface="Roboto"/>
            </a:endParaRPr>
          </a:p>
          <a:p>
            <a:r>
              <a:rPr lang="en-US">
                <a:latin typeface="Roboto"/>
                <a:ea typeface="Roboto"/>
                <a:cs typeface="Roboto"/>
              </a:rPr>
              <a:t>IRS, Fact Sheet, </a:t>
            </a:r>
            <a:r>
              <a:rPr lang="en-US">
                <a:latin typeface="Roboto"/>
                <a:ea typeface="Roboto"/>
                <a:cs typeface="Roboto"/>
                <a:hlinkClick r:id="rId5"/>
              </a:rPr>
              <a:t>https://home.treasury.gov/system/files/136/FactSheet-Implementing-IRA-Climate-CleanEnergy-TaxIncentives.pdf</a:t>
            </a:r>
            <a:r>
              <a:rPr lang="en-US">
                <a:latin typeface="Roboto"/>
                <a:ea typeface="Roboto"/>
                <a:cs typeface="Roboto"/>
              </a:rPr>
              <a:t>.   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FAAE9-E9C5-8256-8FCE-C0DE661F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E4E0F2-96C4-6183-2A8C-9814C234A218}"/>
              </a:ext>
            </a:extLst>
          </p:cNvPr>
          <p:cNvSpPr/>
          <p:nvPr/>
        </p:nvSpPr>
        <p:spPr>
          <a:xfrm flipH="1">
            <a:off x="-5" y="3191797"/>
            <a:ext cx="12192004" cy="4744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+mn-lt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ED74254-84E8-5AE8-0497-0EFAB0AC4923}"/>
              </a:ext>
            </a:extLst>
          </p:cNvPr>
          <p:cNvGrpSpPr/>
          <p:nvPr/>
        </p:nvGrpSpPr>
        <p:grpSpPr>
          <a:xfrm>
            <a:off x="2975311" y="3187873"/>
            <a:ext cx="2274454" cy="2848897"/>
            <a:chOff x="2696681" y="3184580"/>
            <a:chExt cx="2274454" cy="2848897"/>
          </a:xfrm>
        </p:grpSpPr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A8AA4C31-56BC-714B-AF9F-EAD0823F3D85}"/>
                </a:ext>
              </a:extLst>
            </p:cNvPr>
            <p:cNvSpPr/>
            <p:nvPr/>
          </p:nvSpPr>
          <p:spPr>
            <a:xfrm flipH="1">
              <a:off x="2696681" y="3184580"/>
              <a:ext cx="1966701" cy="474406"/>
            </a:xfrm>
            <a:prstGeom prst="parallelogram">
              <a:avLst>
                <a:gd name="adj" fmla="val 65155"/>
              </a:avLst>
            </a:prstGeom>
            <a:solidFill>
              <a:srgbClr val="9324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1978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3A07718-B152-AEE9-2168-F1E2691E1275}"/>
                </a:ext>
              </a:extLst>
            </p:cNvPr>
            <p:cNvCxnSpPr>
              <a:cxnSpLocks/>
              <a:stCxn id="32" idx="0"/>
              <a:endCxn id="29" idx="3"/>
            </p:cNvCxnSpPr>
            <p:nvPr/>
          </p:nvCxnSpPr>
          <p:spPr>
            <a:xfrm flipH="1" flipV="1">
              <a:off x="3834581" y="3658986"/>
              <a:ext cx="1164" cy="476737"/>
            </a:xfrm>
            <a:prstGeom prst="line">
              <a:avLst/>
            </a:prstGeom>
            <a:ln>
              <a:solidFill>
                <a:srgbClr val="93241A"/>
              </a:solidFill>
              <a:prstDash val="lg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0533301-795D-8D8E-AD28-B82CD9BAFF4E}"/>
                </a:ext>
              </a:extLst>
            </p:cNvPr>
            <p:cNvSpPr/>
            <p:nvPr/>
          </p:nvSpPr>
          <p:spPr>
            <a:xfrm>
              <a:off x="2700355" y="4135723"/>
              <a:ext cx="2270780" cy="1897754"/>
            </a:xfrm>
            <a:prstGeom prst="rect">
              <a:avLst/>
            </a:prstGeom>
            <a:noFill/>
            <a:ln w="6350">
              <a:noFill/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r>
                <a:rPr lang="en-US" sz="1200" b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Public Utility Regulatory Policies Act (PURPA)</a:t>
              </a:r>
              <a:endParaRPr lang="en-US" sz="1200">
                <a:solidFill>
                  <a:schemeClr val="tx1"/>
                </a:solidFill>
                <a:latin typeface="Roboto"/>
                <a:ea typeface="Roboto"/>
                <a:cs typeface="Roboto"/>
              </a:endParaRPr>
            </a:p>
            <a:p>
              <a:endParaRPr lang="en-US" sz="1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+mn-lt"/>
              </a:endParaRPr>
            </a:p>
            <a:p>
              <a:r>
                <a:rPr lang="en-US" sz="1200" b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Natural Gas Policy Act </a:t>
              </a:r>
              <a:endParaRPr lang="en-US" sz="1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r>
                <a:rPr lang="en-US" sz="120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Deregulation of wellhead price controls </a:t>
              </a:r>
              <a:endParaRPr lang="en-US" sz="1200">
                <a:solidFill>
                  <a:schemeClr val="tx1"/>
                </a:solidFill>
                <a:latin typeface="Roboto"/>
                <a:ea typeface="Roboto"/>
                <a:cs typeface="Roboto"/>
              </a:endParaRPr>
            </a:p>
            <a:p>
              <a:endParaRPr lang="en-US" sz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+mn-l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6D20084-B946-583F-7959-03C59D03CDF8}"/>
              </a:ext>
            </a:extLst>
          </p:cNvPr>
          <p:cNvGrpSpPr/>
          <p:nvPr/>
        </p:nvGrpSpPr>
        <p:grpSpPr>
          <a:xfrm>
            <a:off x="7527176" y="3195440"/>
            <a:ext cx="2161657" cy="2420408"/>
            <a:chOff x="5939587" y="3199845"/>
            <a:chExt cx="2161657" cy="2420408"/>
          </a:xfrm>
        </p:grpSpPr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761457D5-0F95-0EAE-4898-F20D9B2700CC}"/>
                </a:ext>
              </a:extLst>
            </p:cNvPr>
            <p:cNvSpPr/>
            <p:nvPr/>
          </p:nvSpPr>
          <p:spPr>
            <a:xfrm flipH="1">
              <a:off x="5939587" y="3199845"/>
              <a:ext cx="1966687" cy="474406"/>
            </a:xfrm>
            <a:prstGeom prst="parallelogram">
              <a:avLst>
                <a:gd name="adj" fmla="val 65155"/>
              </a:avLst>
            </a:prstGeom>
            <a:solidFill>
              <a:srgbClr val="9324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Late 1990s-2010s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DDB9628-90C5-2E20-7AB9-C0D94D776E7C}"/>
                </a:ext>
              </a:extLst>
            </p:cNvPr>
            <p:cNvCxnSpPr>
              <a:cxnSpLocks/>
              <a:stCxn id="24" idx="0"/>
              <a:endCxn id="21" idx="3"/>
            </p:cNvCxnSpPr>
            <p:nvPr/>
          </p:nvCxnSpPr>
          <p:spPr>
            <a:xfrm flipV="1">
              <a:off x="7077480" y="3674251"/>
              <a:ext cx="0" cy="469170"/>
            </a:xfrm>
            <a:prstGeom prst="line">
              <a:avLst/>
            </a:prstGeom>
            <a:ln>
              <a:solidFill>
                <a:srgbClr val="93241A"/>
              </a:solidFill>
              <a:prstDash val="lg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8938973-0781-3E6C-BD8A-18A81A993301}"/>
                </a:ext>
              </a:extLst>
            </p:cNvPr>
            <p:cNvSpPr/>
            <p:nvPr/>
          </p:nvSpPr>
          <p:spPr>
            <a:xfrm>
              <a:off x="6053715" y="4143421"/>
              <a:ext cx="2047529" cy="1476832"/>
            </a:xfrm>
            <a:prstGeom prst="rect">
              <a:avLst/>
            </a:prstGeom>
            <a:noFill/>
            <a:ln w="6350">
              <a:noFill/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r>
                <a:rPr lang="en-US" sz="1200" b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Standard Market Design </a:t>
              </a:r>
              <a:endParaRPr lang="en-US" sz="1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+mn-lt"/>
              </a:endParaRPr>
            </a:p>
            <a:p>
              <a:endParaRPr lang="en-US" sz="1200">
                <a:solidFill>
                  <a:schemeClr val="tx1"/>
                </a:solidFill>
                <a:latin typeface="Roboto"/>
                <a:ea typeface="Roboto"/>
                <a:cs typeface="Roboto"/>
              </a:endParaRPr>
            </a:p>
            <a:p>
              <a:endParaRPr lang="en-US" sz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+mn-lt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4D70D23-7D32-EBCF-8040-29A7009918BC}"/>
              </a:ext>
            </a:extLst>
          </p:cNvPr>
          <p:cNvGrpSpPr/>
          <p:nvPr/>
        </p:nvGrpSpPr>
        <p:grpSpPr>
          <a:xfrm>
            <a:off x="9502664" y="989961"/>
            <a:ext cx="2334734" cy="2672318"/>
            <a:chOff x="7343932" y="986668"/>
            <a:chExt cx="2334734" cy="2672318"/>
          </a:xfrm>
        </p:grpSpPr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AFBC2F86-6A3B-B05E-626C-9C322FF15B85}"/>
                </a:ext>
              </a:extLst>
            </p:cNvPr>
            <p:cNvSpPr/>
            <p:nvPr/>
          </p:nvSpPr>
          <p:spPr>
            <a:xfrm flipH="1">
              <a:off x="7527957" y="3184580"/>
              <a:ext cx="1966685" cy="474406"/>
            </a:xfrm>
            <a:prstGeom prst="parallelogram">
              <a:avLst>
                <a:gd name="adj" fmla="val 65155"/>
              </a:avLst>
            </a:prstGeom>
            <a:solidFill>
              <a:srgbClr val="9324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Last 10 years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62F8089-178C-C0D0-4724-164D5A357515}"/>
                </a:ext>
              </a:extLst>
            </p:cNvPr>
            <p:cNvCxnSpPr>
              <a:cxnSpLocks/>
              <a:stCxn id="17" idx="0"/>
              <a:endCxn id="19" idx="2"/>
            </p:cNvCxnSpPr>
            <p:nvPr/>
          </p:nvCxnSpPr>
          <p:spPr>
            <a:xfrm flipV="1">
              <a:off x="8511299" y="2454858"/>
              <a:ext cx="0" cy="729722"/>
            </a:xfrm>
            <a:prstGeom prst="line">
              <a:avLst/>
            </a:prstGeom>
            <a:ln>
              <a:solidFill>
                <a:srgbClr val="93241A"/>
              </a:solidFill>
              <a:prstDash val="lgDash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2E05407-783F-801F-43D8-66E1D8203D01}"/>
                </a:ext>
              </a:extLst>
            </p:cNvPr>
            <p:cNvSpPr/>
            <p:nvPr/>
          </p:nvSpPr>
          <p:spPr>
            <a:xfrm>
              <a:off x="7343932" y="986668"/>
              <a:ext cx="2334734" cy="1468190"/>
            </a:xfrm>
            <a:prstGeom prst="rect">
              <a:avLst/>
            </a:prstGeom>
            <a:noFill/>
            <a:ln w="6350">
              <a:noFill/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b="1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Clean Energy Transition</a:t>
              </a:r>
            </a:p>
            <a:p>
              <a:r>
                <a:rPr lang="en-US" sz="120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Decarbonization goals, new technologies, Climate funding through IRA ($369 billion), IIJA ($62 billion)</a:t>
              </a:r>
            </a:p>
            <a:p>
              <a:endParaRPr lang="en-US" sz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+mn-lt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961C6CC-FBA0-BB48-6539-C1133BA1BDD8}"/>
              </a:ext>
            </a:extLst>
          </p:cNvPr>
          <p:cNvGrpSpPr/>
          <p:nvPr/>
        </p:nvGrpSpPr>
        <p:grpSpPr>
          <a:xfrm>
            <a:off x="5266884" y="987194"/>
            <a:ext cx="1966693" cy="2682191"/>
            <a:chOff x="4307551" y="983901"/>
            <a:chExt cx="1966693" cy="2682191"/>
          </a:xfrm>
        </p:grpSpPr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2F327732-EB5F-C4AF-18BC-D39BE4B45CC5}"/>
                </a:ext>
              </a:extLst>
            </p:cNvPr>
            <p:cNvSpPr/>
            <p:nvPr/>
          </p:nvSpPr>
          <p:spPr>
            <a:xfrm flipH="1">
              <a:off x="4307551" y="3191686"/>
              <a:ext cx="1966693" cy="474406"/>
            </a:xfrm>
            <a:prstGeom prst="parallelogram">
              <a:avLst>
                <a:gd name="adj" fmla="val 65155"/>
              </a:avLst>
            </a:prstGeom>
            <a:solidFill>
              <a:srgbClr val="9324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rPr>
                <a:t>1992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44E6992-ED86-2141-4F7B-B8A719313EFF}"/>
                </a:ext>
              </a:extLst>
            </p:cNvPr>
            <p:cNvCxnSpPr>
              <a:cxnSpLocks/>
              <a:stCxn id="25" idx="0"/>
              <a:endCxn id="51" idx="2"/>
            </p:cNvCxnSpPr>
            <p:nvPr/>
          </p:nvCxnSpPr>
          <p:spPr>
            <a:xfrm flipV="1">
              <a:off x="5290897" y="2455177"/>
              <a:ext cx="1" cy="736509"/>
            </a:xfrm>
            <a:prstGeom prst="line">
              <a:avLst/>
            </a:prstGeom>
            <a:ln>
              <a:solidFill>
                <a:srgbClr val="93241A"/>
              </a:solidFill>
              <a:prstDash val="lgDash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E545771-EAB1-00DF-6011-8DB5E47480A1}"/>
                </a:ext>
              </a:extLst>
            </p:cNvPr>
            <p:cNvSpPr/>
            <p:nvPr/>
          </p:nvSpPr>
          <p:spPr>
            <a:xfrm>
              <a:off x="4357904" y="983901"/>
              <a:ext cx="1865987" cy="1471276"/>
            </a:xfrm>
            <a:prstGeom prst="rect">
              <a:avLst/>
            </a:prstGeom>
            <a:noFill/>
            <a:ln w="6350">
              <a:noFill/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r>
                <a:rPr lang="en-US" sz="1200" b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FERC Order 636</a:t>
              </a:r>
            </a:p>
            <a:p>
              <a:r>
                <a:rPr lang="en-US" sz="120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+mn-lt"/>
                </a:rPr>
                <a:t>Securitizing stranded cost liabilities </a:t>
              </a:r>
              <a:endParaRPr lang="en-US" sz="1200">
                <a:solidFill>
                  <a:schemeClr val="tx1"/>
                </a:solidFill>
                <a:latin typeface="Roboto"/>
                <a:ea typeface="Roboto"/>
                <a:cs typeface="Roboto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6C3B91-CDA5-7A5B-E245-9EB4071ACA63}"/>
              </a:ext>
            </a:extLst>
          </p:cNvPr>
          <p:cNvGrpSpPr/>
          <p:nvPr/>
        </p:nvGrpSpPr>
        <p:grpSpPr>
          <a:xfrm>
            <a:off x="537981" y="987194"/>
            <a:ext cx="2260883" cy="2682191"/>
            <a:chOff x="537981" y="987194"/>
            <a:chExt cx="2260883" cy="268219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6B261C8-A4AA-EBE2-1662-F79E95C99FCE}"/>
                </a:ext>
              </a:extLst>
            </p:cNvPr>
            <p:cNvGrpSpPr/>
            <p:nvPr/>
          </p:nvGrpSpPr>
          <p:grpSpPr>
            <a:xfrm>
              <a:off x="537981" y="987194"/>
              <a:ext cx="2260883" cy="2682191"/>
              <a:chOff x="940054" y="987194"/>
              <a:chExt cx="2260883" cy="2682191"/>
            </a:xfrm>
          </p:grpSpPr>
          <p:sp>
            <p:nvSpPr>
              <p:cNvPr id="33" name="Parallelogram 32">
                <a:extLst>
                  <a:ext uri="{FF2B5EF4-FFF2-40B4-BE49-F238E27FC236}">
                    <a16:creationId xmlns:a16="http://schemas.microsoft.com/office/drawing/2014/main" id="{515BD9F6-676B-701B-6064-0105D38A192F}"/>
                  </a:ext>
                </a:extLst>
              </p:cNvPr>
              <p:cNvSpPr/>
              <p:nvPr/>
            </p:nvSpPr>
            <p:spPr>
              <a:xfrm flipH="1">
                <a:off x="1087144" y="3194979"/>
                <a:ext cx="1966703" cy="474406"/>
              </a:xfrm>
              <a:prstGeom prst="parallelogram">
                <a:avLst>
                  <a:gd name="adj" fmla="val 65155"/>
                </a:avLst>
              </a:prstGeom>
              <a:solidFill>
                <a:srgbClr val="9324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  <a:sym typeface="+mn-lt"/>
                  </a:rPr>
                  <a:t>1957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857D3AFF-BE36-B562-AE21-176E949D5B0D}"/>
                  </a:ext>
                </a:extLst>
              </p:cNvPr>
              <p:cNvSpPr/>
              <p:nvPr/>
            </p:nvSpPr>
            <p:spPr>
              <a:xfrm>
                <a:off x="940054" y="987194"/>
                <a:ext cx="2260883" cy="1475675"/>
              </a:xfrm>
              <a:prstGeom prst="rect">
                <a:avLst/>
              </a:prstGeom>
              <a:noFill/>
              <a:ln w="6350">
                <a:noFill/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t"/>
              <a:lstStyle/>
              <a:p>
                <a:r>
                  <a:rPr lang="en-US" sz="1200" b="1" dirty="0">
                    <a:solidFill>
                      <a:schemeClr val="tx1"/>
                    </a:solidFill>
                    <a:latin typeface="Roboto"/>
                    <a:ea typeface="Roboto"/>
                    <a:cs typeface="Roboto"/>
                    <a:sym typeface="+mn-lt"/>
                  </a:rPr>
                  <a:t>Price-Anderson Act</a:t>
                </a:r>
              </a:p>
              <a:p>
                <a:r>
                  <a:rPr lang="en-US" sz="1200" dirty="0">
                    <a:solidFill>
                      <a:schemeClr val="tx1"/>
                    </a:solidFill>
                    <a:latin typeface="Roboto"/>
                    <a:ea typeface="Roboto"/>
                    <a:cs typeface="Roboto"/>
                    <a:sym typeface="+mn-lt"/>
                  </a:rPr>
                  <a:t>Established accident liability limits for the nuclear industry</a:t>
                </a:r>
                <a:endParaRPr lang="en-US" sz="1200" dirty="0">
                  <a:solidFill>
                    <a:schemeClr val="tx1"/>
                  </a:solidFill>
                  <a:latin typeface="Roboto"/>
                  <a:ea typeface="Roboto"/>
                  <a:cs typeface="Roboto"/>
                </a:endParaRPr>
              </a:p>
              <a:p>
                <a:endParaRPr lang="en-US" sz="1200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  <a:sym typeface="+mn-lt"/>
                </a:endParaRPr>
              </a:p>
            </p:txBody>
          </p:sp>
        </p:grp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CBB633A-A3EF-A48C-2EFC-99ECEFA5A15D}"/>
                </a:ext>
              </a:extLst>
            </p:cNvPr>
            <p:cNvCxnSpPr>
              <a:cxnSpLocks/>
              <a:stCxn id="33" idx="0"/>
              <a:endCxn id="35" idx="2"/>
            </p:cNvCxnSpPr>
            <p:nvPr/>
          </p:nvCxnSpPr>
          <p:spPr>
            <a:xfrm flipV="1">
              <a:off x="1668422" y="2462869"/>
              <a:ext cx="1" cy="732110"/>
            </a:xfrm>
            <a:prstGeom prst="line">
              <a:avLst/>
            </a:prstGeom>
            <a:ln>
              <a:solidFill>
                <a:srgbClr val="93241A"/>
              </a:solidFill>
              <a:prstDash val="lgDash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444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AECDA-58F1-2484-7AF8-FE6794BD4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Northeast 2050 Decarbonization Targets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96290-BCDC-5156-467C-FC396804A7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000" dirty="0"/>
              <a:t>NCEC, Northeast Climate Goals Drive Opportunity for Clean Energy Deployment, June 2021,</a:t>
            </a:r>
          </a:p>
          <a:p>
            <a:r>
              <a:rPr lang="en-US" sz="1000" dirty="0">
                <a:hlinkClick r:id="rId3"/>
              </a:rPr>
              <a:t>https://www.necec.org/blog-details/northeast-climate-goals-drive-opportunity-for-clean-energy-deployment</a:t>
            </a:r>
            <a:endParaRPr lang="en-US" sz="1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F024E-DDA0-0634-E84A-CBBE42E5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AA6B9-2F54-0C50-0EA7-EDB5C7199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15125" y="1189405"/>
            <a:ext cx="4967027" cy="36842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latin typeface="Roboto"/>
                <a:ea typeface="Roboto"/>
                <a:cs typeface="Roboto"/>
              </a:rPr>
              <a:t>Aggressive emissions reduction targets through 2050</a:t>
            </a:r>
          </a:p>
          <a:p>
            <a:pPr lvl="1"/>
            <a:r>
              <a:rPr lang="en-US" sz="1800" dirty="0">
                <a:latin typeface="Roboto"/>
                <a:ea typeface="Roboto"/>
                <a:cs typeface="Roboto"/>
              </a:rPr>
              <a:t>5 of 6 NE states have legislative mandates</a:t>
            </a:r>
          </a:p>
          <a:p>
            <a:pPr lvl="1"/>
            <a:endParaRPr lang="en-US" sz="1800" dirty="0"/>
          </a:p>
          <a:p>
            <a:r>
              <a:rPr lang="en-US" sz="1900" dirty="0">
                <a:latin typeface="Roboto"/>
                <a:ea typeface="Roboto"/>
                <a:cs typeface="Roboto"/>
              </a:rPr>
              <a:t>State policies drive ISO-NE's resource mix</a:t>
            </a:r>
          </a:p>
          <a:p>
            <a:pPr>
              <a:buClr>
                <a:srgbClr val="000000"/>
              </a:buClr>
            </a:pPr>
            <a:endParaRPr lang="en-US" sz="1900" dirty="0"/>
          </a:p>
          <a:p>
            <a:pPr>
              <a:buClr>
                <a:srgbClr val="000000"/>
              </a:buClr>
            </a:pPr>
            <a:r>
              <a:rPr lang="en-US" sz="1900" dirty="0">
                <a:latin typeface="Roboto"/>
                <a:ea typeface="Roboto"/>
                <a:cs typeface="Roboto"/>
              </a:rPr>
              <a:t>Uncertainty factors re pace of change</a:t>
            </a:r>
            <a:endParaRPr lang="en-US" sz="1900" dirty="0"/>
          </a:p>
          <a:p>
            <a:pPr>
              <a:buClr>
                <a:srgbClr val="000000"/>
              </a:buClr>
            </a:pPr>
            <a:endParaRPr lang="en-US" sz="1900" dirty="0"/>
          </a:p>
          <a:p>
            <a:pPr>
              <a:buClr>
                <a:srgbClr val="000000"/>
              </a:buClr>
            </a:pPr>
            <a:endParaRPr lang="en-US" sz="1900" dirty="0"/>
          </a:p>
          <a:p>
            <a:endParaRPr lang="en-US" sz="1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7F0BE4C-4A7B-F95B-500A-7FCCA49E2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796904"/>
              </p:ext>
            </p:extLst>
          </p:nvPr>
        </p:nvGraphicFramePr>
        <p:xfrm>
          <a:off x="6715125" y="4556075"/>
          <a:ext cx="42394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400">
                  <a:extLst>
                    <a:ext uri="{9D8B030D-6E8A-4147-A177-3AD203B41FA5}">
                      <a16:colId xmlns:a16="http://schemas.microsoft.com/office/drawing/2014/main" val="2910089988"/>
                    </a:ext>
                  </a:extLst>
                </a:gridCol>
                <a:gridCol w="3765091">
                  <a:extLst>
                    <a:ext uri="{9D8B030D-6E8A-4147-A177-3AD203B41FA5}">
                      <a16:colId xmlns:a16="http://schemas.microsoft.com/office/drawing/2014/main" val="3251856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Net Zero by 2050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015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38E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80% Reduction by 2050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4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Aspirational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136633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C1E4A4AC-585B-81E2-9203-1B3028645CCE}"/>
              </a:ext>
            </a:extLst>
          </p:cNvPr>
          <p:cNvGrpSpPr/>
          <p:nvPr/>
        </p:nvGrpSpPr>
        <p:grpSpPr>
          <a:xfrm>
            <a:off x="711904" y="1075555"/>
            <a:ext cx="5861910" cy="4842320"/>
            <a:chOff x="711904" y="1075555"/>
            <a:chExt cx="5861910" cy="484232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0B5A828-E7B7-FA36-6917-39D1898437F4}"/>
                </a:ext>
              </a:extLst>
            </p:cNvPr>
            <p:cNvGrpSpPr/>
            <p:nvPr/>
          </p:nvGrpSpPr>
          <p:grpSpPr>
            <a:xfrm>
              <a:off x="711904" y="1075555"/>
              <a:ext cx="5545229" cy="4842320"/>
              <a:chOff x="711556" y="955728"/>
              <a:chExt cx="5545229" cy="4842320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02818FB1-938F-525F-9EDE-0C46F514767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15854" r="15311"/>
              <a:stretch/>
            </p:blipFill>
            <p:spPr>
              <a:xfrm>
                <a:off x="711556" y="955728"/>
                <a:ext cx="5499685" cy="4842320"/>
              </a:xfrm>
              <a:prstGeom prst="rect">
                <a:avLst/>
              </a:prstGeom>
            </p:spPr>
          </p:pic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BF7D6C6-A3C1-1733-4CC5-A8C26678DE9D}"/>
                  </a:ext>
                </a:extLst>
              </p:cNvPr>
              <p:cNvSpPr/>
              <p:nvPr/>
            </p:nvSpPr>
            <p:spPr>
              <a:xfrm>
                <a:off x="711556" y="3819525"/>
                <a:ext cx="1379289" cy="3524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b="1" dirty="0">
                    <a:solidFill>
                      <a:schemeClr val="accent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NY</a:t>
                </a:r>
                <a:b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</a:br>
                <a: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Net Zero by 2050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226DC75-B027-D92E-B1EE-FAAE58D4DCCC}"/>
                  </a:ext>
                </a:extLst>
              </p:cNvPr>
              <p:cNvSpPr/>
              <p:nvPr/>
            </p:nvSpPr>
            <p:spPr>
              <a:xfrm>
                <a:off x="2140312" y="2381250"/>
                <a:ext cx="1379289" cy="3524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b="1" dirty="0">
                    <a:solidFill>
                      <a:schemeClr val="accent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VT</a:t>
                </a:r>
                <a:b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</a:br>
                <a: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80-95% by 2050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A1175B8-9594-B199-5C1B-4726D3D76F7F}"/>
                  </a:ext>
                </a:extLst>
              </p:cNvPr>
              <p:cNvSpPr/>
              <p:nvPr/>
            </p:nvSpPr>
            <p:spPr>
              <a:xfrm>
                <a:off x="4877496" y="3927252"/>
                <a:ext cx="1379289" cy="3524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b="1" dirty="0">
                    <a:solidFill>
                      <a:schemeClr val="accent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MA</a:t>
                </a:r>
                <a:b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</a:br>
                <a: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Net Zero by 2050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78F91DC-FCCA-43C3-37A5-91004BCF677D}"/>
                  </a:ext>
                </a:extLst>
              </p:cNvPr>
              <p:cNvSpPr/>
              <p:nvPr/>
            </p:nvSpPr>
            <p:spPr>
              <a:xfrm>
                <a:off x="4791520" y="4995863"/>
                <a:ext cx="1379289" cy="3524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b="1" dirty="0">
                    <a:solidFill>
                      <a:schemeClr val="accent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RI</a:t>
                </a:r>
                <a:b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</a:br>
                <a: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80% by 2050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24C7C4-302D-59D5-5E03-5766F272DFCC}"/>
                  </a:ext>
                </a:extLst>
              </p:cNvPr>
              <p:cNvSpPr/>
              <p:nvPr/>
            </p:nvSpPr>
            <p:spPr>
              <a:xfrm>
                <a:off x="4374811" y="5445624"/>
                <a:ext cx="1379289" cy="3524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b="1" dirty="0">
                    <a:solidFill>
                      <a:schemeClr val="accent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CT</a:t>
                </a:r>
                <a:b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</a:br>
                <a:r>
                  <a:rPr lang="en-US" sz="1200" dirty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80% by 2050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0A2F47A-AE69-E233-AEE3-95C6F3258495}"/>
                </a:ext>
              </a:extLst>
            </p:cNvPr>
            <p:cNvSpPr/>
            <p:nvPr/>
          </p:nvSpPr>
          <p:spPr>
            <a:xfrm>
              <a:off x="2995870" y="2148653"/>
              <a:ext cx="1379289" cy="352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>
                  <a:solidFill>
                    <a:schemeClr val="accen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NH*</a:t>
              </a:r>
              <a:br>
                <a:rPr lang="en-US" sz="1200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</a:br>
              <a:r>
                <a:rPr lang="en-US" sz="1200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80% by 2050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99FAB6-AAC0-BD8A-4536-8DB84683240E}"/>
                </a:ext>
              </a:extLst>
            </p:cNvPr>
            <p:cNvSpPr/>
            <p:nvPr/>
          </p:nvSpPr>
          <p:spPr>
            <a:xfrm>
              <a:off x="5194525" y="3391281"/>
              <a:ext cx="1379289" cy="352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>
                  <a:solidFill>
                    <a:schemeClr val="accent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ME</a:t>
              </a:r>
              <a:br>
                <a:rPr lang="en-US" sz="1200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</a:br>
              <a:r>
                <a:rPr lang="en-US" sz="1200" dirty="0">
                  <a:solidFill>
                    <a:schemeClr val="tx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80% by 2050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647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9BE2-B5FA-EB5A-ACC9-B46976875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Status of Gas for Generation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520D8-6065-BB49-6CE0-40070DA455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ISO-NE, New England’s Changing Resource Mix and Planning for the Future Grid, August 21, 2023, </a:t>
            </a:r>
          </a:p>
          <a:p>
            <a:r>
              <a:rPr lang="en-US" dirty="0">
                <a:hlinkClick r:id="rId3"/>
              </a:rPr>
              <a:t>https://www.iso-ne.com/static-assets/documents/2023/08/8-21-neppa-keynote-gvw-isone.pdf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49F0C-AC21-CF12-6EB2-B6B25725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8E99D-B538-1EAA-540D-52DAB15C7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11186159" cy="923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Share of electric demand served by gas-fired generation has increased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Rapid anticipated marginalization of gas fleet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Ascension of Variable Energy Resources through 2040</a:t>
            </a:r>
          </a:p>
          <a:p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CA996AB-BF70-3F78-CA9D-6BAF9F4DE1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86436"/>
              </p:ext>
            </p:extLst>
          </p:nvPr>
        </p:nvGraphicFramePr>
        <p:xfrm>
          <a:off x="666749" y="1918531"/>
          <a:ext cx="10858501" cy="419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497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5017-7F3F-2389-9D29-5B8B93CCCD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Electricity Demand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34510-2CC6-12F7-107D-9395D1EF67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ISO-NE, 2023 Final Draft Energy and Seasonal Peak Forecasts, APRIL 14, 2023, page 17. </a:t>
            </a:r>
            <a:r>
              <a:rPr lang="en-US">
                <a:hlinkClick r:id="rId3"/>
              </a:rPr>
              <a:t>https://www.iso-ne.com/static-assets/documents/2023/04/lf2023_finaldraft.pdf</a:t>
            </a:r>
            <a:endParaRPr lang="en-US"/>
          </a:p>
          <a:p>
            <a:r>
              <a:rPr lang="en-US"/>
              <a:t>ISO-NE, The Changing System Over the Next Ten Years and Beyond, APRIL 26, 2023, page 13. </a:t>
            </a:r>
            <a:r>
              <a:rPr lang="en-US">
                <a:hlinkClick r:id="rId4"/>
              </a:rPr>
              <a:t>https://www.iso-ne.com/static-assets/documents/2023/05/ebc_presentation_final.pdf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20376-7EA3-F4D5-A060-1C26D75A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292ED-96A1-12D2-F035-D24A308E336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716" b="17078"/>
          <a:stretch/>
        </p:blipFill>
        <p:spPr>
          <a:xfrm>
            <a:off x="5976907" y="2328981"/>
            <a:ext cx="5843057" cy="30166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1DFF9B-94F8-B5F4-990E-D0DBF3C4314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709"/>
          <a:stretch/>
        </p:blipFill>
        <p:spPr>
          <a:xfrm>
            <a:off x="372036" y="2130069"/>
            <a:ext cx="5569488" cy="39691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31AC68-9A5D-9C1C-E6B6-5D3EAA230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621" t="83393"/>
          <a:stretch/>
        </p:blipFill>
        <p:spPr>
          <a:xfrm>
            <a:off x="5976907" y="5458764"/>
            <a:ext cx="6097979" cy="671231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FE262F-4FF2-0F2F-C8DC-2490C3F24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9846" y="995363"/>
            <a:ext cx="11186159" cy="11072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latin typeface="Roboto"/>
                <a:ea typeface="Roboto"/>
                <a:cs typeface="Roboto"/>
              </a:rPr>
              <a:t>Heating electrification will cause ISO-NE to shift from Summer to Winter-peaking</a:t>
            </a:r>
          </a:p>
          <a:p>
            <a:r>
              <a:rPr lang="en-US" sz="2000">
                <a:latin typeface="Roboto"/>
                <a:ea typeface="Roboto"/>
                <a:cs typeface="Roboto"/>
              </a:rPr>
              <a:t>2005-22: Declining demand due to efficiency improvements</a:t>
            </a:r>
          </a:p>
          <a:p>
            <a:r>
              <a:rPr lang="en-US" sz="2000">
                <a:latin typeface="Roboto"/>
                <a:ea typeface="Roboto"/>
                <a:cs typeface="Roboto"/>
              </a:rPr>
              <a:t>2023+:  Nationwide trends reflected in New England (Electrification, data centers, EV)</a:t>
            </a:r>
          </a:p>
        </p:txBody>
      </p:sp>
    </p:spTree>
    <p:extLst>
      <p:ext uri="{BB962C8B-B14F-4D97-AF65-F5344CB8AC3E}">
        <p14:creationId xmlns:p14="http://schemas.microsoft.com/office/powerpoint/2010/main" val="403445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8629A-F42B-8AE7-1998-D335792A78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Clean Energy Transition in 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8E02C-A772-005F-810A-FA73FCC98E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ISO New England’s Role in the Clean Energy Transition, March 30, 2023. Page 7</a:t>
            </a:r>
          </a:p>
          <a:p>
            <a:r>
              <a:rPr lang="en-US">
                <a:hlinkClick r:id="rId3"/>
              </a:rPr>
              <a:t>https://www.iso-ne.com/static-assets/documents/2023/03/clg_mtg_ethier_iso_energy_transition_ppt_mar_30_2023_final.pdf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5E884-0B90-5BFE-6B42-92EEAA3A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9E141F9-B38D-5B59-69C1-90536C1E7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32950"/>
              </p:ext>
            </p:extLst>
          </p:nvPr>
        </p:nvGraphicFramePr>
        <p:xfrm>
          <a:off x="509846" y="882788"/>
          <a:ext cx="11172306" cy="509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449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206E-4444-EF72-3411-C46F4053E8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Roboto"/>
                <a:ea typeface="Roboto"/>
                <a:cs typeface="Roboto"/>
              </a:rPr>
              <a:t>Recently Announced OSW Clearing Prices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E41A8-6501-E887-421C-E04DB7B694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NJBPU Board Orders, </a:t>
            </a:r>
            <a:r>
              <a:rPr lang="en-US" dirty="0">
                <a:hlinkClick r:id="rId3"/>
              </a:rPr>
              <a:t>https://www.nj.gov/bpu/pdf/boardorders/2024/20240124/8A%20ORDER%20Solicitation%203%20Invenergy.pdf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https://www.nj.gov/bpu/pdf/boardorders/2024/20240124/8A%20ORDER%20Solicitation%203%20Attentive.pdf</a:t>
            </a:r>
            <a:endParaRPr lang="en-US" dirty="0"/>
          </a:p>
          <a:p>
            <a:r>
              <a:rPr lang="en-US" dirty="0"/>
              <a:t>NYSERDA Announcement, </a:t>
            </a:r>
            <a:r>
              <a:rPr lang="en-US" dirty="0">
                <a:hlinkClick r:id="rId5"/>
              </a:rPr>
              <a:t>https://www.nyserda.ny.gov/About/Newsroom/2024-Announcements/2024_02_29-Governor-Hochul-Announces-Two-Offshore-Wind-Project_Awards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9C609-04F3-7FE7-4CE8-3A2BDCE9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1FCED-DFC3-CE99-8171-BF411305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New Jersey's 3rd solicitation, January 2024: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Leading Light Wind: 2,400 MW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Attentive Energy : 1,342 MW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Levelized OREC Purchase Prices:  </a:t>
            </a:r>
            <a:r>
              <a:rPr lang="en-US" u="sng">
                <a:latin typeface="Roboto"/>
                <a:ea typeface="Roboto"/>
                <a:cs typeface="Roboto"/>
              </a:rPr>
              <a:t>$139/MWh (LLW); </a:t>
            </a:r>
            <a:r>
              <a:rPr lang="en-US">
                <a:latin typeface="Roboto"/>
                <a:ea typeface="Roboto"/>
                <a:cs typeface="Roboto"/>
              </a:rPr>
              <a:t> </a:t>
            </a:r>
            <a:r>
              <a:rPr lang="en-US" u="sng">
                <a:latin typeface="Roboto"/>
                <a:ea typeface="Roboto"/>
                <a:cs typeface="Roboto"/>
              </a:rPr>
              <a:t>$165/MWh (</a:t>
            </a:r>
            <a:r>
              <a:rPr lang="en-US">
                <a:latin typeface="Roboto"/>
                <a:ea typeface="Roboto"/>
                <a:cs typeface="Roboto"/>
              </a:rPr>
              <a:t>Attentive)</a:t>
            </a:r>
          </a:p>
          <a:p>
            <a:endParaRPr lang="en-US">
              <a:latin typeface="Roboto"/>
              <a:ea typeface="Roboto"/>
              <a:cs typeface="Roboto"/>
            </a:endParaRPr>
          </a:p>
          <a:p>
            <a:pPr>
              <a:buClr>
                <a:srgbClr val="000000"/>
              </a:buClr>
            </a:pPr>
            <a:r>
              <a:rPr lang="en-US">
                <a:latin typeface="Roboto"/>
                <a:ea typeface="Roboto"/>
                <a:cs typeface="Roboto"/>
              </a:rPr>
              <a:t>New York's 4th solicitation, February 2024:</a:t>
            </a:r>
            <a:endParaRPr lang="en-US"/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Empire Wind:  810 MW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Sunrise Wind:  924 MW</a:t>
            </a:r>
          </a:p>
          <a:p>
            <a:pPr lvl="1"/>
            <a:r>
              <a:rPr lang="en-US">
                <a:latin typeface="Roboto"/>
                <a:ea typeface="Roboto"/>
                <a:cs typeface="Roboto"/>
              </a:rPr>
              <a:t>Weighted average all-in : $</a:t>
            </a:r>
            <a:r>
              <a:rPr lang="en-US" u="sng">
                <a:latin typeface="Roboto"/>
                <a:ea typeface="Roboto"/>
                <a:cs typeface="Roboto"/>
              </a:rPr>
              <a:t>150/MWh</a:t>
            </a:r>
          </a:p>
        </p:txBody>
      </p:sp>
    </p:spTree>
    <p:extLst>
      <p:ext uri="{BB962C8B-B14F-4D97-AF65-F5344CB8AC3E}">
        <p14:creationId xmlns:p14="http://schemas.microsoft.com/office/powerpoint/2010/main" val="291273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6B74-A006-ECF9-4C99-C3B61026F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Ratepayer Subsidy from Offshore Wind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F19E0-4D21-CF9A-2DB2-FC2D59DC53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2E33F-4371-EB50-ABAD-7D0D948A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b="1"/>
              <a:t>LEVITAN &amp; ASSOCIATES </a:t>
            </a:r>
            <a:r>
              <a:rPr lang="en-US"/>
              <a:t>| </a:t>
            </a:r>
            <a:fld id="{E7F92D59-8338-47F6-A585-0395435D4DD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94541FC-A79D-896D-F6C0-9EBA8A15E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966205"/>
              </p:ext>
            </p:extLst>
          </p:nvPr>
        </p:nvGraphicFramePr>
        <p:xfrm>
          <a:off x="509846" y="946485"/>
          <a:ext cx="11172306" cy="5133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72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F0AE09C411474D819AB5193FF20876" ma:contentTypeVersion="18" ma:contentTypeDescription="Create a new document." ma:contentTypeScope="" ma:versionID="c899e807112826a438bb7d8536888944">
  <xsd:schema xmlns:xsd="http://www.w3.org/2001/XMLSchema" xmlns:xs="http://www.w3.org/2001/XMLSchema" xmlns:p="http://schemas.microsoft.com/office/2006/metadata/properties" xmlns:ns3="a9b665d2-81a4-423a-9a24-446609e377fa" xmlns:ns4="5363cbd5-ab5e-42b9-a113-cc2629173bcd" targetNamespace="http://schemas.microsoft.com/office/2006/metadata/properties" ma:root="true" ma:fieldsID="c2d7fb468e2b70c95211d1fec43251fb" ns3:_="" ns4:_="">
    <xsd:import namespace="a9b665d2-81a4-423a-9a24-446609e377fa"/>
    <xsd:import namespace="5363cbd5-ab5e-42b9-a113-cc2629173b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65d2-81a4-423a-9a24-446609e377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3cbd5-ab5e-42b9-a113-cc2629173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363cbd5-ab5e-42b9-a113-cc2629173bcd" xsi:nil="true"/>
  </documentManagement>
</p:properties>
</file>

<file path=customXml/itemProps1.xml><?xml version="1.0" encoding="utf-8"?>
<ds:datastoreItem xmlns:ds="http://schemas.openxmlformats.org/officeDocument/2006/customXml" ds:itemID="{41474516-95CB-41B5-8BB6-E32BBD8AF4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9B367E-BCAE-4C6E-B898-C0B11C2B35D6}">
  <ds:schemaRefs>
    <ds:schemaRef ds:uri="5363cbd5-ab5e-42b9-a113-cc2629173bcd"/>
    <ds:schemaRef ds:uri="a9b665d2-81a4-423a-9a24-446609e377f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DFC4A31-1F4B-4A99-9F26-B7BB95F0EE3B}">
  <ds:schemaRefs>
    <ds:schemaRef ds:uri="5363cbd5-ab5e-42b9-a113-cc2629173bcd"/>
    <ds:schemaRef ds:uri="a9b665d2-81a4-423a-9a24-446609e377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</TotalTime>
  <Words>1193</Words>
  <Application>Microsoft Office PowerPoint</Application>
  <PresentationFormat>Widescreen</PresentationFormat>
  <Paragraphs>145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Courier New</vt:lpstr>
      <vt:lpstr>Roboto</vt:lpstr>
      <vt:lpstr>Wingdings</vt:lpstr>
      <vt:lpstr>Office Theme</vt:lpstr>
      <vt:lpstr>Subsidizing the Energy Transition:    Cost of Internalizing the Externality</vt:lpstr>
      <vt:lpstr>Subsidies Govern the GHG transition</vt:lpstr>
      <vt:lpstr>History of Federal Support for Electricity Transition</vt:lpstr>
      <vt:lpstr>Northeast 2050 Decarbonization Targets</vt:lpstr>
      <vt:lpstr>Status of Gas for Generation</vt:lpstr>
      <vt:lpstr>Electricity Demand</vt:lpstr>
      <vt:lpstr>Clean Energy Transition in NE</vt:lpstr>
      <vt:lpstr>Recently Announced OSW Clearing Prices</vt:lpstr>
      <vt:lpstr>Ratepayer Subsidy from Offshore Wind</vt:lpstr>
      <vt:lpstr>Annual Subsidy Allocated to Participating State Retail Load</vt:lpstr>
      <vt:lpstr>Key Takeaways</vt:lpstr>
      <vt:lpstr>Financial Challenges</vt:lpstr>
      <vt:lpstr>Key Assumptions for Offshore Wind Subsidy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Sokanha Ly</dc:creator>
  <cp:lastModifiedBy>Sokanha Ly</cp:lastModifiedBy>
  <cp:revision>1</cp:revision>
  <dcterms:created xsi:type="dcterms:W3CDTF">2023-06-12T12:10:28Z</dcterms:created>
  <dcterms:modified xsi:type="dcterms:W3CDTF">2024-05-13T19:14:29Z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0x0101006FF0AE09C411474D819AB5193FF20876</vt:lpwstr>
  </property>
</Properties>
</file>