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4"/>
    <p:sldMasterId id="2147483738" r:id="rId5"/>
  </p:sldMasterIdLst>
  <p:notesMasterIdLst>
    <p:notesMasterId r:id="rId10"/>
  </p:notesMasterIdLst>
  <p:sldIdLst>
    <p:sldId id="280" r:id="rId6"/>
    <p:sldId id="337" r:id="rId7"/>
    <p:sldId id="2322" r:id="rId8"/>
    <p:sldId id="232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F5FE502-8E9F-DC1B-DE29-114D2C49DC80}" name="Towne, Rebecca" initials="TR" userId="S::rtowne@vermontelectric.coop::bb1732d4-d9cd-428f-862c-3d62ff90b95b" providerId="AD"/>
  <p188:author id="{348FF6E4-82FE-D18F-D3A9-66957731432D}" name="Brunner, Cyril" initials="BC" userId="S::cbrunner@vermontelectric.coop::f1918ec8-2f0b-43cf-962e-7fdc0896010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unner, Cyril" initials="BC" lastIdx="1" clrIdx="0">
    <p:extLst>
      <p:ext uri="{19B8F6BF-5375-455C-9EA6-DF929625EA0E}">
        <p15:presenceInfo xmlns:p15="http://schemas.microsoft.com/office/powerpoint/2012/main" userId="S-1-5-21-111233283-1639110397-158420795-5731" providerId="AD"/>
      </p:ext>
    </p:extLst>
  </p:cmAuthor>
  <p:cmAuthor id="2" name="Steven Brisley" initials="SB" lastIdx="12" clrIdx="1">
    <p:extLst>
      <p:ext uri="{19B8F6BF-5375-455C-9EA6-DF929625EA0E}">
        <p15:presenceInfo xmlns:p15="http://schemas.microsoft.com/office/powerpoint/2012/main" userId="S::steven@camusenergy2.onmicrosoft.com::30804ab6-ad17-40f0-bec2-116caf087095" providerId="AD"/>
      </p:ext>
    </p:extLst>
  </p:cmAuthor>
  <p:cmAuthor id="3" name="Cohen, Andrea" initials="CA" lastIdx="8" clrIdx="2">
    <p:extLst>
      <p:ext uri="{19B8F6BF-5375-455C-9EA6-DF929625EA0E}">
        <p15:presenceInfo xmlns:p15="http://schemas.microsoft.com/office/powerpoint/2012/main" userId="S-1-5-21-111233283-1639110397-158420795-5802" providerId="AD"/>
      </p:ext>
    </p:extLst>
  </p:cmAuthor>
  <p:cmAuthor id="4" name="Brunner, Cyril" initials="BC [2]" lastIdx="4" clrIdx="3">
    <p:extLst>
      <p:ext uri="{19B8F6BF-5375-455C-9EA6-DF929625EA0E}">
        <p15:presenceInfo xmlns:p15="http://schemas.microsoft.com/office/powerpoint/2012/main" userId="S::cbrunner@vermontelectric.coop::f1918ec8-2f0b-43cf-962e-7fdc08960100" providerId="AD"/>
      </p:ext>
    </p:extLst>
  </p:cmAuthor>
  <p:cmAuthor id="5" name="Towne, Rebecca" initials="TR" lastIdx="11" clrIdx="4">
    <p:extLst>
      <p:ext uri="{19B8F6BF-5375-455C-9EA6-DF929625EA0E}">
        <p15:presenceInfo xmlns:p15="http://schemas.microsoft.com/office/powerpoint/2012/main" userId="S::rtowne@vermontelectric.coop::bb1732d4-d9cd-428f-862c-3d62ff90b9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C8"/>
    <a:srgbClr val="33CC33"/>
    <a:srgbClr val="E7EFF7"/>
    <a:srgbClr val="C8DC2C"/>
    <a:srgbClr val="FFBC3C"/>
    <a:srgbClr val="FF9900"/>
    <a:srgbClr val="669900"/>
    <a:srgbClr val="CCFF66"/>
    <a:srgbClr val="00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6" autoAdjust="0"/>
    <p:restoredTop sz="82441" autoAdjust="0"/>
  </p:normalViewPr>
  <p:slideViewPr>
    <p:cSldViewPr snapToGrid="0">
      <p:cViewPr varScale="1">
        <p:scale>
          <a:sx n="54" d="100"/>
          <a:sy n="54" d="100"/>
        </p:scale>
        <p:origin x="102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vermontelectriccoop.sharepoint.com/sites/InnovationandTechnology/Shared%20Documents/General/Board%20Packets/2023/Energy%20Transformation%20Char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Cumulative Energy Transition Impacts on PEAK – No Management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'Long Term Growth'!$C$12</c:f>
              <c:strCache>
                <c:ptCount val="1"/>
                <c:pt idx="0">
                  <c:v>Heat Pump</c:v>
                </c:pt>
              </c:strCache>
            </c:strRef>
          </c:tx>
          <c:spPr>
            <a:solidFill>
              <a:srgbClr val="0082C8"/>
            </a:solidFill>
            <a:ln>
              <a:noFill/>
            </a:ln>
            <a:effectLst/>
          </c:spPr>
          <c:invertIfNegative val="0"/>
          <c:cat>
            <c:strRef>
              <c:f>'Long Term Growth'!$L$22:$L$26</c:f>
              <c:strCach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strCache>
            </c:strRef>
          </c:cat>
          <c:val>
            <c:numRef>
              <c:f>'Long Term Growth'!$M$22:$M$26</c:f>
              <c:numCache>
                <c:formatCode>_(* #,##0_);_(* \(#,##0\);_(* "-"??_);_(@_)</c:formatCode>
                <c:ptCount val="5"/>
                <c:pt idx="0">
                  <c:v>0.3054</c:v>
                </c:pt>
                <c:pt idx="1">
                  <c:v>1.0554000000000001</c:v>
                </c:pt>
                <c:pt idx="2">
                  <c:v>7.0554000000000006</c:v>
                </c:pt>
                <c:pt idx="3">
                  <c:v>19.055399999999999</c:v>
                </c:pt>
                <c:pt idx="4">
                  <c:v>35.855400000000003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56-44A6-9E67-CC7BBF107170}"/>
            </c:ext>
          </c:extLst>
        </c:ser>
        <c:ser>
          <c:idx val="1"/>
          <c:order val="1"/>
          <c:tx>
            <c:strRef>
              <c:f>'Long Term Growth'!$D$12</c:f>
              <c:strCache>
                <c:ptCount val="1"/>
                <c:pt idx="0">
                  <c:v>Electric Vehicle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'Long Term Growth'!$L$22:$L$26</c:f>
              <c:strCach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strCache>
            </c:strRef>
          </c:cat>
          <c:val>
            <c:numRef>
              <c:f>'Long Term Growth'!$N$22:$N$26</c:f>
              <c:numCache>
                <c:formatCode>_(* #,##0_);_(* \(#,##0\);_(* "-"??_);_(@_)</c:formatCode>
                <c:ptCount val="5"/>
                <c:pt idx="0" formatCode="General">
                  <c:v>1.3600000000000001E-2</c:v>
                </c:pt>
                <c:pt idx="1">
                  <c:v>0.19359999999999999</c:v>
                </c:pt>
                <c:pt idx="2">
                  <c:v>2.1936</c:v>
                </c:pt>
                <c:pt idx="3">
                  <c:v>10.1936</c:v>
                </c:pt>
                <c:pt idx="4">
                  <c:v>22.1936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56-44A6-9E67-CC7BBF107170}"/>
            </c:ext>
          </c:extLst>
        </c:ser>
        <c:ser>
          <c:idx val="2"/>
          <c:order val="2"/>
          <c:tx>
            <c:strRef>
              <c:f>'Long Term Growth'!$E$12</c:f>
              <c:strCache>
                <c:ptCount val="1"/>
                <c:pt idx="0">
                  <c:v>PHEV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'Long Term Growth'!$L$22:$L$26</c:f>
              <c:strCach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strCache>
            </c:strRef>
          </c:cat>
          <c:val>
            <c:numRef>
              <c:f>'Long Term Growth'!$O$22:$O$26</c:f>
              <c:numCache>
                <c:formatCode>_(* #,##0_);_(* \(#,##0\);_(* "-"??_);_(@_)</c:formatCode>
                <c:ptCount val="5"/>
                <c:pt idx="0" formatCode="General">
                  <c:v>9.2000000000000016E-3</c:v>
                </c:pt>
                <c:pt idx="1">
                  <c:v>0.10920000000000001</c:v>
                </c:pt>
                <c:pt idx="2">
                  <c:v>1.7092000000000001</c:v>
                </c:pt>
                <c:pt idx="3">
                  <c:v>9.7091999999999992</c:v>
                </c:pt>
                <c:pt idx="4">
                  <c:v>19.709199999999999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56-44A6-9E67-CC7BBF107170}"/>
            </c:ext>
          </c:extLst>
        </c:ser>
        <c:ser>
          <c:idx val="3"/>
          <c:order val="3"/>
          <c:tx>
            <c:strRef>
              <c:f>'Long Term Growth'!$F$12</c:f>
              <c:strCache>
                <c:ptCount val="1"/>
                <c:pt idx="0">
                  <c:v>Pellet Stove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'Long Term Growth'!$L$22:$L$26</c:f>
              <c:strCach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strCache>
            </c:strRef>
          </c:cat>
          <c:val>
            <c:numRef>
              <c:f>'Long Term Growth'!$P$22:$P$26</c:f>
              <c:numCache>
                <c:formatCode>_(* #,##0_);_(* \(#,##0\);_(* "-"??_);_(@_)</c:formatCode>
                <c:ptCount val="5"/>
                <c:pt idx="0" formatCode="General">
                  <c:v>7.1999999999999998E-3</c:v>
                </c:pt>
                <c:pt idx="1">
                  <c:v>3.1199999999999999E-2</c:v>
                </c:pt>
                <c:pt idx="2">
                  <c:v>0.83120000000000005</c:v>
                </c:pt>
                <c:pt idx="3">
                  <c:v>2.0312000000000001</c:v>
                </c:pt>
                <c:pt idx="4">
                  <c:v>3.6312000000000002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56-44A6-9E67-CC7BBF107170}"/>
            </c:ext>
          </c:extLst>
        </c:ser>
        <c:ser>
          <c:idx val="4"/>
          <c:order val="4"/>
          <c:tx>
            <c:strRef>
              <c:f>'Long Term Growth'!$G$12</c:f>
              <c:strCache>
                <c:ptCount val="1"/>
                <c:pt idx="0">
                  <c:v>Heat Pump Hot Water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'Long Term Growth'!$L$22:$L$26</c:f>
              <c:strCach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strCache>
            </c:strRef>
          </c:cat>
          <c:val>
            <c:numRef>
              <c:f>'Long Term Growth'!$Q$22:$Q$26</c:f>
              <c:numCache>
                <c:formatCode>_(* #,##0_);_(* \(#,##0\);_(* "-"??_);_(@_)</c:formatCode>
                <c:ptCount val="5"/>
                <c:pt idx="0" formatCode="General">
                  <c:v>1.2600000000000002E-2</c:v>
                </c:pt>
                <c:pt idx="1">
                  <c:v>3.7800000000000007E-2</c:v>
                </c:pt>
                <c:pt idx="2">
                  <c:v>1.0378000000000001</c:v>
                </c:pt>
                <c:pt idx="3">
                  <c:v>3.0377999999999998</c:v>
                </c:pt>
                <c:pt idx="4">
                  <c:v>7.0377999999999998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56-44A6-9E67-CC7BBF107170}"/>
            </c:ext>
          </c:extLst>
        </c:ser>
        <c:ser>
          <c:idx val="5"/>
          <c:order val="5"/>
          <c:tx>
            <c:strRef>
              <c:f>'Long Term Growth'!$H$12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C8DC2C"/>
            </a:solidFill>
            <a:ln>
              <a:noFill/>
            </a:ln>
            <a:effectLst/>
          </c:spPr>
          <c:invertIfNegative val="0"/>
          <c:cat>
            <c:strRef>
              <c:f>'Long Term Growth'!$L$22:$L$26</c:f>
              <c:strCache>
                <c:ptCount val="5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</c:strCache>
            </c:strRef>
          </c:cat>
          <c:val>
            <c:numRef>
              <c:f>'Long Term Growth'!$R$22:$R$26</c:f>
              <c:numCache>
                <c:formatCode>_(* #,##0_);_(* \(#,##0\);_(* "-"??_);_(@_)</c:formatCode>
                <c:ptCount val="5"/>
                <c:pt idx="0" formatCode="General">
                  <c:v>5.8000000000000005E-3</c:v>
                </c:pt>
                <c:pt idx="1">
                  <c:v>1.8800000000000001E-2</c:v>
                </c:pt>
                <c:pt idx="2">
                  <c:v>2.0188000000000001</c:v>
                </c:pt>
                <c:pt idx="3">
                  <c:v>2.6188000000000002</c:v>
                </c:pt>
                <c:pt idx="4">
                  <c:v>3.6188000000000002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056-44A6-9E67-CC7BBF107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712815"/>
        <c:axId val="170411423"/>
      </c:barChart>
      <c:catAx>
        <c:axId val="1707128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411423"/>
        <c:crosses val="autoZero"/>
        <c:auto val="1"/>
        <c:lblAlgn val="ctr"/>
        <c:lblOffset val="100"/>
        <c:noMultiLvlLbl val="0"/>
      </c:catAx>
      <c:valAx>
        <c:axId val="170411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Peak Load Impact (MW)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712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288803813616858"/>
          <c:y val="0.3663860463579276"/>
          <c:w val="0.21711196186383139"/>
          <c:h val="0.308521851633402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0.60223</cdr:x>
      <cdr:y>0.28105</cdr:y>
    </cdr:from>
    <cdr:to>
      <cdr:x>0.61437</cdr:x>
      <cdr:y>0.42598</cdr:y>
    </cdr:to>
    <cdr:sp macro="" textlink="">
      <cdr:nvSpPr>
        <cdr:cNvPr id="2" name="Arrow: Down 1">
          <a:extLst xmlns:a="http://schemas.openxmlformats.org/drawingml/2006/main">
            <a:ext uri="{FF2B5EF4-FFF2-40B4-BE49-F238E27FC236}">
              <a16:creationId xmlns:a16="http://schemas.microsoft.com/office/drawing/2014/main" id="{DFF02E3A-870D-5C96-A1BB-27D8F892DD4A}"/>
            </a:ext>
          </a:extLst>
        </cdr:cNvPr>
        <cdr:cNvSpPr/>
      </cdr:nvSpPr>
      <cdr:spPr>
        <a:xfrm xmlns:a="http://schemas.openxmlformats.org/drawingml/2006/main" rot="19507688">
          <a:off x="5528219" y="1403324"/>
          <a:ext cx="111423" cy="723649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99867-8A92-42B4-AFBD-6FEB9927E78A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C61B0-4DC0-4180-BB09-69E18757E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94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C61B0-4DC0-4180-BB09-69E18757E1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91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9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28D560-DF41-4E4A-BB7D-2C7917CA1D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610" y="6526790"/>
            <a:ext cx="913951" cy="23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80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84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69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762000" y="0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143000" y="6286500"/>
            <a:ext cx="3048000" cy="1905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500"/>
              </a:spcAft>
            </a:pPr>
            <a:r>
              <a:rPr lang="en-US" sz="667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86000"/>
            <a:ext cx="3810000" cy="1524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2108" y="4724400"/>
            <a:ext cx="3810000" cy="228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4986130"/>
            <a:ext cx="3810000" cy="228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333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092174" y="-1038086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5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000" y="198120"/>
            <a:ext cx="1066800" cy="10410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2108" y="5981700"/>
            <a:ext cx="687070" cy="190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9613" y="6041364"/>
            <a:ext cx="774841" cy="129540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09701" y="4096371"/>
            <a:ext cx="2742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May 16, 2024</a:t>
            </a:fld>
            <a:endParaRPr lang="en-US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0865" y="6441765"/>
            <a:ext cx="4114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3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4000" y="381000"/>
            <a:ext cx="6477000" cy="6096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5715000"/>
            <a:ext cx="6477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912938"/>
            <a:ext cx="3810001" cy="132556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162049" y="3644194"/>
            <a:ext cx="3810000" cy="2857500"/>
          </a:xfrm>
          <a:prstGeom prst="rect">
            <a:avLst/>
          </a:prstGeom>
        </p:spPr>
        <p:txBody>
          <a:bodyPr/>
          <a:lstStyle>
            <a:lvl1pPr>
              <a:defRPr sz="2333"/>
            </a:lvl1pPr>
            <a:lvl2pPr marL="685773" indent="-228591">
              <a:buFont typeface="Wingdings" panose="05000000000000000000" pitchFamily="2" charset="2"/>
              <a:buChar char="§"/>
              <a:defRPr sz="2000"/>
            </a:lvl2pPr>
            <a:lvl3pPr marL="1142954" indent="-228591">
              <a:buFont typeface="Wingdings" panose="05000000000000000000" pitchFamily="2" charset="2"/>
              <a:buChar char="ü"/>
              <a:defRPr sz="1667"/>
            </a:lvl3pPr>
            <a:lvl4pPr>
              <a:defRPr sz="1500"/>
            </a:lvl4pPr>
            <a:lvl5pPr marL="2057318" indent="-228591">
              <a:buFont typeface="Wingdings" panose="05000000000000000000" pitchFamily="2" charset="2"/>
              <a:buChar char="§"/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4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358868" y="380999"/>
            <a:ext cx="6477000" cy="6096000"/>
          </a:xfrm>
          <a:prstGeom prst="rect">
            <a:avLst/>
          </a:prstGeom>
        </p:spPr>
        <p:txBody>
          <a:bodyPr/>
          <a:lstStyle>
            <a:lvl1pPr>
              <a:defRPr sz="2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73" indent="-228591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54" indent="-228591">
              <a:buFont typeface="Wingdings" panose="05000000000000000000" pitchFamily="2" charset="2"/>
              <a:buChar char="ü"/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18" indent="-228591">
              <a:buFont typeface="Wingdings" panose="05000000000000000000" pitchFamily="2" charset="2"/>
              <a:buChar char="§"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162049" y="3644194"/>
            <a:ext cx="3810000" cy="2857500"/>
          </a:xfrm>
          <a:prstGeom prst="rect">
            <a:avLst/>
          </a:prstGeom>
        </p:spPr>
        <p:txBody>
          <a:bodyPr/>
          <a:lstStyle>
            <a:lvl1pPr>
              <a:defRPr sz="2333"/>
            </a:lvl1pPr>
            <a:lvl2pPr marL="685773" indent="-228591">
              <a:buFont typeface="Wingdings" panose="05000000000000000000" pitchFamily="2" charset="2"/>
              <a:buChar char="§"/>
              <a:defRPr sz="2000"/>
            </a:lvl2pPr>
            <a:lvl3pPr marL="1142954" indent="-228591">
              <a:buFont typeface="Wingdings" panose="05000000000000000000" pitchFamily="2" charset="2"/>
              <a:buChar char="ü"/>
              <a:defRPr sz="1667"/>
            </a:lvl3pPr>
            <a:lvl4pPr>
              <a:defRPr sz="1500"/>
            </a:lvl4pPr>
            <a:lvl5pPr marL="2057318" indent="-228591">
              <a:buFont typeface="Wingdings" panose="05000000000000000000" pitchFamily="2" charset="2"/>
              <a:buChar char="§"/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912938"/>
            <a:ext cx="3810001" cy="132556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4820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0" y="225778"/>
            <a:ext cx="9144000" cy="109248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43000" y="1714500"/>
            <a:ext cx="10668000" cy="4572001"/>
          </a:xfrm>
          <a:prstGeom prst="rect">
            <a:avLst/>
          </a:prstGeom>
        </p:spPr>
        <p:txBody>
          <a:bodyPr/>
          <a:lstStyle>
            <a:lvl1pPr>
              <a:defRPr sz="2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73" indent="-228591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54" indent="-228591">
              <a:buFont typeface="Wingdings" panose="05000000000000000000" pitchFamily="2" charset="2"/>
              <a:buChar char="ü"/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18" indent="-228591">
              <a:buFont typeface="Wingdings" panose="05000000000000000000" pitchFamily="2" charset="2"/>
              <a:buChar char="§"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4000" y="381000"/>
            <a:ext cx="3048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63000" y="381000"/>
            <a:ext cx="3048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34000" y="3619500"/>
            <a:ext cx="3048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3000" y="3619500"/>
            <a:ext cx="3048000" cy="28575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2476500"/>
            <a:ext cx="3048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4000" y="5715000"/>
            <a:ext cx="3048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3000" y="2476500"/>
            <a:ext cx="3048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3000" y="5715000"/>
            <a:ext cx="3048000" cy="76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912938"/>
            <a:ext cx="3810001" cy="132556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162049" y="3644194"/>
            <a:ext cx="3810000" cy="2857500"/>
          </a:xfrm>
          <a:prstGeom prst="rect">
            <a:avLst/>
          </a:prstGeom>
        </p:spPr>
        <p:txBody>
          <a:bodyPr/>
          <a:lstStyle>
            <a:lvl1pPr>
              <a:defRPr sz="2333"/>
            </a:lvl1pPr>
            <a:lvl2pPr marL="685773" indent="-228591">
              <a:buFont typeface="Wingdings" panose="05000000000000000000" pitchFamily="2" charset="2"/>
              <a:buChar char="§"/>
              <a:defRPr sz="2000"/>
            </a:lvl2pPr>
            <a:lvl3pPr marL="1142954" indent="-228591">
              <a:buFont typeface="Wingdings" panose="05000000000000000000" pitchFamily="2" charset="2"/>
              <a:buChar char="ü"/>
              <a:defRPr sz="1667"/>
            </a:lvl3pPr>
            <a:lvl4pPr>
              <a:defRPr sz="1500"/>
            </a:lvl4pPr>
            <a:lvl5pPr marL="2057318" indent="-228591">
              <a:buFont typeface="Wingdings" panose="05000000000000000000" pitchFamily="2" charset="2"/>
              <a:buChar char="§"/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3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3000" y="44958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43000" y="22860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1550" y="44958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81550" y="22860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20100" y="44958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20100" y="2286000"/>
            <a:ext cx="3390900" cy="1981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35814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1550" y="35814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8155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20100" y="35814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2010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0" y="225778"/>
            <a:ext cx="9144000" cy="109248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143000" y="1828800"/>
            <a:ext cx="10668000" cy="438238"/>
          </a:xfrm>
          <a:prstGeom prst="rect">
            <a:avLst/>
          </a:prstGeom>
        </p:spPr>
        <p:txBody>
          <a:bodyPr/>
          <a:lstStyle>
            <a:lvl1pPr>
              <a:defRPr sz="2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73" indent="-228591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54" indent="-228591">
              <a:buFont typeface="Wingdings" panose="05000000000000000000" pitchFamily="2" charset="2"/>
              <a:buChar char="ü"/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18" indent="-228591">
              <a:buFont typeface="Wingdings" panose="05000000000000000000" pitchFamily="2" charset="2"/>
              <a:buChar char="§"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424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3000" y="4217096"/>
            <a:ext cx="3390900" cy="2259904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43000" y="1722120"/>
            <a:ext cx="3390900" cy="22631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1550" y="4217096"/>
            <a:ext cx="3390900" cy="2259904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81550" y="1722120"/>
            <a:ext cx="3390900" cy="22631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20100" y="4217096"/>
            <a:ext cx="3390900" cy="2259904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20100" y="1722120"/>
            <a:ext cx="3390900" cy="22631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329946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1550" y="329946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8155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20100" y="329946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20100" y="5791200"/>
            <a:ext cx="3390900" cy="685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2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2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63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45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27" indent="0">
              <a:buNone/>
              <a:defRPr sz="1167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0" y="225778"/>
            <a:ext cx="9144000" cy="109248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86487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8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3289D8-8B0B-4AEA-ABB4-B4567FA235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610" y="6526790"/>
            <a:ext cx="913951" cy="23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07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143000" y="1714500"/>
            <a:ext cx="3810000" cy="457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3" y="6477000"/>
            <a:ext cx="4559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0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9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279ED5-41AA-43D7-9D91-4ECACBB0B9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610" y="6526790"/>
            <a:ext cx="913951" cy="23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16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5/16/2024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FC7F44-B76F-4B01-B6CE-E47FFBC53C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610" y="6526790"/>
            <a:ext cx="913951" cy="23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3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6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5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5/16/2024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1F5C34-60C9-490D-A7D1-C4D374FF7D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610" y="6526790"/>
            <a:ext cx="913951" cy="23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9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5/16/2024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27C761-9461-4652-8DAC-C75B79BB3B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610" y="6526790"/>
            <a:ext cx="913951" cy="23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04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86EC84-675B-4407-99DF-0356D60F26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610" y="6526790"/>
            <a:ext cx="913951" cy="23615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EC544-B042-48F6-8B78-BE64EF100782}"/>
              </a:ext>
            </a:extLst>
          </p:cNvPr>
          <p:cNvSpPr txBox="1">
            <a:spLocks/>
          </p:cNvSpPr>
          <p:nvPr userDrawn="1"/>
        </p:nvSpPr>
        <p:spPr>
          <a:xfrm>
            <a:off x="193934" y="6446840"/>
            <a:ext cx="780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98EE3D-8CD1-4C3F-BD1C-C98C9596463C}" type="slidenum">
              <a:rPr lang="en-US" sz="1100" smtClean="0">
                <a:solidFill>
                  <a:schemeClr val="bg1"/>
                </a:solidFill>
              </a:rPr>
              <a:pPr/>
              <a:t>‹#›</a:t>
            </a:fld>
            <a:endParaRPr lang="en-US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9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786384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801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6" y="3043052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2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4" y="6446522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13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1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40"/>
            <a:ext cx="6818263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3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5" y="6446840"/>
            <a:ext cx="25848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40"/>
            <a:ext cx="6818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1" y="6446840"/>
            <a:ext cx="780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87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0" r:id="rId6"/>
    <p:sldLayoutId id="2147483726" r:id="rId7"/>
    <p:sldLayoutId id="2147483727" r:id="rId8"/>
    <p:sldLayoutId id="2147483728" r:id="rId9"/>
    <p:sldLayoutId id="2147483729" r:id="rId10"/>
    <p:sldLayoutId id="214748373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i="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12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4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12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2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12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12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12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762000" y="0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43000" y="198120"/>
            <a:ext cx="1066800" cy="104102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0865" y="6356615"/>
            <a:ext cx="4114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6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7319A1DD-F557-4EC6-8A8C-F7617B4C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3118982"/>
            <a:ext cx="5653277" cy="2462668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!!Straight Connector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03321" y="4641183"/>
            <a:ext cx="47320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C390A367-0330-4E03-9D5F-40308A797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6400800"/>
            <a:ext cx="9144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F1D4209-D89F-416B-AFC5-532336625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030373E-799A-44B9-BC2B-F3F796CF4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3773" y="5029199"/>
            <a:ext cx="9171095" cy="1828800"/>
            <a:chOff x="-305" y="2987478"/>
            <a:chExt cx="12188952" cy="18288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9B5B32F-FD75-4C60-880C-DE1D3E6AB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A44C9D2-3F63-4D0E-8035-E92928F16B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234C38F-8D00-4D3D-B060-8ADD8AB4AC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7" name="Freeform: Shape 16">
              <a:extLst>
                <a:ext uri="{FF2B5EF4-FFF2-40B4-BE49-F238E27FC236}">
                  <a16:creationId xmlns:a16="http://schemas.microsoft.com/office/drawing/2014/main" id="{912591B3-BAF9-47A0-9668-E25AF69BE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C8FEFAE-A558-4130-9751-728DB09A86E5}"/>
              </a:ext>
            </a:extLst>
          </p:cNvPr>
          <p:cNvSpPr txBox="1">
            <a:spLocks/>
          </p:cNvSpPr>
          <p:nvPr/>
        </p:nvSpPr>
        <p:spPr>
          <a:xfrm>
            <a:off x="844413" y="6101451"/>
            <a:ext cx="10797871" cy="5745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/>
              <a:t>Founded in 1938, Vermont Electric Cooperative is a member owned electric distribution utility that provides safe, affordable, and reliable energy services.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246D3446-8444-4ACB-9BDA-2E35B418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5238" y="-1858669"/>
            <a:ext cx="13786577" cy="110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FFD253A-D1F5-4B13-AC9C-893AAECD383C}"/>
              </a:ext>
            </a:extLst>
          </p:cNvPr>
          <p:cNvSpPr/>
          <p:nvPr/>
        </p:nvSpPr>
        <p:spPr>
          <a:xfrm>
            <a:off x="0" y="5440126"/>
            <a:ext cx="12358787" cy="1733385"/>
          </a:xfrm>
          <a:custGeom>
            <a:avLst/>
            <a:gdLst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6289481 w 12173447"/>
              <a:gd name="connsiteY6" fmla="*/ 644055 h 1447137"/>
              <a:gd name="connsiteX7" fmla="*/ 7935401 w 12173447"/>
              <a:gd name="connsiteY7" fmla="*/ 683812 h 1447137"/>
              <a:gd name="connsiteX8" fmla="*/ 9183756 w 12173447"/>
              <a:gd name="connsiteY8" fmla="*/ 691763 h 1447137"/>
              <a:gd name="connsiteX9" fmla="*/ 9827812 w 12173447"/>
              <a:gd name="connsiteY9" fmla="*/ 540688 h 1447137"/>
              <a:gd name="connsiteX10" fmla="*/ 9970935 w 12173447"/>
              <a:gd name="connsiteY10" fmla="*/ 540688 h 1447137"/>
              <a:gd name="connsiteX11" fmla="*/ 10734260 w 12173447"/>
              <a:gd name="connsiteY11" fmla="*/ 485029 h 1447137"/>
              <a:gd name="connsiteX12" fmla="*/ 10813774 w 12173447"/>
              <a:gd name="connsiteY12" fmla="*/ 485029 h 1447137"/>
              <a:gd name="connsiteX13" fmla="*/ 11394219 w 12173447"/>
              <a:gd name="connsiteY13" fmla="*/ 620201 h 1447137"/>
              <a:gd name="connsiteX14" fmla="*/ 11759979 w 12173447"/>
              <a:gd name="connsiteY14" fmla="*/ 429370 h 1447137"/>
              <a:gd name="connsiteX15" fmla="*/ 12165495 w 12173447"/>
              <a:gd name="connsiteY15" fmla="*/ 127220 h 1447137"/>
              <a:gd name="connsiteX16" fmla="*/ 12173447 w 12173447"/>
              <a:gd name="connsiteY16" fmla="*/ 1447137 h 1447137"/>
              <a:gd name="connsiteX17" fmla="*/ 0 w 12173447"/>
              <a:gd name="connsiteY17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6289481 w 12173447"/>
              <a:gd name="connsiteY6" fmla="*/ 644055 h 1447137"/>
              <a:gd name="connsiteX7" fmla="*/ 7935401 w 12173447"/>
              <a:gd name="connsiteY7" fmla="*/ 683812 h 1447137"/>
              <a:gd name="connsiteX8" fmla="*/ 9183756 w 12173447"/>
              <a:gd name="connsiteY8" fmla="*/ 691763 h 1447137"/>
              <a:gd name="connsiteX9" fmla="*/ 9827812 w 12173447"/>
              <a:gd name="connsiteY9" fmla="*/ 540688 h 1447137"/>
              <a:gd name="connsiteX10" fmla="*/ 9970935 w 12173447"/>
              <a:gd name="connsiteY10" fmla="*/ 540688 h 1447137"/>
              <a:gd name="connsiteX11" fmla="*/ 10734260 w 12173447"/>
              <a:gd name="connsiteY11" fmla="*/ 485029 h 1447137"/>
              <a:gd name="connsiteX12" fmla="*/ 10813774 w 12173447"/>
              <a:gd name="connsiteY12" fmla="*/ 485029 h 1447137"/>
              <a:gd name="connsiteX13" fmla="*/ 11394219 w 12173447"/>
              <a:gd name="connsiteY13" fmla="*/ 620201 h 1447137"/>
              <a:gd name="connsiteX14" fmla="*/ 11759979 w 12173447"/>
              <a:gd name="connsiteY14" fmla="*/ 429370 h 1447137"/>
              <a:gd name="connsiteX15" fmla="*/ 12165495 w 12173447"/>
              <a:gd name="connsiteY15" fmla="*/ 127220 h 1447137"/>
              <a:gd name="connsiteX16" fmla="*/ 12173447 w 12173447"/>
              <a:gd name="connsiteY16" fmla="*/ 1447137 h 1447137"/>
              <a:gd name="connsiteX17" fmla="*/ 0 w 12173447"/>
              <a:gd name="connsiteY17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6289481 w 12173447"/>
              <a:gd name="connsiteY6" fmla="*/ 644055 h 1447137"/>
              <a:gd name="connsiteX7" fmla="*/ 7935401 w 12173447"/>
              <a:gd name="connsiteY7" fmla="*/ 683812 h 1447137"/>
              <a:gd name="connsiteX8" fmla="*/ 9183756 w 12173447"/>
              <a:gd name="connsiteY8" fmla="*/ 691763 h 1447137"/>
              <a:gd name="connsiteX9" fmla="*/ 9827812 w 12173447"/>
              <a:gd name="connsiteY9" fmla="*/ 540688 h 1447137"/>
              <a:gd name="connsiteX10" fmla="*/ 9970935 w 12173447"/>
              <a:gd name="connsiteY10" fmla="*/ 540688 h 1447137"/>
              <a:gd name="connsiteX11" fmla="*/ 10734260 w 12173447"/>
              <a:gd name="connsiteY11" fmla="*/ 485029 h 1447137"/>
              <a:gd name="connsiteX12" fmla="*/ 10813774 w 12173447"/>
              <a:gd name="connsiteY12" fmla="*/ 485029 h 1447137"/>
              <a:gd name="connsiteX13" fmla="*/ 11394219 w 12173447"/>
              <a:gd name="connsiteY13" fmla="*/ 620201 h 1447137"/>
              <a:gd name="connsiteX14" fmla="*/ 11759979 w 12173447"/>
              <a:gd name="connsiteY14" fmla="*/ 429370 h 1447137"/>
              <a:gd name="connsiteX15" fmla="*/ 12165495 w 12173447"/>
              <a:gd name="connsiteY15" fmla="*/ 127220 h 1447137"/>
              <a:gd name="connsiteX16" fmla="*/ 12173447 w 12173447"/>
              <a:gd name="connsiteY16" fmla="*/ 1447137 h 1447137"/>
              <a:gd name="connsiteX17" fmla="*/ 0 w 12173447"/>
              <a:gd name="connsiteY17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6289481 w 12173447"/>
              <a:gd name="connsiteY6" fmla="*/ 644055 h 1447137"/>
              <a:gd name="connsiteX7" fmla="*/ 7935401 w 12173447"/>
              <a:gd name="connsiteY7" fmla="*/ 683812 h 1447137"/>
              <a:gd name="connsiteX8" fmla="*/ 9183756 w 12173447"/>
              <a:gd name="connsiteY8" fmla="*/ 691763 h 1447137"/>
              <a:gd name="connsiteX9" fmla="*/ 9827812 w 12173447"/>
              <a:gd name="connsiteY9" fmla="*/ 540688 h 1447137"/>
              <a:gd name="connsiteX10" fmla="*/ 9970935 w 12173447"/>
              <a:gd name="connsiteY10" fmla="*/ 540688 h 1447137"/>
              <a:gd name="connsiteX11" fmla="*/ 10734260 w 12173447"/>
              <a:gd name="connsiteY11" fmla="*/ 485029 h 1447137"/>
              <a:gd name="connsiteX12" fmla="*/ 10813774 w 12173447"/>
              <a:gd name="connsiteY12" fmla="*/ 485029 h 1447137"/>
              <a:gd name="connsiteX13" fmla="*/ 11394219 w 12173447"/>
              <a:gd name="connsiteY13" fmla="*/ 620201 h 1447137"/>
              <a:gd name="connsiteX14" fmla="*/ 11759979 w 12173447"/>
              <a:gd name="connsiteY14" fmla="*/ 429370 h 1447137"/>
              <a:gd name="connsiteX15" fmla="*/ 12165495 w 12173447"/>
              <a:gd name="connsiteY15" fmla="*/ 127220 h 1447137"/>
              <a:gd name="connsiteX16" fmla="*/ 12173447 w 12173447"/>
              <a:gd name="connsiteY16" fmla="*/ 1447137 h 1447137"/>
              <a:gd name="connsiteX17" fmla="*/ 0 w 12173447"/>
              <a:gd name="connsiteY17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6289481 w 12173447"/>
              <a:gd name="connsiteY6" fmla="*/ 644055 h 1447137"/>
              <a:gd name="connsiteX7" fmla="*/ 7935401 w 12173447"/>
              <a:gd name="connsiteY7" fmla="*/ 683812 h 1447137"/>
              <a:gd name="connsiteX8" fmla="*/ 9183756 w 12173447"/>
              <a:gd name="connsiteY8" fmla="*/ 691763 h 1447137"/>
              <a:gd name="connsiteX9" fmla="*/ 9827812 w 12173447"/>
              <a:gd name="connsiteY9" fmla="*/ 540688 h 1447137"/>
              <a:gd name="connsiteX10" fmla="*/ 9970935 w 12173447"/>
              <a:gd name="connsiteY10" fmla="*/ 540688 h 1447137"/>
              <a:gd name="connsiteX11" fmla="*/ 10734260 w 12173447"/>
              <a:gd name="connsiteY11" fmla="*/ 485029 h 1447137"/>
              <a:gd name="connsiteX12" fmla="*/ 10813774 w 12173447"/>
              <a:gd name="connsiteY12" fmla="*/ 485029 h 1447137"/>
              <a:gd name="connsiteX13" fmla="*/ 11394219 w 12173447"/>
              <a:gd name="connsiteY13" fmla="*/ 620201 h 1447137"/>
              <a:gd name="connsiteX14" fmla="*/ 11759979 w 12173447"/>
              <a:gd name="connsiteY14" fmla="*/ 429370 h 1447137"/>
              <a:gd name="connsiteX15" fmla="*/ 12165495 w 12173447"/>
              <a:gd name="connsiteY15" fmla="*/ 127220 h 1447137"/>
              <a:gd name="connsiteX16" fmla="*/ 12173447 w 12173447"/>
              <a:gd name="connsiteY16" fmla="*/ 1447137 h 1447137"/>
              <a:gd name="connsiteX17" fmla="*/ 0 w 12173447"/>
              <a:gd name="connsiteY17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6289481 w 12173447"/>
              <a:gd name="connsiteY6" fmla="*/ 644055 h 1447137"/>
              <a:gd name="connsiteX7" fmla="*/ 7935401 w 12173447"/>
              <a:gd name="connsiteY7" fmla="*/ 683812 h 1447137"/>
              <a:gd name="connsiteX8" fmla="*/ 9183756 w 12173447"/>
              <a:gd name="connsiteY8" fmla="*/ 691763 h 1447137"/>
              <a:gd name="connsiteX9" fmla="*/ 9827812 w 12173447"/>
              <a:gd name="connsiteY9" fmla="*/ 540688 h 1447137"/>
              <a:gd name="connsiteX10" fmla="*/ 9970935 w 12173447"/>
              <a:gd name="connsiteY10" fmla="*/ 540688 h 1447137"/>
              <a:gd name="connsiteX11" fmla="*/ 10734260 w 12173447"/>
              <a:gd name="connsiteY11" fmla="*/ 485029 h 1447137"/>
              <a:gd name="connsiteX12" fmla="*/ 10813774 w 12173447"/>
              <a:gd name="connsiteY12" fmla="*/ 485029 h 1447137"/>
              <a:gd name="connsiteX13" fmla="*/ 11394219 w 12173447"/>
              <a:gd name="connsiteY13" fmla="*/ 620201 h 1447137"/>
              <a:gd name="connsiteX14" fmla="*/ 11759979 w 12173447"/>
              <a:gd name="connsiteY14" fmla="*/ 429370 h 1447137"/>
              <a:gd name="connsiteX15" fmla="*/ 12165495 w 12173447"/>
              <a:gd name="connsiteY15" fmla="*/ 127220 h 1447137"/>
              <a:gd name="connsiteX16" fmla="*/ 12173447 w 12173447"/>
              <a:gd name="connsiteY16" fmla="*/ 1447137 h 1447137"/>
              <a:gd name="connsiteX17" fmla="*/ 0 w 12173447"/>
              <a:gd name="connsiteY17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6289481 w 12173447"/>
              <a:gd name="connsiteY6" fmla="*/ 644055 h 1447137"/>
              <a:gd name="connsiteX7" fmla="*/ 7935401 w 12173447"/>
              <a:gd name="connsiteY7" fmla="*/ 683812 h 1447137"/>
              <a:gd name="connsiteX8" fmla="*/ 9183756 w 12173447"/>
              <a:gd name="connsiteY8" fmla="*/ 691763 h 1447137"/>
              <a:gd name="connsiteX9" fmla="*/ 9827812 w 12173447"/>
              <a:gd name="connsiteY9" fmla="*/ 540688 h 1447137"/>
              <a:gd name="connsiteX10" fmla="*/ 9970935 w 12173447"/>
              <a:gd name="connsiteY10" fmla="*/ 540688 h 1447137"/>
              <a:gd name="connsiteX11" fmla="*/ 10734260 w 12173447"/>
              <a:gd name="connsiteY11" fmla="*/ 485029 h 1447137"/>
              <a:gd name="connsiteX12" fmla="*/ 10813774 w 12173447"/>
              <a:gd name="connsiteY12" fmla="*/ 485029 h 1447137"/>
              <a:gd name="connsiteX13" fmla="*/ 11394219 w 12173447"/>
              <a:gd name="connsiteY13" fmla="*/ 620201 h 1447137"/>
              <a:gd name="connsiteX14" fmla="*/ 11759979 w 12173447"/>
              <a:gd name="connsiteY14" fmla="*/ 429370 h 1447137"/>
              <a:gd name="connsiteX15" fmla="*/ 12165495 w 12173447"/>
              <a:gd name="connsiteY15" fmla="*/ 127220 h 1447137"/>
              <a:gd name="connsiteX16" fmla="*/ 12173447 w 12173447"/>
              <a:gd name="connsiteY16" fmla="*/ 1447137 h 1447137"/>
              <a:gd name="connsiteX17" fmla="*/ 0 w 12173447"/>
              <a:gd name="connsiteY17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6289481 w 12173447"/>
              <a:gd name="connsiteY6" fmla="*/ 644055 h 1447137"/>
              <a:gd name="connsiteX7" fmla="*/ 7935401 w 12173447"/>
              <a:gd name="connsiteY7" fmla="*/ 683812 h 1447137"/>
              <a:gd name="connsiteX8" fmla="*/ 9183756 w 12173447"/>
              <a:gd name="connsiteY8" fmla="*/ 691763 h 1447137"/>
              <a:gd name="connsiteX9" fmla="*/ 9827812 w 12173447"/>
              <a:gd name="connsiteY9" fmla="*/ 540688 h 1447137"/>
              <a:gd name="connsiteX10" fmla="*/ 9970935 w 12173447"/>
              <a:gd name="connsiteY10" fmla="*/ 540688 h 1447137"/>
              <a:gd name="connsiteX11" fmla="*/ 10734260 w 12173447"/>
              <a:gd name="connsiteY11" fmla="*/ 485029 h 1447137"/>
              <a:gd name="connsiteX12" fmla="*/ 10813774 w 12173447"/>
              <a:gd name="connsiteY12" fmla="*/ 485029 h 1447137"/>
              <a:gd name="connsiteX13" fmla="*/ 11394219 w 12173447"/>
              <a:gd name="connsiteY13" fmla="*/ 620201 h 1447137"/>
              <a:gd name="connsiteX14" fmla="*/ 11759979 w 12173447"/>
              <a:gd name="connsiteY14" fmla="*/ 429370 h 1447137"/>
              <a:gd name="connsiteX15" fmla="*/ 12165495 w 12173447"/>
              <a:gd name="connsiteY15" fmla="*/ 127220 h 1447137"/>
              <a:gd name="connsiteX16" fmla="*/ 12173447 w 12173447"/>
              <a:gd name="connsiteY16" fmla="*/ 1447137 h 1447137"/>
              <a:gd name="connsiteX17" fmla="*/ 0 w 12173447"/>
              <a:gd name="connsiteY17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6289481 w 12173447"/>
              <a:gd name="connsiteY6" fmla="*/ 644055 h 1447137"/>
              <a:gd name="connsiteX7" fmla="*/ 7935401 w 12173447"/>
              <a:gd name="connsiteY7" fmla="*/ 683812 h 1447137"/>
              <a:gd name="connsiteX8" fmla="*/ 9183756 w 12173447"/>
              <a:gd name="connsiteY8" fmla="*/ 691763 h 1447137"/>
              <a:gd name="connsiteX9" fmla="*/ 9827812 w 12173447"/>
              <a:gd name="connsiteY9" fmla="*/ 540688 h 1447137"/>
              <a:gd name="connsiteX10" fmla="*/ 9970935 w 12173447"/>
              <a:gd name="connsiteY10" fmla="*/ 540688 h 1447137"/>
              <a:gd name="connsiteX11" fmla="*/ 10734260 w 12173447"/>
              <a:gd name="connsiteY11" fmla="*/ 485029 h 1447137"/>
              <a:gd name="connsiteX12" fmla="*/ 10813774 w 12173447"/>
              <a:gd name="connsiteY12" fmla="*/ 485029 h 1447137"/>
              <a:gd name="connsiteX13" fmla="*/ 11394219 w 12173447"/>
              <a:gd name="connsiteY13" fmla="*/ 620201 h 1447137"/>
              <a:gd name="connsiteX14" fmla="*/ 11759979 w 12173447"/>
              <a:gd name="connsiteY14" fmla="*/ 429370 h 1447137"/>
              <a:gd name="connsiteX15" fmla="*/ 12165495 w 12173447"/>
              <a:gd name="connsiteY15" fmla="*/ 127220 h 1447137"/>
              <a:gd name="connsiteX16" fmla="*/ 12173447 w 12173447"/>
              <a:gd name="connsiteY16" fmla="*/ 1447137 h 1447137"/>
              <a:gd name="connsiteX17" fmla="*/ 0 w 12173447"/>
              <a:gd name="connsiteY17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6289481 w 12173447"/>
              <a:gd name="connsiteY6" fmla="*/ 644055 h 1447137"/>
              <a:gd name="connsiteX7" fmla="*/ 7935401 w 12173447"/>
              <a:gd name="connsiteY7" fmla="*/ 683812 h 1447137"/>
              <a:gd name="connsiteX8" fmla="*/ 9183756 w 12173447"/>
              <a:gd name="connsiteY8" fmla="*/ 691763 h 1447137"/>
              <a:gd name="connsiteX9" fmla="*/ 9827812 w 12173447"/>
              <a:gd name="connsiteY9" fmla="*/ 540688 h 1447137"/>
              <a:gd name="connsiteX10" fmla="*/ 9970935 w 12173447"/>
              <a:gd name="connsiteY10" fmla="*/ 540688 h 1447137"/>
              <a:gd name="connsiteX11" fmla="*/ 10734260 w 12173447"/>
              <a:gd name="connsiteY11" fmla="*/ 485029 h 1447137"/>
              <a:gd name="connsiteX12" fmla="*/ 10813774 w 12173447"/>
              <a:gd name="connsiteY12" fmla="*/ 485029 h 1447137"/>
              <a:gd name="connsiteX13" fmla="*/ 11394219 w 12173447"/>
              <a:gd name="connsiteY13" fmla="*/ 620201 h 1447137"/>
              <a:gd name="connsiteX14" fmla="*/ 11759979 w 12173447"/>
              <a:gd name="connsiteY14" fmla="*/ 429370 h 1447137"/>
              <a:gd name="connsiteX15" fmla="*/ 12165495 w 12173447"/>
              <a:gd name="connsiteY15" fmla="*/ 127220 h 1447137"/>
              <a:gd name="connsiteX16" fmla="*/ 12173447 w 12173447"/>
              <a:gd name="connsiteY16" fmla="*/ 1447137 h 1447137"/>
              <a:gd name="connsiteX17" fmla="*/ 0 w 12173447"/>
              <a:gd name="connsiteY17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6289481 w 12173447"/>
              <a:gd name="connsiteY6" fmla="*/ 644055 h 1447137"/>
              <a:gd name="connsiteX7" fmla="*/ 7935401 w 12173447"/>
              <a:gd name="connsiteY7" fmla="*/ 683812 h 1447137"/>
              <a:gd name="connsiteX8" fmla="*/ 9183756 w 12173447"/>
              <a:gd name="connsiteY8" fmla="*/ 691763 h 1447137"/>
              <a:gd name="connsiteX9" fmla="*/ 9827812 w 12173447"/>
              <a:gd name="connsiteY9" fmla="*/ 540688 h 1447137"/>
              <a:gd name="connsiteX10" fmla="*/ 9970935 w 12173447"/>
              <a:gd name="connsiteY10" fmla="*/ 540688 h 1447137"/>
              <a:gd name="connsiteX11" fmla="*/ 10734260 w 12173447"/>
              <a:gd name="connsiteY11" fmla="*/ 485029 h 1447137"/>
              <a:gd name="connsiteX12" fmla="*/ 10813774 w 12173447"/>
              <a:gd name="connsiteY12" fmla="*/ 485029 h 1447137"/>
              <a:gd name="connsiteX13" fmla="*/ 11394219 w 12173447"/>
              <a:gd name="connsiteY13" fmla="*/ 620201 h 1447137"/>
              <a:gd name="connsiteX14" fmla="*/ 11759979 w 12173447"/>
              <a:gd name="connsiteY14" fmla="*/ 429370 h 1447137"/>
              <a:gd name="connsiteX15" fmla="*/ 12165495 w 12173447"/>
              <a:gd name="connsiteY15" fmla="*/ 127220 h 1447137"/>
              <a:gd name="connsiteX16" fmla="*/ 12173447 w 12173447"/>
              <a:gd name="connsiteY16" fmla="*/ 1447137 h 1447137"/>
              <a:gd name="connsiteX17" fmla="*/ 0 w 12173447"/>
              <a:gd name="connsiteY17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6289481 w 12173447"/>
              <a:gd name="connsiteY6" fmla="*/ 644055 h 1447137"/>
              <a:gd name="connsiteX7" fmla="*/ 7935401 w 12173447"/>
              <a:gd name="connsiteY7" fmla="*/ 683812 h 1447137"/>
              <a:gd name="connsiteX8" fmla="*/ 9183756 w 12173447"/>
              <a:gd name="connsiteY8" fmla="*/ 691763 h 1447137"/>
              <a:gd name="connsiteX9" fmla="*/ 9827812 w 12173447"/>
              <a:gd name="connsiteY9" fmla="*/ 540688 h 1447137"/>
              <a:gd name="connsiteX10" fmla="*/ 9970935 w 12173447"/>
              <a:gd name="connsiteY10" fmla="*/ 540688 h 1447137"/>
              <a:gd name="connsiteX11" fmla="*/ 10734260 w 12173447"/>
              <a:gd name="connsiteY11" fmla="*/ 485029 h 1447137"/>
              <a:gd name="connsiteX12" fmla="*/ 10813774 w 12173447"/>
              <a:gd name="connsiteY12" fmla="*/ 485029 h 1447137"/>
              <a:gd name="connsiteX13" fmla="*/ 11394219 w 12173447"/>
              <a:gd name="connsiteY13" fmla="*/ 620201 h 1447137"/>
              <a:gd name="connsiteX14" fmla="*/ 11759979 w 12173447"/>
              <a:gd name="connsiteY14" fmla="*/ 429370 h 1447137"/>
              <a:gd name="connsiteX15" fmla="*/ 12165495 w 12173447"/>
              <a:gd name="connsiteY15" fmla="*/ 127220 h 1447137"/>
              <a:gd name="connsiteX16" fmla="*/ 12173447 w 12173447"/>
              <a:gd name="connsiteY16" fmla="*/ 1447137 h 1447137"/>
              <a:gd name="connsiteX17" fmla="*/ 0 w 12173447"/>
              <a:gd name="connsiteY17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6289481 w 12173447"/>
              <a:gd name="connsiteY6" fmla="*/ 644055 h 1447137"/>
              <a:gd name="connsiteX7" fmla="*/ 7935401 w 12173447"/>
              <a:gd name="connsiteY7" fmla="*/ 683812 h 1447137"/>
              <a:gd name="connsiteX8" fmla="*/ 9183756 w 12173447"/>
              <a:gd name="connsiteY8" fmla="*/ 691763 h 1447137"/>
              <a:gd name="connsiteX9" fmla="*/ 9827812 w 12173447"/>
              <a:gd name="connsiteY9" fmla="*/ 540688 h 1447137"/>
              <a:gd name="connsiteX10" fmla="*/ 9970935 w 12173447"/>
              <a:gd name="connsiteY10" fmla="*/ 540688 h 1447137"/>
              <a:gd name="connsiteX11" fmla="*/ 10734260 w 12173447"/>
              <a:gd name="connsiteY11" fmla="*/ 485029 h 1447137"/>
              <a:gd name="connsiteX12" fmla="*/ 10813774 w 12173447"/>
              <a:gd name="connsiteY12" fmla="*/ 485029 h 1447137"/>
              <a:gd name="connsiteX13" fmla="*/ 11394219 w 12173447"/>
              <a:gd name="connsiteY13" fmla="*/ 620201 h 1447137"/>
              <a:gd name="connsiteX14" fmla="*/ 11759979 w 12173447"/>
              <a:gd name="connsiteY14" fmla="*/ 429370 h 1447137"/>
              <a:gd name="connsiteX15" fmla="*/ 12165495 w 12173447"/>
              <a:gd name="connsiteY15" fmla="*/ 127220 h 1447137"/>
              <a:gd name="connsiteX16" fmla="*/ 12173447 w 12173447"/>
              <a:gd name="connsiteY16" fmla="*/ 1447137 h 1447137"/>
              <a:gd name="connsiteX17" fmla="*/ 0 w 12173447"/>
              <a:gd name="connsiteY17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6289481 w 12173447"/>
              <a:gd name="connsiteY6" fmla="*/ 644055 h 1447137"/>
              <a:gd name="connsiteX7" fmla="*/ 7935401 w 12173447"/>
              <a:gd name="connsiteY7" fmla="*/ 683812 h 1447137"/>
              <a:gd name="connsiteX8" fmla="*/ 9183756 w 12173447"/>
              <a:gd name="connsiteY8" fmla="*/ 691763 h 1447137"/>
              <a:gd name="connsiteX9" fmla="*/ 9827812 w 12173447"/>
              <a:gd name="connsiteY9" fmla="*/ 540688 h 1447137"/>
              <a:gd name="connsiteX10" fmla="*/ 9970935 w 12173447"/>
              <a:gd name="connsiteY10" fmla="*/ 540688 h 1447137"/>
              <a:gd name="connsiteX11" fmla="*/ 10734260 w 12173447"/>
              <a:gd name="connsiteY11" fmla="*/ 485029 h 1447137"/>
              <a:gd name="connsiteX12" fmla="*/ 10813774 w 12173447"/>
              <a:gd name="connsiteY12" fmla="*/ 485029 h 1447137"/>
              <a:gd name="connsiteX13" fmla="*/ 11394219 w 12173447"/>
              <a:gd name="connsiteY13" fmla="*/ 620201 h 1447137"/>
              <a:gd name="connsiteX14" fmla="*/ 11759979 w 12173447"/>
              <a:gd name="connsiteY14" fmla="*/ 429370 h 1447137"/>
              <a:gd name="connsiteX15" fmla="*/ 12165495 w 12173447"/>
              <a:gd name="connsiteY15" fmla="*/ 127220 h 1447137"/>
              <a:gd name="connsiteX16" fmla="*/ 12173447 w 12173447"/>
              <a:gd name="connsiteY16" fmla="*/ 1447137 h 1447137"/>
              <a:gd name="connsiteX17" fmla="*/ 0 w 12173447"/>
              <a:gd name="connsiteY17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6289481 w 12173447"/>
              <a:gd name="connsiteY6" fmla="*/ 644055 h 1447137"/>
              <a:gd name="connsiteX7" fmla="*/ 7935401 w 12173447"/>
              <a:gd name="connsiteY7" fmla="*/ 683812 h 1447137"/>
              <a:gd name="connsiteX8" fmla="*/ 9183756 w 12173447"/>
              <a:gd name="connsiteY8" fmla="*/ 691763 h 1447137"/>
              <a:gd name="connsiteX9" fmla="*/ 9827812 w 12173447"/>
              <a:gd name="connsiteY9" fmla="*/ 540688 h 1447137"/>
              <a:gd name="connsiteX10" fmla="*/ 9970935 w 12173447"/>
              <a:gd name="connsiteY10" fmla="*/ 540688 h 1447137"/>
              <a:gd name="connsiteX11" fmla="*/ 10734260 w 12173447"/>
              <a:gd name="connsiteY11" fmla="*/ 485029 h 1447137"/>
              <a:gd name="connsiteX12" fmla="*/ 10813774 w 12173447"/>
              <a:gd name="connsiteY12" fmla="*/ 485029 h 1447137"/>
              <a:gd name="connsiteX13" fmla="*/ 11394219 w 12173447"/>
              <a:gd name="connsiteY13" fmla="*/ 620201 h 1447137"/>
              <a:gd name="connsiteX14" fmla="*/ 11759979 w 12173447"/>
              <a:gd name="connsiteY14" fmla="*/ 429370 h 1447137"/>
              <a:gd name="connsiteX15" fmla="*/ 12165495 w 12173447"/>
              <a:gd name="connsiteY15" fmla="*/ 127220 h 1447137"/>
              <a:gd name="connsiteX16" fmla="*/ 12173447 w 12173447"/>
              <a:gd name="connsiteY16" fmla="*/ 1447137 h 1447137"/>
              <a:gd name="connsiteX17" fmla="*/ 0 w 12173447"/>
              <a:gd name="connsiteY17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7935401 w 12173447"/>
              <a:gd name="connsiteY6" fmla="*/ 683812 h 1447137"/>
              <a:gd name="connsiteX7" fmla="*/ 9183756 w 12173447"/>
              <a:gd name="connsiteY7" fmla="*/ 691763 h 1447137"/>
              <a:gd name="connsiteX8" fmla="*/ 9827812 w 12173447"/>
              <a:gd name="connsiteY8" fmla="*/ 540688 h 1447137"/>
              <a:gd name="connsiteX9" fmla="*/ 9970935 w 12173447"/>
              <a:gd name="connsiteY9" fmla="*/ 540688 h 1447137"/>
              <a:gd name="connsiteX10" fmla="*/ 10734260 w 12173447"/>
              <a:gd name="connsiteY10" fmla="*/ 485029 h 1447137"/>
              <a:gd name="connsiteX11" fmla="*/ 10813774 w 12173447"/>
              <a:gd name="connsiteY11" fmla="*/ 485029 h 1447137"/>
              <a:gd name="connsiteX12" fmla="*/ 11394219 w 12173447"/>
              <a:gd name="connsiteY12" fmla="*/ 620201 h 1447137"/>
              <a:gd name="connsiteX13" fmla="*/ 11759979 w 12173447"/>
              <a:gd name="connsiteY13" fmla="*/ 429370 h 1447137"/>
              <a:gd name="connsiteX14" fmla="*/ 12165495 w 12173447"/>
              <a:gd name="connsiteY14" fmla="*/ 127220 h 1447137"/>
              <a:gd name="connsiteX15" fmla="*/ 12173447 w 12173447"/>
              <a:gd name="connsiteY15" fmla="*/ 1447137 h 1447137"/>
              <a:gd name="connsiteX16" fmla="*/ 0 w 12173447"/>
              <a:gd name="connsiteY16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7935401 w 12173447"/>
              <a:gd name="connsiteY6" fmla="*/ 683812 h 1447137"/>
              <a:gd name="connsiteX7" fmla="*/ 9183756 w 12173447"/>
              <a:gd name="connsiteY7" fmla="*/ 691763 h 1447137"/>
              <a:gd name="connsiteX8" fmla="*/ 9827812 w 12173447"/>
              <a:gd name="connsiteY8" fmla="*/ 540688 h 1447137"/>
              <a:gd name="connsiteX9" fmla="*/ 9970935 w 12173447"/>
              <a:gd name="connsiteY9" fmla="*/ 540688 h 1447137"/>
              <a:gd name="connsiteX10" fmla="*/ 10734260 w 12173447"/>
              <a:gd name="connsiteY10" fmla="*/ 485029 h 1447137"/>
              <a:gd name="connsiteX11" fmla="*/ 10813774 w 12173447"/>
              <a:gd name="connsiteY11" fmla="*/ 485029 h 1447137"/>
              <a:gd name="connsiteX12" fmla="*/ 11394219 w 12173447"/>
              <a:gd name="connsiteY12" fmla="*/ 620201 h 1447137"/>
              <a:gd name="connsiteX13" fmla="*/ 11759979 w 12173447"/>
              <a:gd name="connsiteY13" fmla="*/ 429370 h 1447137"/>
              <a:gd name="connsiteX14" fmla="*/ 12165495 w 12173447"/>
              <a:gd name="connsiteY14" fmla="*/ 127220 h 1447137"/>
              <a:gd name="connsiteX15" fmla="*/ 12173447 w 12173447"/>
              <a:gd name="connsiteY15" fmla="*/ 1447137 h 1447137"/>
              <a:gd name="connsiteX16" fmla="*/ 0 w 12173447"/>
              <a:gd name="connsiteY16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7935401 w 12173447"/>
              <a:gd name="connsiteY6" fmla="*/ 683812 h 1447137"/>
              <a:gd name="connsiteX7" fmla="*/ 9183756 w 12173447"/>
              <a:gd name="connsiteY7" fmla="*/ 691763 h 1447137"/>
              <a:gd name="connsiteX8" fmla="*/ 9827812 w 12173447"/>
              <a:gd name="connsiteY8" fmla="*/ 540688 h 1447137"/>
              <a:gd name="connsiteX9" fmla="*/ 9970935 w 12173447"/>
              <a:gd name="connsiteY9" fmla="*/ 540688 h 1447137"/>
              <a:gd name="connsiteX10" fmla="*/ 10734260 w 12173447"/>
              <a:gd name="connsiteY10" fmla="*/ 485029 h 1447137"/>
              <a:gd name="connsiteX11" fmla="*/ 10813774 w 12173447"/>
              <a:gd name="connsiteY11" fmla="*/ 485029 h 1447137"/>
              <a:gd name="connsiteX12" fmla="*/ 11394219 w 12173447"/>
              <a:gd name="connsiteY12" fmla="*/ 620201 h 1447137"/>
              <a:gd name="connsiteX13" fmla="*/ 11759979 w 12173447"/>
              <a:gd name="connsiteY13" fmla="*/ 429370 h 1447137"/>
              <a:gd name="connsiteX14" fmla="*/ 12165495 w 12173447"/>
              <a:gd name="connsiteY14" fmla="*/ 127220 h 1447137"/>
              <a:gd name="connsiteX15" fmla="*/ 12173447 w 12173447"/>
              <a:gd name="connsiteY15" fmla="*/ 1447137 h 1447137"/>
              <a:gd name="connsiteX16" fmla="*/ 0 w 12173447"/>
              <a:gd name="connsiteY16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7935401 w 12173447"/>
              <a:gd name="connsiteY6" fmla="*/ 683812 h 1447137"/>
              <a:gd name="connsiteX7" fmla="*/ 9827812 w 12173447"/>
              <a:gd name="connsiteY7" fmla="*/ 540688 h 1447137"/>
              <a:gd name="connsiteX8" fmla="*/ 9970935 w 12173447"/>
              <a:gd name="connsiteY8" fmla="*/ 540688 h 1447137"/>
              <a:gd name="connsiteX9" fmla="*/ 10734260 w 12173447"/>
              <a:gd name="connsiteY9" fmla="*/ 485029 h 1447137"/>
              <a:gd name="connsiteX10" fmla="*/ 10813774 w 12173447"/>
              <a:gd name="connsiteY10" fmla="*/ 485029 h 1447137"/>
              <a:gd name="connsiteX11" fmla="*/ 11394219 w 12173447"/>
              <a:gd name="connsiteY11" fmla="*/ 620201 h 1447137"/>
              <a:gd name="connsiteX12" fmla="*/ 11759979 w 12173447"/>
              <a:gd name="connsiteY12" fmla="*/ 429370 h 1447137"/>
              <a:gd name="connsiteX13" fmla="*/ 12165495 w 12173447"/>
              <a:gd name="connsiteY13" fmla="*/ 127220 h 1447137"/>
              <a:gd name="connsiteX14" fmla="*/ 12173447 w 12173447"/>
              <a:gd name="connsiteY14" fmla="*/ 1447137 h 1447137"/>
              <a:gd name="connsiteX15" fmla="*/ 0 w 12173447"/>
              <a:gd name="connsiteY15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7935401 w 12173447"/>
              <a:gd name="connsiteY6" fmla="*/ 683812 h 1447137"/>
              <a:gd name="connsiteX7" fmla="*/ 9827812 w 12173447"/>
              <a:gd name="connsiteY7" fmla="*/ 540688 h 1447137"/>
              <a:gd name="connsiteX8" fmla="*/ 10734260 w 12173447"/>
              <a:gd name="connsiteY8" fmla="*/ 485029 h 1447137"/>
              <a:gd name="connsiteX9" fmla="*/ 10813774 w 12173447"/>
              <a:gd name="connsiteY9" fmla="*/ 485029 h 1447137"/>
              <a:gd name="connsiteX10" fmla="*/ 11394219 w 12173447"/>
              <a:gd name="connsiteY10" fmla="*/ 620201 h 1447137"/>
              <a:gd name="connsiteX11" fmla="*/ 11759979 w 12173447"/>
              <a:gd name="connsiteY11" fmla="*/ 429370 h 1447137"/>
              <a:gd name="connsiteX12" fmla="*/ 12165495 w 12173447"/>
              <a:gd name="connsiteY12" fmla="*/ 127220 h 1447137"/>
              <a:gd name="connsiteX13" fmla="*/ 12173447 w 12173447"/>
              <a:gd name="connsiteY13" fmla="*/ 1447137 h 1447137"/>
              <a:gd name="connsiteX14" fmla="*/ 0 w 12173447"/>
              <a:gd name="connsiteY14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7935401 w 12173447"/>
              <a:gd name="connsiteY6" fmla="*/ 683812 h 1447137"/>
              <a:gd name="connsiteX7" fmla="*/ 9827812 w 12173447"/>
              <a:gd name="connsiteY7" fmla="*/ 540688 h 1447137"/>
              <a:gd name="connsiteX8" fmla="*/ 10734260 w 12173447"/>
              <a:gd name="connsiteY8" fmla="*/ 485029 h 1447137"/>
              <a:gd name="connsiteX9" fmla="*/ 11394219 w 12173447"/>
              <a:gd name="connsiteY9" fmla="*/ 620201 h 1447137"/>
              <a:gd name="connsiteX10" fmla="*/ 11759979 w 12173447"/>
              <a:gd name="connsiteY10" fmla="*/ 429370 h 1447137"/>
              <a:gd name="connsiteX11" fmla="*/ 12165495 w 12173447"/>
              <a:gd name="connsiteY11" fmla="*/ 127220 h 1447137"/>
              <a:gd name="connsiteX12" fmla="*/ 12173447 w 12173447"/>
              <a:gd name="connsiteY12" fmla="*/ 1447137 h 1447137"/>
              <a:gd name="connsiteX13" fmla="*/ 0 w 12173447"/>
              <a:gd name="connsiteY13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7935401 w 12173447"/>
              <a:gd name="connsiteY6" fmla="*/ 683812 h 1447137"/>
              <a:gd name="connsiteX7" fmla="*/ 9827812 w 12173447"/>
              <a:gd name="connsiteY7" fmla="*/ 540688 h 1447137"/>
              <a:gd name="connsiteX8" fmla="*/ 10734260 w 12173447"/>
              <a:gd name="connsiteY8" fmla="*/ 485029 h 1447137"/>
              <a:gd name="connsiteX9" fmla="*/ 11394219 w 12173447"/>
              <a:gd name="connsiteY9" fmla="*/ 620201 h 1447137"/>
              <a:gd name="connsiteX10" fmla="*/ 12165495 w 12173447"/>
              <a:gd name="connsiteY10" fmla="*/ 127220 h 1447137"/>
              <a:gd name="connsiteX11" fmla="*/ 12173447 w 12173447"/>
              <a:gd name="connsiteY11" fmla="*/ 1447137 h 1447137"/>
              <a:gd name="connsiteX12" fmla="*/ 0 w 12173447"/>
              <a:gd name="connsiteY12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7935401 w 12173447"/>
              <a:gd name="connsiteY6" fmla="*/ 683812 h 1447137"/>
              <a:gd name="connsiteX7" fmla="*/ 9827812 w 12173447"/>
              <a:gd name="connsiteY7" fmla="*/ 540688 h 1447137"/>
              <a:gd name="connsiteX8" fmla="*/ 10734260 w 12173447"/>
              <a:gd name="connsiteY8" fmla="*/ 485029 h 1447137"/>
              <a:gd name="connsiteX9" fmla="*/ 11394219 w 12173447"/>
              <a:gd name="connsiteY9" fmla="*/ 620201 h 1447137"/>
              <a:gd name="connsiteX10" fmla="*/ 12165495 w 12173447"/>
              <a:gd name="connsiteY10" fmla="*/ 127220 h 1447137"/>
              <a:gd name="connsiteX11" fmla="*/ 12173447 w 12173447"/>
              <a:gd name="connsiteY11" fmla="*/ 1447137 h 1447137"/>
              <a:gd name="connsiteX12" fmla="*/ 0 w 12173447"/>
              <a:gd name="connsiteY12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7935401 w 12173447"/>
              <a:gd name="connsiteY6" fmla="*/ 683812 h 1447137"/>
              <a:gd name="connsiteX7" fmla="*/ 9827812 w 12173447"/>
              <a:gd name="connsiteY7" fmla="*/ 540688 h 1447137"/>
              <a:gd name="connsiteX8" fmla="*/ 10265133 w 12173447"/>
              <a:gd name="connsiteY8" fmla="*/ 469126 h 1447137"/>
              <a:gd name="connsiteX9" fmla="*/ 11394219 w 12173447"/>
              <a:gd name="connsiteY9" fmla="*/ 620201 h 1447137"/>
              <a:gd name="connsiteX10" fmla="*/ 12165495 w 12173447"/>
              <a:gd name="connsiteY10" fmla="*/ 127220 h 1447137"/>
              <a:gd name="connsiteX11" fmla="*/ 12173447 w 12173447"/>
              <a:gd name="connsiteY11" fmla="*/ 1447137 h 1447137"/>
              <a:gd name="connsiteX12" fmla="*/ 0 w 12173447"/>
              <a:gd name="connsiteY12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7935401 w 12173447"/>
              <a:gd name="connsiteY6" fmla="*/ 683812 h 1447137"/>
              <a:gd name="connsiteX7" fmla="*/ 9827812 w 12173447"/>
              <a:gd name="connsiteY7" fmla="*/ 540688 h 1447137"/>
              <a:gd name="connsiteX8" fmla="*/ 10265133 w 12173447"/>
              <a:gd name="connsiteY8" fmla="*/ 469126 h 1447137"/>
              <a:gd name="connsiteX9" fmla="*/ 11394219 w 12173447"/>
              <a:gd name="connsiteY9" fmla="*/ 620201 h 1447137"/>
              <a:gd name="connsiteX10" fmla="*/ 12165495 w 12173447"/>
              <a:gd name="connsiteY10" fmla="*/ 127220 h 1447137"/>
              <a:gd name="connsiteX11" fmla="*/ 12173447 w 12173447"/>
              <a:gd name="connsiteY11" fmla="*/ 1447137 h 1447137"/>
              <a:gd name="connsiteX12" fmla="*/ 0 w 12173447"/>
              <a:gd name="connsiteY12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7935401 w 12173447"/>
              <a:gd name="connsiteY6" fmla="*/ 683812 h 1447137"/>
              <a:gd name="connsiteX7" fmla="*/ 8969072 w 12173447"/>
              <a:gd name="connsiteY7" fmla="*/ 644055 h 1447137"/>
              <a:gd name="connsiteX8" fmla="*/ 10265133 w 12173447"/>
              <a:gd name="connsiteY8" fmla="*/ 469126 h 1447137"/>
              <a:gd name="connsiteX9" fmla="*/ 11394219 w 12173447"/>
              <a:gd name="connsiteY9" fmla="*/ 620201 h 1447137"/>
              <a:gd name="connsiteX10" fmla="*/ 12165495 w 12173447"/>
              <a:gd name="connsiteY10" fmla="*/ 127220 h 1447137"/>
              <a:gd name="connsiteX11" fmla="*/ 12173447 w 12173447"/>
              <a:gd name="connsiteY11" fmla="*/ 1447137 h 1447137"/>
              <a:gd name="connsiteX12" fmla="*/ 0 w 12173447"/>
              <a:gd name="connsiteY12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7935401 w 12173447"/>
              <a:gd name="connsiteY6" fmla="*/ 683812 h 1447137"/>
              <a:gd name="connsiteX7" fmla="*/ 10265133 w 12173447"/>
              <a:gd name="connsiteY7" fmla="*/ 469126 h 1447137"/>
              <a:gd name="connsiteX8" fmla="*/ 11394219 w 12173447"/>
              <a:gd name="connsiteY8" fmla="*/ 620201 h 1447137"/>
              <a:gd name="connsiteX9" fmla="*/ 12165495 w 12173447"/>
              <a:gd name="connsiteY9" fmla="*/ 127220 h 1447137"/>
              <a:gd name="connsiteX10" fmla="*/ 12173447 w 12173447"/>
              <a:gd name="connsiteY10" fmla="*/ 1447137 h 1447137"/>
              <a:gd name="connsiteX11" fmla="*/ 0 w 12173447"/>
              <a:gd name="connsiteY11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7935401 w 12173447"/>
              <a:gd name="connsiteY6" fmla="*/ 683812 h 1447137"/>
              <a:gd name="connsiteX7" fmla="*/ 10265133 w 12173447"/>
              <a:gd name="connsiteY7" fmla="*/ 469126 h 1447137"/>
              <a:gd name="connsiteX8" fmla="*/ 11394219 w 12173447"/>
              <a:gd name="connsiteY8" fmla="*/ 620201 h 1447137"/>
              <a:gd name="connsiteX9" fmla="*/ 12165495 w 12173447"/>
              <a:gd name="connsiteY9" fmla="*/ 127220 h 1447137"/>
              <a:gd name="connsiteX10" fmla="*/ 12173447 w 12173447"/>
              <a:gd name="connsiteY10" fmla="*/ 1447137 h 1447137"/>
              <a:gd name="connsiteX11" fmla="*/ 0 w 12173447"/>
              <a:gd name="connsiteY11" fmla="*/ 1447137 h 144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73447" h="1447137">
                <a:moveTo>
                  <a:pt x="0" y="1447137"/>
                </a:moveTo>
                <a:lnTo>
                  <a:pt x="15902" y="0"/>
                </a:lnTo>
                <a:cubicBezTo>
                  <a:pt x="492980" y="235889"/>
                  <a:pt x="922351" y="606949"/>
                  <a:pt x="1447137" y="707666"/>
                </a:cubicBezTo>
                <a:cubicBezTo>
                  <a:pt x="2064688" y="834887"/>
                  <a:pt x="2642484" y="699714"/>
                  <a:pt x="3228229" y="612250"/>
                </a:cubicBezTo>
                <a:cubicBezTo>
                  <a:pt x="3832528" y="424070"/>
                  <a:pt x="3864334" y="379012"/>
                  <a:pt x="4182386" y="262393"/>
                </a:cubicBezTo>
                <a:cubicBezTo>
                  <a:pt x="4757530" y="140472"/>
                  <a:pt x="4982817" y="233238"/>
                  <a:pt x="5430740" y="397565"/>
                </a:cubicBezTo>
                <a:cubicBezTo>
                  <a:pt x="6056243" y="467802"/>
                  <a:pt x="7262190" y="809708"/>
                  <a:pt x="7935401" y="683812"/>
                </a:cubicBezTo>
                <a:cubicBezTo>
                  <a:pt x="8741133" y="695739"/>
                  <a:pt x="9688663" y="479728"/>
                  <a:pt x="10265133" y="469126"/>
                </a:cubicBezTo>
                <a:cubicBezTo>
                  <a:pt x="10906538" y="514183"/>
                  <a:pt x="11031110" y="765976"/>
                  <a:pt x="11394219" y="620201"/>
                </a:cubicBezTo>
                <a:lnTo>
                  <a:pt x="12165495" y="127220"/>
                </a:lnTo>
                <a:cubicBezTo>
                  <a:pt x="12168146" y="567192"/>
                  <a:pt x="12170796" y="1007165"/>
                  <a:pt x="12173447" y="1447137"/>
                </a:cubicBezTo>
                <a:lnTo>
                  <a:pt x="0" y="144713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5787B5B-1CAD-45DD-8B3F-7771A8CB7848}"/>
              </a:ext>
            </a:extLst>
          </p:cNvPr>
          <p:cNvSpPr/>
          <p:nvPr/>
        </p:nvSpPr>
        <p:spPr>
          <a:xfrm>
            <a:off x="6088602" y="586909"/>
            <a:ext cx="4099045" cy="3852816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E0E532F-7B3A-4DFF-AE62-C1D1B0512AED}"/>
              </a:ext>
            </a:extLst>
          </p:cNvPr>
          <p:cNvSpPr/>
          <p:nvPr/>
        </p:nvSpPr>
        <p:spPr>
          <a:xfrm>
            <a:off x="0" y="5011276"/>
            <a:ext cx="12356104" cy="1655997"/>
          </a:xfrm>
          <a:custGeom>
            <a:avLst/>
            <a:gdLst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6289481 w 12173447"/>
              <a:gd name="connsiteY6" fmla="*/ 644055 h 1447137"/>
              <a:gd name="connsiteX7" fmla="*/ 7935401 w 12173447"/>
              <a:gd name="connsiteY7" fmla="*/ 683812 h 1447137"/>
              <a:gd name="connsiteX8" fmla="*/ 9183756 w 12173447"/>
              <a:gd name="connsiteY8" fmla="*/ 691763 h 1447137"/>
              <a:gd name="connsiteX9" fmla="*/ 9827812 w 12173447"/>
              <a:gd name="connsiteY9" fmla="*/ 540688 h 1447137"/>
              <a:gd name="connsiteX10" fmla="*/ 9970935 w 12173447"/>
              <a:gd name="connsiteY10" fmla="*/ 540688 h 1447137"/>
              <a:gd name="connsiteX11" fmla="*/ 10734260 w 12173447"/>
              <a:gd name="connsiteY11" fmla="*/ 485029 h 1447137"/>
              <a:gd name="connsiteX12" fmla="*/ 10813774 w 12173447"/>
              <a:gd name="connsiteY12" fmla="*/ 485029 h 1447137"/>
              <a:gd name="connsiteX13" fmla="*/ 11394219 w 12173447"/>
              <a:gd name="connsiteY13" fmla="*/ 620201 h 1447137"/>
              <a:gd name="connsiteX14" fmla="*/ 11759979 w 12173447"/>
              <a:gd name="connsiteY14" fmla="*/ 429370 h 1447137"/>
              <a:gd name="connsiteX15" fmla="*/ 12165495 w 12173447"/>
              <a:gd name="connsiteY15" fmla="*/ 127220 h 1447137"/>
              <a:gd name="connsiteX16" fmla="*/ 12173447 w 12173447"/>
              <a:gd name="connsiteY16" fmla="*/ 1447137 h 1447137"/>
              <a:gd name="connsiteX17" fmla="*/ 0 w 12173447"/>
              <a:gd name="connsiteY17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6289481 w 12173447"/>
              <a:gd name="connsiteY6" fmla="*/ 644055 h 1447137"/>
              <a:gd name="connsiteX7" fmla="*/ 7935401 w 12173447"/>
              <a:gd name="connsiteY7" fmla="*/ 683812 h 1447137"/>
              <a:gd name="connsiteX8" fmla="*/ 9183756 w 12173447"/>
              <a:gd name="connsiteY8" fmla="*/ 691763 h 1447137"/>
              <a:gd name="connsiteX9" fmla="*/ 9827812 w 12173447"/>
              <a:gd name="connsiteY9" fmla="*/ 540688 h 1447137"/>
              <a:gd name="connsiteX10" fmla="*/ 9970935 w 12173447"/>
              <a:gd name="connsiteY10" fmla="*/ 540688 h 1447137"/>
              <a:gd name="connsiteX11" fmla="*/ 10734260 w 12173447"/>
              <a:gd name="connsiteY11" fmla="*/ 485029 h 1447137"/>
              <a:gd name="connsiteX12" fmla="*/ 10813774 w 12173447"/>
              <a:gd name="connsiteY12" fmla="*/ 485029 h 1447137"/>
              <a:gd name="connsiteX13" fmla="*/ 11394219 w 12173447"/>
              <a:gd name="connsiteY13" fmla="*/ 620201 h 1447137"/>
              <a:gd name="connsiteX14" fmla="*/ 11759979 w 12173447"/>
              <a:gd name="connsiteY14" fmla="*/ 429370 h 1447137"/>
              <a:gd name="connsiteX15" fmla="*/ 12165495 w 12173447"/>
              <a:gd name="connsiteY15" fmla="*/ 127220 h 1447137"/>
              <a:gd name="connsiteX16" fmla="*/ 12173447 w 12173447"/>
              <a:gd name="connsiteY16" fmla="*/ 1447137 h 1447137"/>
              <a:gd name="connsiteX17" fmla="*/ 0 w 12173447"/>
              <a:gd name="connsiteY17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6289481 w 12173447"/>
              <a:gd name="connsiteY6" fmla="*/ 644055 h 1447137"/>
              <a:gd name="connsiteX7" fmla="*/ 7935401 w 12173447"/>
              <a:gd name="connsiteY7" fmla="*/ 683812 h 1447137"/>
              <a:gd name="connsiteX8" fmla="*/ 9183756 w 12173447"/>
              <a:gd name="connsiteY8" fmla="*/ 691763 h 1447137"/>
              <a:gd name="connsiteX9" fmla="*/ 9827812 w 12173447"/>
              <a:gd name="connsiteY9" fmla="*/ 540688 h 1447137"/>
              <a:gd name="connsiteX10" fmla="*/ 9970935 w 12173447"/>
              <a:gd name="connsiteY10" fmla="*/ 540688 h 1447137"/>
              <a:gd name="connsiteX11" fmla="*/ 10734260 w 12173447"/>
              <a:gd name="connsiteY11" fmla="*/ 485029 h 1447137"/>
              <a:gd name="connsiteX12" fmla="*/ 10813774 w 12173447"/>
              <a:gd name="connsiteY12" fmla="*/ 485029 h 1447137"/>
              <a:gd name="connsiteX13" fmla="*/ 11394219 w 12173447"/>
              <a:gd name="connsiteY13" fmla="*/ 620201 h 1447137"/>
              <a:gd name="connsiteX14" fmla="*/ 11759979 w 12173447"/>
              <a:gd name="connsiteY14" fmla="*/ 429370 h 1447137"/>
              <a:gd name="connsiteX15" fmla="*/ 12165495 w 12173447"/>
              <a:gd name="connsiteY15" fmla="*/ 127220 h 1447137"/>
              <a:gd name="connsiteX16" fmla="*/ 12173447 w 12173447"/>
              <a:gd name="connsiteY16" fmla="*/ 1447137 h 1447137"/>
              <a:gd name="connsiteX17" fmla="*/ 0 w 12173447"/>
              <a:gd name="connsiteY17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6289481 w 12173447"/>
              <a:gd name="connsiteY6" fmla="*/ 644055 h 1447137"/>
              <a:gd name="connsiteX7" fmla="*/ 7935401 w 12173447"/>
              <a:gd name="connsiteY7" fmla="*/ 683812 h 1447137"/>
              <a:gd name="connsiteX8" fmla="*/ 9183756 w 12173447"/>
              <a:gd name="connsiteY8" fmla="*/ 691763 h 1447137"/>
              <a:gd name="connsiteX9" fmla="*/ 9827812 w 12173447"/>
              <a:gd name="connsiteY9" fmla="*/ 540688 h 1447137"/>
              <a:gd name="connsiteX10" fmla="*/ 9970935 w 12173447"/>
              <a:gd name="connsiteY10" fmla="*/ 540688 h 1447137"/>
              <a:gd name="connsiteX11" fmla="*/ 10734260 w 12173447"/>
              <a:gd name="connsiteY11" fmla="*/ 485029 h 1447137"/>
              <a:gd name="connsiteX12" fmla="*/ 10813774 w 12173447"/>
              <a:gd name="connsiteY12" fmla="*/ 485029 h 1447137"/>
              <a:gd name="connsiteX13" fmla="*/ 11394219 w 12173447"/>
              <a:gd name="connsiteY13" fmla="*/ 620201 h 1447137"/>
              <a:gd name="connsiteX14" fmla="*/ 11759979 w 12173447"/>
              <a:gd name="connsiteY14" fmla="*/ 429370 h 1447137"/>
              <a:gd name="connsiteX15" fmla="*/ 12165495 w 12173447"/>
              <a:gd name="connsiteY15" fmla="*/ 127220 h 1447137"/>
              <a:gd name="connsiteX16" fmla="*/ 12173447 w 12173447"/>
              <a:gd name="connsiteY16" fmla="*/ 1447137 h 1447137"/>
              <a:gd name="connsiteX17" fmla="*/ 0 w 12173447"/>
              <a:gd name="connsiteY17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6289481 w 12173447"/>
              <a:gd name="connsiteY6" fmla="*/ 644055 h 1447137"/>
              <a:gd name="connsiteX7" fmla="*/ 7935401 w 12173447"/>
              <a:gd name="connsiteY7" fmla="*/ 683812 h 1447137"/>
              <a:gd name="connsiteX8" fmla="*/ 9183756 w 12173447"/>
              <a:gd name="connsiteY8" fmla="*/ 691763 h 1447137"/>
              <a:gd name="connsiteX9" fmla="*/ 9827812 w 12173447"/>
              <a:gd name="connsiteY9" fmla="*/ 540688 h 1447137"/>
              <a:gd name="connsiteX10" fmla="*/ 9970935 w 12173447"/>
              <a:gd name="connsiteY10" fmla="*/ 540688 h 1447137"/>
              <a:gd name="connsiteX11" fmla="*/ 10734260 w 12173447"/>
              <a:gd name="connsiteY11" fmla="*/ 485029 h 1447137"/>
              <a:gd name="connsiteX12" fmla="*/ 10813774 w 12173447"/>
              <a:gd name="connsiteY12" fmla="*/ 485029 h 1447137"/>
              <a:gd name="connsiteX13" fmla="*/ 11394219 w 12173447"/>
              <a:gd name="connsiteY13" fmla="*/ 620201 h 1447137"/>
              <a:gd name="connsiteX14" fmla="*/ 11759979 w 12173447"/>
              <a:gd name="connsiteY14" fmla="*/ 429370 h 1447137"/>
              <a:gd name="connsiteX15" fmla="*/ 12165495 w 12173447"/>
              <a:gd name="connsiteY15" fmla="*/ 127220 h 1447137"/>
              <a:gd name="connsiteX16" fmla="*/ 12173447 w 12173447"/>
              <a:gd name="connsiteY16" fmla="*/ 1447137 h 1447137"/>
              <a:gd name="connsiteX17" fmla="*/ 0 w 12173447"/>
              <a:gd name="connsiteY17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6289481 w 12173447"/>
              <a:gd name="connsiteY6" fmla="*/ 644055 h 1447137"/>
              <a:gd name="connsiteX7" fmla="*/ 7935401 w 12173447"/>
              <a:gd name="connsiteY7" fmla="*/ 683812 h 1447137"/>
              <a:gd name="connsiteX8" fmla="*/ 9183756 w 12173447"/>
              <a:gd name="connsiteY8" fmla="*/ 691763 h 1447137"/>
              <a:gd name="connsiteX9" fmla="*/ 9827812 w 12173447"/>
              <a:gd name="connsiteY9" fmla="*/ 540688 h 1447137"/>
              <a:gd name="connsiteX10" fmla="*/ 9970935 w 12173447"/>
              <a:gd name="connsiteY10" fmla="*/ 540688 h 1447137"/>
              <a:gd name="connsiteX11" fmla="*/ 10734260 w 12173447"/>
              <a:gd name="connsiteY11" fmla="*/ 485029 h 1447137"/>
              <a:gd name="connsiteX12" fmla="*/ 10813774 w 12173447"/>
              <a:gd name="connsiteY12" fmla="*/ 485029 h 1447137"/>
              <a:gd name="connsiteX13" fmla="*/ 11394219 w 12173447"/>
              <a:gd name="connsiteY13" fmla="*/ 620201 h 1447137"/>
              <a:gd name="connsiteX14" fmla="*/ 11759979 w 12173447"/>
              <a:gd name="connsiteY14" fmla="*/ 429370 h 1447137"/>
              <a:gd name="connsiteX15" fmla="*/ 12165495 w 12173447"/>
              <a:gd name="connsiteY15" fmla="*/ 127220 h 1447137"/>
              <a:gd name="connsiteX16" fmla="*/ 12173447 w 12173447"/>
              <a:gd name="connsiteY16" fmla="*/ 1447137 h 1447137"/>
              <a:gd name="connsiteX17" fmla="*/ 0 w 12173447"/>
              <a:gd name="connsiteY17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6289481 w 12173447"/>
              <a:gd name="connsiteY6" fmla="*/ 644055 h 1447137"/>
              <a:gd name="connsiteX7" fmla="*/ 7935401 w 12173447"/>
              <a:gd name="connsiteY7" fmla="*/ 683812 h 1447137"/>
              <a:gd name="connsiteX8" fmla="*/ 9183756 w 12173447"/>
              <a:gd name="connsiteY8" fmla="*/ 691763 h 1447137"/>
              <a:gd name="connsiteX9" fmla="*/ 9827812 w 12173447"/>
              <a:gd name="connsiteY9" fmla="*/ 540688 h 1447137"/>
              <a:gd name="connsiteX10" fmla="*/ 9970935 w 12173447"/>
              <a:gd name="connsiteY10" fmla="*/ 540688 h 1447137"/>
              <a:gd name="connsiteX11" fmla="*/ 10734260 w 12173447"/>
              <a:gd name="connsiteY11" fmla="*/ 485029 h 1447137"/>
              <a:gd name="connsiteX12" fmla="*/ 10813774 w 12173447"/>
              <a:gd name="connsiteY12" fmla="*/ 485029 h 1447137"/>
              <a:gd name="connsiteX13" fmla="*/ 11394219 w 12173447"/>
              <a:gd name="connsiteY13" fmla="*/ 620201 h 1447137"/>
              <a:gd name="connsiteX14" fmla="*/ 11759979 w 12173447"/>
              <a:gd name="connsiteY14" fmla="*/ 429370 h 1447137"/>
              <a:gd name="connsiteX15" fmla="*/ 12165495 w 12173447"/>
              <a:gd name="connsiteY15" fmla="*/ 127220 h 1447137"/>
              <a:gd name="connsiteX16" fmla="*/ 12173447 w 12173447"/>
              <a:gd name="connsiteY16" fmla="*/ 1447137 h 1447137"/>
              <a:gd name="connsiteX17" fmla="*/ 0 w 12173447"/>
              <a:gd name="connsiteY17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6289481 w 12173447"/>
              <a:gd name="connsiteY6" fmla="*/ 644055 h 1447137"/>
              <a:gd name="connsiteX7" fmla="*/ 7935401 w 12173447"/>
              <a:gd name="connsiteY7" fmla="*/ 683812 h 1447137"/>
              <a:gd name="connsiteX8" fmla="*/ 9183756 w 12173447"/>
              <a:gd name="connsiteY8" fmla="*/ 691763 h 1447137"/>
              <a:gd name="connsiteX9" fmla="*/ 9827812 w 12173447"/>
              <a:gd name="connsiteY9" fmla="*/ 540688 h 1447137"/>
              <a:gd name="connsiteX10" fmla="*/ 9970935 w 12173447"/>
              <a:gd name="connsiteY10" fmla="*/ 540688 h 1447137"/>
              <a:gd name="connsiteX11" fmla="*/ 10734260 w 12173447"/>
              <a:gd name="connsiteY11" fmla="*/ 485029 h 1447137"/>
              <a:gd name="connsiteX12" fmla="*/ 10813774 w 12173447"/>
              <a:gd name="connsiteY12" fmla="*/ 485029 h 1447137"/>
              <a:gd name="connsiteX13" fmla="*/ 11394219 w 12173447"/>
              <a:gd name="connsiteY13" fmla="*/ 620201 h 1447137"/>
              <a:gd name="connsiteX14" fmla="*/ 11759979 w 12173447"/>
              <a:gd name="connsiteY14" fmla="*/ 429370 h 1447137"/>
              <a:gd name="connsiteX15" fmla="*/ 12165495 w 12173447"/>
              <a:gd name="connsiteY15" fmla="*/ 127220 h 1447137"/>
              <a:gd name="connsiteX16" fmla="*/ 12173447 w 12173447"/>
              <a:gd name="connsiteY16" fmla="*/ 1447137 h 1447137"/>
              <a:gd name="connsiteX17" fmla="*/ 0 w 12173447"/>
              <a:gd name="connsiteY17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6289481 w 12173447"/>
              <a:gd name="connsiteY6" fmla="*/ 644055 h 1447137"/>
              <a:gd name="connsiteX7" fmla="*/ 7935401 w 12173447"/>
              <a:gd name="connsiteY7" fmla="*/ 683812 h 1447137"/>
              <a:gd name="connsiteX8" fmla="*/ 9183756 w 12173447"/>
              <a:gd name="connsiteY8" fmla="*/ 691763 h 1447137"/>
              <a:gd name="connsiteX9" fmla="*/ 9827812 w 12173447"/>
              <a:gd name="connsiteY9" fmla="*/ 540688 h 1447137"/>
              <a:gd name="connsiteX10" fmla="*/ 9970935 w 12173447"/>
              <a:gd name="connsiteY10" fmla="*/ 540688 h 1447137"/>
              <a:gd name="connsiteX11" fmla="*/ 10734260 w 12173447"/>
              <a:gd name="connsiteY11" fmla="*/ 485029 h 1447137"/>
              <a:gd name="connsiteX12" fmla="*/ 10813774 w 12173447"/>
              <a:gd name="connsiteY12" fmla="*/ 485029 h 1447137"/>
              <a:gd name="connsiteX13" fmla="*/ 11394219 w 12173447"/>
              <a:gd name="connsiteY13" fmla="*/ 620201 h 1447137"/>
              <a:gd name="connsiteX14" fmla="*/ 11759979 w 12173447"/>
              <a:gd name="connsiteY14" fmla="*/ 429370 h 1447137"/>
              <a:gd name="connsiteX15" fmla="*/ 12165495 w 12173447"/>
              <a:gd name="connsiteY15" fmla="*/ 127220 h 1447137"/>
              <a:gd name="connsiteX16" fmla="*/ 12173447 w 12173447"/>
              <a:gd name="connsiteY16" fmla="*/ 1447137 h 1447137"/>
              <a:gd name="connsiteX17" fmla="*/ 0 w 12173447"/>
              <a:gd name="connsiteY17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6289481 w 12173447"/>
              <a:gd name="connsiteY6" fmla="*/ 644055 h 1447137"/>
              <a:gd name="connsiteX7" fmla="*/ 7935401 w 12173447"/>
              <a:gd name="connsiteY7" fmla="*/ 683812 h 1447137"/>
              <a:gd name="connsiteX8" fmla="*/ 9183756 w 12173447"/>
              <a:gd name="connsiteY8" fmla="*/ 691763 h 1447137"/>
              <a:gd name="connsiteX9" fmla="*/ 9827812 w 12173447"/>
              <a:gd name="connsiteY9" fmla="*/ 540688 h 1447137"/>
              <a:gd name="connsiteX10" fmla="*/ 9970935 w 12173447"/>
              <a:gd name="connsiteY10" fmla="*/ 540688 h 1447137"/>
              <a:gd name="connsiteX11" fmla="*/ 10734260 w 12173447"/>
              <a:gd name="connsiteY11" fmla="*/ 485029 h 1447137"/>
              <a:gd name="connsiteX12" fmla="*/ 10813774 w 12173447"/>
              <a:gd name="connsiteY12" fmla="*/ 485029 h 1447137"/>
              <a:gd name="connsiteX13" fmla="*/ 11394219 w 12173447"/>
              <a:gd name="connsiteY13" fmla="*/ 620201 h 1447137"/>
              <a:gd name="connsiteX14" fmla="*/ 11759979 w 12173447"/>
              <a:gd name="connsiteY14" fmla="*/ 429370 h 1447137"/>
              <a:gd name="connsiteX15" fmla="*/ 12165495 w 12173447"/>
              <a:gd name="connsiteY15" fmla="*/ 127220 h 1447137"/>
              <a:gd name="connsiteX16" fmla="*/ 12173447 w 12173447"/>
              <a:gd name="connsiteY16" fmla="*/ 1447137 h 1447137"/>
              <a:gd name="connsiteX17" fmla="*/ 0 w 12173447"/>
              <a:gd name="connsiteY17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6289481 w 12173447"/>
              <a:gd name="connsiteY6" fmla="*/ 644055 h 1447137"/>
              <a:gd name="connsiteX7" fmla="*/ 7935401 w 12173447"/>
              <a:gd name="connsiteY7" fmla="*/ 683812 h 1447137"/>
              <a:gd name="connsiteX8" fmla="*/ 9183756 w 12173447"/>
              <a:gd name="connsiteY8" fmla="*/ 691763 h 1447137"/>
              <a:gd name="connsiteX9" fmla="*/ 9827812 w 12173447"/>
              <a:gd name="connsiteY9" fmla="*/ 540688 h 1447137"/>
              <a:gd name="connsiteX10" fmla="*/ 9970935 w 12173447"/>
              <a:gd name="connsiteY10" fmla="*/ 540688 h 1447137"/>
              <a:gd name="connsiteX11" fmla="*/ 10734260 w 12173447"/>
              <a:gd name="connsiteY11" fmla="*/ 485029 h 1447137"/>
              <a:gd name="connsiteX12" fmla="*/ 10813774 w 12173447"/>
              <a:gd name="connsiteY12" fmla="*/ 485029 h 1447137"/>
              <a:gd name="connsiteX13" fmla="*/ 11394219 w 12173447"/>
              <a:gd name="connsiteY13" fmla="*/ 620201 h 1447137"/>
              <a:gd name="connsiteX14" fmla="*/ 11759979 w 12173447"/>
              <a:gd name="connsiteY14" fmla="*/ 429370 h 1447137"/>
              <a:gd name="connsiteX15" fmla="*/ 12165495 w 12173447"/>
              <a:gd name="connsiteY15" fmla="*/ 127220 h 1447137"/>
              <a:gd name="connsiteX16" fmla="*/ 12173447 w 12173447"/>
              <a:gd name="connsiteY16" fmla="*/ 1447137 h 1447137"/>
              <a:gd name="connsiteX17" fmla="*/ 0 w 12173447"/>
              <a:gd name="connsiteY17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6289481 w 12173447"/>
              <a:gd name="connsiteY6" fmla="*/ 644055 h 1447137"/>
              <a:gd name="connsiteX7" fmla="*/ 7935401 w 12173447"/>
              <a:gd name="connsiteY7" fmla="*/ 683812 h 1447137"/>
              <a:gd name="connsiteX8" fmla="*/ 9183756 w 12173447"/>
              <a:gd name="connsiteY8" fmla="*/ 691763 h 1447137"/>
              <a:gd name="connsiteX9" fmla="*/ 9827812 w 12173447"/>
              <a:gd name="connsiteY9" fmla="*/ 540688 h 1447137"/>
              <a:gd name="connsiteX10" fmla="*/ 9970935 w 12173447"/>
              <a:gd name="connsiteY10" fmla="*/ 540688 h 1447137"/>
              <a:gd name="connsiteX11" fmla="*/ 10734260 w 12173447"/>
              <a:gd name="connsiteY11" fmla="*/ 485029 h 1447137"/>
              <a:gd name="connsiteX12" fmla="*/ 10813774 w 12173447"/>
              <a:gd name="connsiteY12" fmla="*/ 485029 h 1447137"/>
              <a:gd name="connsiteX13" fmla="*/ 11394219 w 12173447"/>
              <a:gd name="connsiteY13" fmla="*/ 620201 h 1447137"/>
              <a:gd name="connsiteX14" fmla="*/ 11759979 w 12173447"/>
              <a:gd name="connsiteY14" fmla="*/ 429370 h 1447137"/>
              <a:gd name="connsiteX15" fmla="*/ 12165495 w 12173447"/>
              <a:gd name="connsiteY15" fmla="*/ 127220 h 1447137"/>
              <a:gd name="connsiteX16" fmla="*/ 12173447 w 12173447"/>
              <a:gd name="connsiteY16" fmla="*/ 1447137 h 1447137"/>
              <a:gd name="connsiteX17" fmla="*/ 0 w 12173447"/>
              <a:gd name="connsiteY17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6289481 w 12173447"/>
              <a:gd name="connsiteY6" fmla="*/ 644055 h 1447137"/>
              <a:gd name="connsiteX7" fmla="*/ 7935401 w 12173447"/>
              <a:gd name="connsiteY7" fmla="*/ 683812 h 1447137"/>
              <a:gd name="connsiteX8" fmla="*/ 9183756 w 12173447"/>
              <a:gd name="connsiteY8" fmla="*/ 691763 h 1447137"/>
              <a:gd name="connsiteX9" fmla="*/ 9827812 w 12173447"/>
              <a:gd name="connsiteY9" fmla="*/ 540688 h 1447137"/>
              <a:gd name="connsiteX10" fmla="*/ 9970935 w 12173447"/>
              <a:gd name="connsiteY10" fmla="*/ 540688 h 1447137"/>
              <a:gd name="connsiteX11" fmla="*/ 10734260 w 12173447"/>
              <a:gd name="connsiteY11" fmla="*/ 485029 h 1447137"/>
              <a:gd name="connsiteX12" fmla="*/ 10813774 w 12173447"/>
              <a:gd name="connsiteY12" fmla="*/ 485029 h 1447137"/>
              <a:gd name="connsiteX13" fmla="*/ 11394219 w 12173447"/>
              <a:gd name="connsiteY13" fmla="*/ 620201 h 1447137"/>
              <a:gd name="connsiteX14" fmla="*/ 11759979 w 12173447"/>
              <a:gd name="connsiteY14" fmla="*/ 429370 h 1447137"/>
              <a:gd name="connsiteX15" fmla="*/ 12165495 w 12173447"/>
              <a:gd name="connsiteY15" fmla="*/ 127220 h 1447137"/>
              <a:gd name="connsiteX16" fmla="*/ 12173447 w 12173447"/>
              <a:gd name="connsiteY16" fmla="*/ 1447137 h 1447137"/>
              <a:gd name="connsiteX17" fmla="*/ 0 w 12173447"/>
              <a:gd name="connsiteY17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6289481 w 12173447"/>
              <a:gd name="connsiteY6" fmla="*/ 644055 h 1447137"/>
              <a:gd name="connsiteX7" fmla="*/ 7935401 w 12173447"/>
              <a:gd name="connsiteY7" fmla="*/ 683812 h 1447137"/>
              <a:gd name="connsiteX8" fmla="*/ 9183756 w 12173447"/>
              <a:gd name="connsiteY8" fmla="*/ 691763 h 1447137"/>
              <a:gd name="connsiteX9" fmla="*/ 9827812 w 12173447"/>
              <a:gd name="connsiteY9" fmla="*/ 540688 h 1447137"/>
              <a:gd name="connsiteX10" fmla="*/ 9970935 w 12173447"/>
              <a:gd name="connsiteY10" fmla="*/ 540688 h 1447137"/>
              <a:gd name="connsiteX11" fmla="*/ 10734260 w 12173447"/>
              <a:gd name="connsiteY11" fmla="*/ 485029 h 1447137"/>
              <a:gd name="connsiteX12" fmla="*/ 10813774 w 12173447"/>
              <a:gd name="connsiteY12" fmla="*/ 485029 h 1447137"/>
              <a:gd name="connsiteX13" fmla="*/ 11394219 w 12173447"/>
              <a:gd name="connsiteY13" fmla="*/ 620201 h 1447137"/>
              <a:gd name="connsiteX14" fmla="*/ 11759979 w 12173447"/>
              <a:gd name="connsiteY14" fmla="*/ 429370 h 1447137"/>
              <a:gd name="connsiteX15" fmla="*/ 12165495 w 12173447"/>
              <a:gd name="connsiteY15" fmla="*/ 127220 h 1447137"/>
              <a:gd name="connsiteX16" fmla="*/ 12173447 w 12173447"/>
              <a:gd name="connsiteY16" fmla="*/ 1447137 h 1447137"/>
              <a:gd name="connsiteX17" fmla="*/ 0 w 12173447"/>
              <a:gd name="connsiteY17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6289481 w 12173447"/>
              <a:gd name="connsiteY6" fmla="*/ 644055 h 1447137"/>
              <a:gd name="connsiteX7" fmla="*/ 7935401 w 12173447"/>
              <a:gd name="connsiteY7" fmla="*/ 683812 h 1447137"/>
              <a:gd name="connsiteX8" fmla="*/ 9183756 w 12173447"/>
              <a:gd name="connsiteY8" fmla="*/ 691763 h 1447137"/>
              <a:gd name="connsiteX9" fmla="*/ 9827812 w 12173447"/>
              <a:gd name="connsiteY9" fmla="*/ 540688 h 1447137"/>
              <a:gd name="connsiteX10" fmla="*/ 9970935 w 12173447"/>
              <a:gd name="connsiteY10" fmla="*/ 540688 h 1447137"/>
              <a:gd name="connsiteX11" fmla="*/ 10734260 w 12173447"/>
              <a:gd name="connsiteY11" fmla="*/ 485029 h 1447137"/>
              <a:gd name="connsiteX12" fmla="*/ 10813774 w 12173447"/>
              <a:gd name="connsiteY12" fmla="*/ 485029 h 1447137"/>
              <a:gd name="connsiteX13" fmla="*/ 11394219 w 12173447"/>
              <a:gd name="connsiteY13" fmla="*/ 620201 h 1447137"/>
              <a:gd name="connsiteX14" fmla="*/ 11759979 w 12173447"/>
              <a:gd name="connsiteY14" fmla="*/ 429370 h 1447137"/>
              <a:gd name="connsiteX15" fmla="*/ 12165495 w 12173447"/>
              <a:gd name="connsiteY15" fmla="*/ 127220 h 1447137"/>
              <a:gd name="connsiteX16" fmla="*/ 12173447 w 12173447"/>
              <a:gd name="connsiteY16" fmla="*/ 1447137 h 1447137"/>
              <a:gd name="connsiteX17" fmla="*/ 0 w 12173447"/>
              <a:gd name="connsiteY17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7935401 w 12173447"/>
              <a:gd name="connsiteY6" fmla="*/ 683812 h 1447137"/>
              <a:gd name="connsiteX7" fmla="*/ 9183756 w 12173447"/>
              <a:gd name="connsiteY7" fmla="*/ 691763 h 1447137"/>
              <a:gd name="connsiteX8" fmla="*/ 9827812 w 12173447"/>
              <a:gd name="connsiteY8" fmla="*/ 540688 h 1447137"/>
              <a:gd name="connsiteX9" fmla="*/ 9970935 w 12173447"/>
              <a:gd name="connsiteY9" fmla="*/ 540688 h 1447137"/>
              <a:gd name="connsiteX10" fmla="*/ 10734260 w 12173447"/>
              <a:gd name="connsiteY10" fmla="*/ 485029 h 1447137"/>
              <a:gd name="connsiteX11" fmla="*/ 10813774 w 12173447"/>
              <a:gd name="connsiteY11" fmla="*/ 485029 h 1447137"/>
              <a:gd name="connsiteX12" fmla="*/ 11394219 w 12173447"/>
              <a:gd name="connsiteY12" fmla="*/ 620201 h 1447137"/>
              <a:gd name="connsiteX13" fmla="*/ 11759979 w 12173447"/>
              <a:gd name="connsiteY13" fmla="*/ 429370 h 1447137"/>
              <a:gd name="connsiteX14" fmla="*/ 12165495 w 12173447"/>
              <a:gd name="connsiteY14" fmla="*/ 127220 h 1447137"/>
              <a:gd name="connsiteX15" fmla="*/ 12173447 w 12173447"/>
              <a:gd name="connsiteY15" fmla="*/ 1447137 h 1447137"/>
              <a:gd name="connsiteX16" fmla="*/ 0 w 12173447"/>
              <a:gd name="connsiteY16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7935401 w 12173447"/>
              <a:gd name="connsiteY6" fmla="*/ 683812 h 1447137"/>
              <a:gd name="connsiteX7" fmla="*/ 9183756 w 12173447"/>
              <a:gd name="connsiteY7" fmla="*/ 691763 h 1447137"/>
              <a:gd name="connsiteX8" fmla="*/ 9827812 w 12173447"/>
              <a:gd name="connsiteY8" fmla="*/ 540688 h 1447137"/>
              <a:gd name="connsiteX9" fmla="*/ 9970935 w 12173447"/>
              <a:gd name="connsiteY9" fmla="*/ 540688 h 1447137"/>
              <a:gd name="connsiteX10" fmla="*/ 10734260 w 12173447"/>
              <a:gd name="connsiteY10" fmla="*/ 485029 h 1447137"/>
              <a:gd name="connsiteX11" fmla="*/ 10813774 w 12173447"/>
              <a:gd name="connsiteY11" fmla="*/ 485029 h 1447137"/>
              <a:gd name="connsiteX12" fmla="*/ 11394219 w 12173447"/>
              <a:gd name="connsiteY12" fmla="*/ 620201 h 1447137"/>
              <a:gd name="connsiteX13" fmla="*/ 11759979 w 12173447"/>
              <a:gd name="connsiteY13" fmla="*/ 429370 h 1447137"/>
              <a:gd name="connsiteX14" fmla="*/ 12165495 w 12173447"/>
              <a:gd name="connsiteY14" fmla="*/ 127220 h 1447137"/>
              <a:gd name="connsiteX15" fmla="*/ 12173447 w 12173447"/>
              <a:gd name="connsiteY15" fmla="*/ 1447137 h 1447137"/>
              <a:gd name="connsiteX16" fmla="*/ 0 w 12173447"/>
              <a:gd name="connsiteY16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7935401 w 12173447"/>
              <a:gd name="connsiteY6" fmla="*/ 683812 h 1447137"/>
              <a:gd name="connsiteX7" fmla="*/ 9183756 w 12173447"/>
              <a:gd name="connsiteY7" fmla="*/ 691763 h 1447137"/>
              <a:gd name="connsiteX8" fmla="*/ 9827812 w 12173447"/>
              <a:gd name="connsiteY8" fmla="*/ 540688 h 1447137"/>
              <a:gd name="connsiteX9" fmla="*/ 9970935 w 12173447"/>
              <a:gd name="connsiteY9" fmla="*/ 540688 h 1447137"/>
              <a:gd name="connsiteX10" fmla="*/ 10734260 w 12173447"/>
              <a:gd name="connsiteY10" fmla="*/ 485029 h 1447137"/>
              <a:gd name="connsiteX11" fmla="*/ 10813774 w 12173447"/>
              <a:gd name="connsiteY11" fmla="*/ 485029 h 1447137"/>
              <a:gd name="connsiteX12" fmla="*/ 11394219 w 12173447"/>
              <a:gd name="connsiteY12" fmla="*/ 620201 h 1447137"/>
              <a:gd name="connsiteX13" fmla="*/ 11759979 w 12173447"/>
              <a:gd name="connsiteY13" fmla="*/ 429370 h 1447137"/>
              <a:gd name="connsiteX14" fmla="*/ 12165495 w 12173447"/>
              <a:gd name="connsiteY14" fmla="*/ 127220 h 1447137"/>
              <a:gd name="connsiteX15" fmla="*/ 12173447 w 12173447"/>
              <a:gd name="connsiteY15" fmla="*/ 1447137 h 1447137"/>
              <a:gd name="connsiteX16" fmla="*/ 0 w 12173447"/>
              <a:gd name="connsiteY16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7935401 w 12173447"/>
              <a:gd name="connsiteY6" fmla="*/ 683812 h 1447137"/>
              <a:gd name="connsiteX7" fmla="*/ 9827812 w 12173447"/>
              <a:gd name="connsiteY7" fmla="*/ 540688 h 1447137"/>
              <a:gd name="connsiteX8" fmla="*/ 9970935 w 12173447"/>
              <a:gd name="connsiteY8" fmla="*/ 540688 h 1447137"/>
              <a:gd name="connsiteX9" fmla="*/ 10734260 w 12173447"/>
              <a:gd name="connsiteY9" fmla="*/ 485029 h 1447137"/>
              <a:gd name="connsiteX10" fmla="*/ 10813774 w 12173447"/>
              <a:gd name="connsiteY10" fmla="*/ 485029 h 1447137"/>
              <a:gd name="connsiteX11" fmla="*/ 11394219 w 12173447"/>
              <a:gd name="connsiteY11" fmla="*/ 620201 h 1447137"/>
              <a:gd name="connsiteX12" fmla="*/ 11759979 w 12173447"/>
              <a:gd name="connsiteY12" fmla="*/ 429370 h 1447137"/>
              <a:gd name="connsiteX13" fmla="*/ 12165495 w 12173447"/>
              <a:gd name="connsiteY13" fmla="*/ 127220 h 1447137"/>
              <a:gd name="connsiteX14" fmla="*/ 12173447 w 12173447"/>
              <a:gd name="connsiteY14" fmla="*/ 1447137 h 1447137"/>
              <a:gd name="connsiteX15" fmla="*/ 0 w 12173447"/>
              <a:gd name="connsiteY15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7935401 w 12173447"/>
              <a:gd name="connsiteY6" fmla="*/ 683812 h 1447137"/>
              <a:gd name="connsiteX7" fmla="*/ 9827812 w 12173447"/>
              <a:gd name="connsiteY7" fmla="*/ 540688 h 1447137"/>
              <a:gd name="connsiteX8" fmla="*/ 10734260 w 12173447"/>
              <a:gd name="connsiteY8" fmla="*/ 485029 h 1447137"/>
              <a:gd name="connsiteX9" fmla="*/ 10813774 w 12173447"/>
              <a:gd name="connsiteY9" fmla="*/ 485029 h 1447137"/>
              <a:gd name="connsiteX10" fmla="*/ 11394219 w 12173447"/>
              <a:gd name="connsiteY10" fmla="*/ 620201 h 1447137"/>
              <a:gd name="connsiteX11" fmla="*/ 11759979 w 12173447"/>
              <a:gd name="connsiteY11" fmla="*/ 429370 h 1447137"/>
              <a:gd name="connsiteX12" fmla="*/ 12165495 w 12173447"/>
              <a:gd name="connsiteY12" fmla="*/ 127220 h 1447137"/>
              <a:gd name="connsiteX13" fmla="*/ 12173447 w 12173447"/>
              <a:gd name="connsiteY13" fmla="*/ 1447137 h 1447137"/>
              <a:gd name="connsiteX14" fmla="*/ 0 w 12173447"/>
              <a:gd name="connsiteY14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7935401 w 12173447"/>
              <a:gd name="connsiteY6" fmla="*/ 683812 h 1447137"/>
              <a:gd name="connsiteX7" fmla="*/ 9827812 w 12173447"/>
              <a:gd name="connsiteY7" fmla="*/ 540688 h 1447137"/>
              <a:gd name="connsiteX8" fmla="*/ 10734260 w 12173447"/>
              <a:gd name="connsiteY8" fmla="*/ 485029 h 1447137"/>
              <a:gd name="connsiteX9" fmla="*/ 11394219 w 12173447"/>
              <a:gd name="connsiteY9" fmla="*/ 620201 h 1447137"/>
              <a:gd name="connsiteX10" fmla="*/ 11759979 w 12173447"/>
              <a:gd name="connsiteY10" fmla="*/ 429370 h 1447137"/>
              <a:gd name="connsiteX11" fmla="*/ 12165495 w 12173447"/>
              <a:gd name="connsiteY11" fmla="*/ 127220 h 1447137"/>
              <a:gd name="connsiteX12" fmla="*/ 12173447 w 12173447"/>
              <a:gd name="connsiteY12" fmla="*/ 1447137 h 1447137"/>
              <a:gd name="connsiteX13" fmla="*/ 0 w 12173447"/>
              <a:gd name="connsiteY13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7935401 w 12173447"/>
              <a:gd name="connsiteY6" fmla="*/ 683812 h 1447137"/>
              <a:gd name="connsiteX7" fmla="*/ 9827812 w 12173447"/>
              <a:gd name="connsiteY7" fmla="*/ 540688 h 1447137"/>
              <a:gd name="connsiteX8" fmla="*/ 10734260 w 12173447"/>
              <a:gd name="connsiteY8" fmla="*/ 485029 h 1447137"/>
              <a:gd name="connsiteX9" fmla="*/ 11394219 w 12173447"/>
              <a:gd name="connsiteY9" fmla="*/ 620201 h 1447137"/>
              <a:gd name="connsiteX10" fmla="*/ 12165495 w 12173447"/>
              <a:gd name="connsiteY10" fmla="*/ 127220 h 1447137"/>
              <a:gd name="connsiteX11" fmla="*/ 12173447 w 12173447"/>
              <a:gd name="connsiteY11" fmla="*/ 1447137 h 1447137"/>
              <a:gd name="connsiteX12" fmla="*/ 0 w 12173447"/>
              <a:gd name="connsiteY12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7935401 w 12173447"/>
              <a:gd name="connsiteY6" fmla="*/ 683812 h 1447137"/>
              <a:gd name="connsiteX7" fmla="*/ 9827812 w 12173447"/>
              <a:gd name="connsiteY7" fmla="*/ 540688 h 1447137"/>
              <a:gd name="connsiteX8" fmla="*/ 10734260 w 12173447"/>
              <a:gd name="connsiteY8" fmla="*/ 485029 h 1447137"/>
              <a:gd name="connsiteX9" fmla="*/ 11394219 w 12173447"/>
              <a:gd name="connsiteY9" fmla="*/ 620201 h 1447137"/>
              <a:gd name="connsiteX10" fmla="*/ 12165495 w 12173447"/>
              <a:gd name="connsiteY10" fmla="*/ 127220 h 1447137"/>
              <a:gd name="connsiteX11" fmla="*/ 12173447 w 12173447"/>
              <a:gd name="connsiteY11" fmla="*/ 1447137 h 1447137"/>
              <a:gd name="connsiteX12" fmla="*/ 0 w 12173447"/>
              <a:gd name="connsiteY12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7935401 w 12173447"/>
              <a:gd name="connsiteY6" fmla="*/ 683812 h 1447137"/>
              <a:gd name="connsiteX7" fmla="*/ 9827812 w 12173447"/>
              <a:gd name="connsiteY7" fmla="*/ 540688 h 1447137"/>
              <a:gd name="connsiteX8" fmla="*/ 10265133 w 12173447"/>
              <a:gd name="connsiteY8" fmla="*/ 469126 h 1447137"/>
              <a:gd name="connsiteX9" fmla="*/ 11394219 w 12173447"/>
              <a:gd name="connsiteY9" fmla="*/ 620201 h 1447137"/>
              <a:gd name="connsiteX10" fmla="*/ 12165495 w 12173447"/>
              <a:gd name="connsiteY10" fmla="*/ 127220 h 1447137"/>
              <a:gd name="connsiteX11" fmla="*/ 12173447 w 12173447"/>
              <a:gd name="connsiteY11" fmla="*/ 1447137 h 1447137"/>
              <a:gd name="connsiteX12" fmla="*/ 0 w 12173447"/>
              <a:gd name="connsiteY12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7935401 w 12173447"/>
              <a:gd name="connsiteY6" fmla="*/ 683812 h 1447137"/>
              <a:gd name="connsiteX7" fmla="*/ 9827812 w 12173447"/>
              <a:gd name="connsiteY7" fmla="*/ 540688 h 1447137"/>
              <a:gd name="connsiteX8" fmla="*/ 10265133 w 12173447"/>
              <a:gd name="connsiteY8" fmla="*/ 469126 h 1447137"/>
              <a:gd name="connsiteX9" fmla="*/ 11394219 w 12173447"/>
              <a:gd name="connsiteY9" fmla="*/ 620201 h 1447137"/>
              <a:gd name="connsiteX10" fmla="*/ 12165495 w 12173447"/>
              <a:gd name="connsiteY10" fmla="*/ 127220 h 1447137"/>
              <a:gd name="connsiteX11" fmla="*/ 12173447 w 12173447"/>
              <a:gd name="connsiteY11" fmla="*/ 1447137 h 1447137"/>
              <a:gd name="connsiteX12" fmla="*/ 0 w 12173447"/>
              <a:gd name="connsiteY12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7935401 w 12173447"/>
              <a:gd name="connsiteY6" fmla="*/ 683812 h 1447137"/>
              <a:gd name="connsiteX7" fmla="*/ 8969072 w 12173447"/>
              <a:gd name="connsiteY7" fmla="*/ 644055 h 1447137"/>
              <a:gd name="connsiteX8" fmla="*/ 10265133 w 12173447"/>
              <a:gd name="connsiteY8" fmla="*/ 469126 h 1447137"/>
              <a:gd name="connsiteX9" fmla="*/ 11394219 w 12173447"/>
              <a:gd name="connsiteY9" fmla="*/ 620201 h 1447137"/>
              <a:gd name="connsiteX10" fmla="*/ 12165495 w 12173447"/>
              <a:gd name="connsiteY10" fmla="*/ 127220 h 1447137"/>
              <a:gd name="connsiteX11" fmla="*/ 12173447 w 12173447"/>
              <a:gd name="connsiteY11" fmla="*/ 1447137 h 1447137"/>
              <a:gd name="connsiteX12" fmla="*/ 0 w 12173447"/>
              <a:gd name="connsiteY12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7935401 w 12173447"/>
              <a:gd name="connsiteY6" fmla="*/ 683812 h 1447137"/>
              <a:gd name="connsiteX7" fmla="*/ 10265133 w 12173447"/>
              <a:gd name="connsiteY7" fmla="*/ 469126 h 1447137"/>
              <a:gd name="connsiteX8" fmla="*/ 11394219 w 12173447"/>
              <a:gd name="connsiteY8" fmla="*/ 620201 h 1447137"/>
              <a:gd name="connsiteX9" fmla="*/ 12165495 w 12173447"/>
              <a:gd name="connsiteY9" fmla="*/ 127220 h 1447137"/>
              <a:gd name="connsiteX10" fmla="*/ 12173447 w 12173447"/>
              <a:gd name="connsiteY10" fmla="*/ 1447137 h 1447137"/>
              <a:gd name="connsiteX11" fmla="*/ 0 w 12173447"/>
              <a:gd name="connsiteY11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7935401 w 12173447"/>
              <a:gd name="connsiteY6" fmla="*/ 683812 h 1447137"/>
              <a:gd name="connsiteX7" fmla="*/ 10265133 w 12173447"/>
              <a:gd name="connsiteY7" fmla="*/ 469126 h 1447137"/>
              <a:gd name="connsiteX8" fmla="*/ 11394219 w 12173447"/>
              <a:gd name="connsiteY8" fmla="*/ 620201 h 1447137"/>
              <a:gd name="connsiteX9" fmla="*/ 12165495 w 12173447"/>
              <a:gd name="connsiteY9" fmla="*/ 127220 h 1447137"/>
              <a:gd name="connsiteX10" fmla="*/ 12173447 w 12173447"/>
              <a:gd name="connsiteY10" fmla="*/ 1447137 h 1447137"/>
              <a:gd name="connsiteX11" fmla="*/ 0 w 12173447"/>
              <a:gd name="connsiteY11" fmla="*/ 1447137 h 144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73447" h="1447137">
                <a:moveTo>
                  <a:pt x="0" y="1447137"/>
                </a:moveTo>
                <a:lnTo>
                  <a:pt x="15902" y="0"/>
                </a:lnTo>
                <a:cubicBezTo>
                  <a:pt x="492980" y="235889"/>
                  <a:pt x="922351" y="606949"/>
                  <a:pt x="1447137" y="707666"/>
                </a:cubicBezTo>
                <a:cubicBezTo>
                  <a:pt x="2064688" y="834887"/>
                  <a:pt x="2642484" y="699714"/>
                  <a:pt x="3228229" y="612250"/>
                </a:cubicBezTo>
                <a:cubicBezTo>
                  <a:pt x="3832528" y="424070"/>
                  <a:pt x="3864334" y="379012"/>
                  <a:pt x="4182386" y="262393"/>
                </a:cubicBezTo>
                <a:cubicBezTo>
                  <a:pt x="4757530" y="140472"/>
                  <a:pt x="4982817" y="233238"/>
                  <a:pt x="5430740" y="397565"/>
                </a:cubicBezTo>
                <a:cubicBezTo>
                  <a:pt x="6056243" y="467802"/>
                  <a:pt x="7262190" y="809708"/>
                  <a:pt x="7935401" y="683812"/>
                </a:cubicBezTo>
                <a:cubicBezTo>
                  <a:pt x="8741133" y="695739"/>
                  <a:pt x="9688663" y="479728"/>
                  <a:pt x="10265133" y="469126"/>
                </a:cubicBezTo>
                <a:cubicBezTo>
                  <a:pt x="10906538" y="514183"/>
                  <a:pt x="11031110" y="765976"/>
                  <a:pt x="11394219" y="620201"/>
                </a:cubicBezTo>
                <a:lnTo>
                  <a:pt x="12165495" y="127220"/>
                </a:lnTo>
                <a:cubicBezTo>
                  <a:pt x="12168146" y="567192"/>
                  <a:pt x="12170796" y="1007165"/>
                  <a:pt x="12173447" y="1447137"/>
                </a:cubicBezTo>
                <a:lnTo>
                  <a:pt x="0" y="1447137"/>
                </a:lnTo>
                <a:close/>
              </a:path>
            </a:pathLst>
          </a:custGeom>
          <a:solidFill>
            <a:srgbClr val="FFFF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0B8EA69-00CF-4255-B324-95FAD871EE09}"/>
              </a:ext>
            </a:extLst>
          </p:cNvPr>
          <p:cNvSpPr/>
          <p:nvPr/>
        </p:nvSpPr>
        <p:spPr>
          <a:xfrm>
            <a:off x="13184" y="5212734"/>
            <a:ext cx="12455449" cy="1655997"/>
          </a:xfrm>
          <a:custGeom>
            <a:avLst/>
            <a:gdLst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6289481 w 12173447"/>
              <a:gd name="connsiteY6" fmla="*/ 644055 h 1447137"/>
              <a:gd name="connsiteX7" fmla="*/ 7935401 w 12173447"/>
              <a:gd name="connsiteY7" fmla="*/ 683812 h 1447137"/>
              <a:gd name="connsiteX8" fmla="*/ 9183756 w 12173447"/>
              <a:gd name="connsiteY8" fmla="*/ 691763 h 1447137"/>
              <a:gd name="connsiteX9" fmla="*/ 9827812 w 12173447"/>
              <a:gd name="connsiteY9" fmla="*/ 540688 h 1447137"/>
              <a:gd name="connsiteX10" fmla="*/ 9970935 w 12173447"/>
              <a:gd name="connsiteY10" fmla="*/ 540688 h 1447137"/>
              <a:gd name="connsiteX11" fmla="*/ 10734260 w 12173447"/>
              <a:gd name="connsiteY11" fmla="*/ 485029 h 1447137"/>
              <a:gd name="connsiteX12" fmla="*/ 10813774 w 12173447"/>
              <a:gd name="connsiteY12" fmla="*/ 485029 h 1447137"/>
              <a:gd name="connsiteX13" fmla="*/ 11394219 w 12173447"/>
              <a:gd name="connsiteY13" fmla="*/ 620201 h 1447137"/>
              <a:gd name="connsiteX14" fmla="*/ 11759979 w 12173447"/>
              <a:gd name="connsiteY14" fmla="*/ 429370 h 1447137"/>
              <a:gd name="connsiteX15" fmla="*/ 12165495 w 12173447"/>
              <a:gd name="connsiteY15" fmla="*/ 127220 h 1447137"/>
              <a:gd name="connsiteX16" fmla="*/ 12173447 w 12173447"/>
              <a:gd name="connsiteY16" fmla="*/ 1447137 h 1447137"/>
              <a:gd name="connsiteX17" fmla="*/ 0 w 12173447"/>
              <a:gd name="connsiteY17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6289481 w 12173447"/>
              <a:gd name="connsiteY6" fmla="*/ 644055 h 1447137"/>
              <a:gd name="connsiteX7" fmla="*/ 7935401 w 12173447"/>
              <a:gd name="connsiteY7" fmla="*/ 683812 h 1447137"/>
              <a:gd name="connsiteX8" fmla="*/ 9183756 w 12173447"/>
              <a:gd name="connsiteY8" fmla="*/ 691763 h 1447137"/>
              <a:gd name="connsiteX9" fmla="*/ 9827812 w 12173447"/>
              <a:gd name="connsiteY9" fmla="*/ 540688 h 1447137"/>
              <a:gd name="connsiteX10" fmla="*/ 9970935 w 12173447"/>
              <a:gd name="connsiteY10" fmla="*/ 540688 h 1447137"/>
              <a:gd name="connsiteX11" fmla="*/ 10734260 w 12173447"/>
              <a:gd name="connsiteY11" fmla="*/ 485029 h 1447137"/>
              <a:gd name="connsiteX12" fmla="*/ 10813774 w 12173447"/>
              <a:gd name="connsiteY12" fmla="*/ 485029 h 1447137"/>
              <a:gd name="connsiteX13" fmla="*/ 11394219 w 12173447"/>
              <a:gd name="connsiteY13" fmla="*/ 620201 h 1447137"/>
              <a:gd name="connsiteX14" fmla="*/ 11759979 w 12173447"/>
              <a:gd name="connsiteY14" fmla="*/ 429370 h 1447137"/>
              <a:gd name="connsiteX15" fmla="*/ 12165495 w 12173447"/>
              <a:gd name="connsiteY15" fmla="*/ 127220 h 1447137"/>
              <a:gd name="connsiteX16" fmla="*/ 12173447 w 12173447"/>
              <a:gd name="connsiteY16" fmla="*/ 1447137 h 1447137"/>
              <a:gd name="connsiteX17" fmla="*/ 0 w 12173447"/>
              <a:gd name="connsiteY17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6289481 w 12173447"/>
              <a:gd name="connsiteY6" fmla="*/ 644055 h 1447137"/>
              <a:gd name="connsiteX7" fmla="*/ 7935401 w 12173447"/>
              <a:gd name="connsiteY7" fmla="*/ 683812 h 1447137"/>
              <a:gd name="connsiteX8" fmla="*/ 9183756 w 12173447"/>
              <a:gd name="connsiteY8" fmla="*/ 691763 h 1447137"/>
              <a:gd name="connsiteX9" fmla="*/ 9827812 w 12173447"/>
              <a:gd name="connsiteY9" fmla="*/ 540688 h 1447137"/>
              <a:gd name="connsiteX10" fmla="*/ 9970935 w 12173447"/>
              <a:gd name="connsiteY10" fmla="*/ 540688 h 1447137"/>
              <a:gd name="connsiteX11" fmla="*/ 10734260 w 12173447"/>
              <a:gd name="connsiteY11" fmla="*/ 485029 h 1447137"/>
              <a:gd name="connsiteX12" fmla="*/ 10813774 w 12173447"/>
              <a:gd name="connsiteY12" fmla="*/ 485029 h 1447137"/>
              <a:gd name="connsiteX13" fmla="*/ 11394219 w 12173447"/>
              <a:gd name="connsiteY13" fmla="*/ 620201 h 1447137"/>
              <a:gd name="connsiteX14" fmla="*/ 11759979 w 12173447"/>
              <a:gd name="connsiteY14" fmla="*/ 429370 h 1447137"/>
              <a:gd name="connsiteX15" fmla="*/ 12165495 w 12173447"/>
              <a:gd name="connsiteY15" fmla="*/ 127220 h 1447137"/>
              <a:gd name="connsiteX16" fmla="*/ 12173447 w 12173447"/>
              <a:gd name="connsiteY16" fmla="*/ 1447137 h 1447137"/>
              <a:gd name="connsiteX17" fmla="*/ 0 w 12173447"/>
              <a:gd name="connsiteY17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6289481 w 12173447"/>
              <a:gd name="connsiteY6" fmla="*/ 644055 h 1447137"/>
              <a:gd name="connsiteX7" fmla="*/ 7935401 w 12173447"/>
              <a:gd name="connsiteY7" fmla="*/ 683812 h 1447137"/>
              <a:gd name="connsiteX8" fmla="*/ 9183756 w 12173447"/>
              <a:gd name="connsiteY8" fmla="*/ 691763 h 1447137"/>
              <a:gd name="connsiteX9" fmla="*/ 9827812 w 12173447"/>
              <a:gd name="connsiteY9" fmla="*/ 540688 h 1447137"/>
              <a:gd name="connsiteX10" fmla="*/ 9970935 w 12173447"/>
              <a:gd name="connsiteY10" fmla="*/ 540688 h 1447137"/>
              <a:gd name="connsiteX11" fmla="*/ 10734260 w 12173447"/>
              <a:gd name="connsiteY11" fmla="*/ 485029 h 1447137"/>
              <a:gd name="connsiteX12" fmla="*/ 10813774 w 12173447"/>
              <a:gd name="connsiteY12" fmla="*/ 485029 h 1447137"/>
              <a:gd name="connsiteX13" fmla="*/ 11394219 w 12173447"/>
              <a:gd name="connsiteY13" fmla="*/ 620201 h 1447137"/>
              <a:gd name="connsiteX14" fmla="*/ 11759979 w 12173447"/>
              <a:gd name="connsiteY14" fmla="*/ 429370 h 1447137"/>
              <a:gd name="connsiteX15" fmla="*/ 12165495 w 12173447"/>
              <a:gd name="connsiteY15" fmla="*/ 127220 h 1447137"/>
              <a:gd name="connsiteX16" fmla="*/ 12173447 w 12173447"/>
              <a:gd name="connsiteY16" fmla="*/ 1447137 h 1447137"/>
              <a:gd name="connsiteX17" fmla="*/ 0 w 12173447"/>
              <a:gd name="connsiteY17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6289481 w 12173447"/>
              <a:gd name="connsiteY6" fmla="*/ 644055 h 1447137"/>
              <a:gd name="connsiteX7" fmla="*/ 7935401 w 12173447"/>
              <a:gd name="connsiteY7" fmla="*/ 683812 h 1447137"/>
              <a:gd name="connsiteX8" fmla="*/ 9183756 w 12173447"/>
              <a:gd name="connsiteY8" fmla="*/ 691763 h 1447137"/>
              <a:gd name="connsiteX9" fmla="*/ 9827812 w 12173447"/>
              <a:gd name="connsiteY9" fmla="*/ 540688 h 1447137"/>
              <a:gd name="connsiteX10" fmla="*/ 9970935 w 12173447"/>
              <a:gd name="connsiteY10" fmla="*/ 540688 h 1447137"/>
              <a:gd name="connsiteX11" fmla="*/ 10734260 w 12173447"/>
              <a:gd name="connsiteY11" fmla="*/ 485029 h 1447137"/>
              <a:gd name="connsiteX12" fmla="*/ 10813774 w 12173447"/>
              <a:gd name="connsiteY12" fmla="*/ 485029 h 1447137"/>
              <a:gd name="connsiteX13" fmla="*/ 11394219 w 12173447"/>
              <a:gd name="connsiteY13" fmla="*/ 620201 h 1447137"/>
              <a:gd name="connsiteX14" fmla="*/ 11759979 w 12173447"/>
              <a:gd name="connsiteY14" fmla="*/ 429370 h 1447137"/>
              <a:gd name="connsiteX15" fmla="*/ 12165495 w 12173447"/>
              <a:gd name="connsiteY15" fmla="*/ 127220 h 1447137"/>
              <a:gd name="connsiteX16" fmla="*/ 12173447 w 12173447"/>
              <a:gd name="connsiteY16" fmla="*/ 1447137 h 1447137"/>
              <a:gd name="connsiteX17" fmla="*/ 0 w 12173447"/>
              <a:gd name="connsiteY17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6289481 w 12173447"/>
              <a:gd name="connsiteY6" fmla="*/ 644055 h 1447137"/>
              <a:gd name="connsiteX7" fmla="*/ 7935401 w 12173447"/>
              <a:gd name="connsiteY7" fmla="*/ 683812 h 1447137"/>
              <a:gd name="connsiteX8" fmla="*/ 9183756 w 12173447"/>
              <a:gd name="connsiteY8" fmla="*/ 691763 h 1447137"/>
              <a:gd name="connsiteX9" fmla="*/ 9827812 w 12173447"/>
              <a:gd name="connsiteY9" fmla="*/ 540688 h 1447137"/>
              <a:gd name="connsiteX10" fmla="*/ 9970935 w 12173447"/>
              <a:gd name="connsiteY10" fmla="*/ 540688 h 1447137"/>
              <a:gd name="connsiteX11" fmla="*/ 10734260 w 12173447"/>
              <a:gd name="connsiteY11" fmla="*/ 485029 h 1447137"/>
              <a:gd name="connsiteX12" fmla="*/ 10813774 w 12173447"/>
              <a:gd name="connsiteY12" fmla="*/ 485029 h 1447137"/>
              <a:gd name="connsiteX13" fmla="*/ 11394219 w 12173447"/>
              <a:gd name="connsiteY13" fmla="*/ 620201 h 1447137"/>
              <a:gd name="connsiteX14" fmla="*/ 11759979 w 12173447"/>
              <a:gd name="connsiteY14" fmla="*/ 429370 h 1447137"/>
              <a:gd name="connsiteX15" fmla="*/ 12165495 w 12173447"/>
              <a:gd name="connsiteY15" fmla="*/ 127220 h 1447137"/>
              <a:gd name="connsiteX16" fmla="*/ 12173447 w 12173447"/>
              <a:gd name="connsiteY16" fmla="*/ 1447137 h 1447137"/>
              <a:gd name="connsiteX17" fmla="*/ 0 w 12173447"/>
              <a:gd name="connsiteY17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6289481 w 12173447"/>
              <a:gd name="connsiteY6" fmla="*/ 644055 h 1447137"/>
              <a:gd name="connsiteX7" fmla="*/ 7935401 w 12173447"/>
              <a:gd name="connsiteY7" fmla="*/ 683812 h 1447137"/>
              <a:gd name="connsiteX8" fmla="*/ 9183756 w 12173447"/>
              <a:gd name="connsiteY8" fmla="*/ 691763 h 1447137"/>
              <a:gd name="connsiteX9" fmla="*/ 9827812 w 12173447"/>
              <a:gd name="connsiteY9" fmla="*/ 540688 h 1447137"/>
              <a:gd name="connsiteX10" fmla="*/ 9970935 w 12173447"/>
              <a:gd name="connsiteY10" fmla="*/ 540688 h 1447137"/>
              <a:gd name="connsiteX11" fmla="*/ 10734260 w 12173447"/>
              <a:gd name="connsiteY11" fmla="*/ 485029 h 1447137"/>
              <a:gd name="connsiteX12" fmla="*/ 10813774 w 12173447"/>
              <a:gd name="connsiteY12" fmla="*/ 485029 h 1447137"/>
              <a:gd name="connsiteX13" fmla="*/ 11394219 w 12173447"/>
              <a:gd name="connsiteY13" fmla="*/ 620201 h 1447137"/>
              <a:gd name="connsiteX14" fmla="*/ 11759979 w 12173447"/>
              <a:gd name="connsiteY14" fmla="*/ 429370 h 1447137"/>
              <a:gd name="connsiteX15" fmla="*/ 12165495 w 12173447"/>
              <a:gd name="connsiteY15" fmla="*/ 127220 h 1447137"/>
              <a:gd name="connsiteX16" fmla="*/ 12173447 w 12173447"/>
              <a:gd name="connsiteY16" fmla="*/ 1447137 h 1447137"/>
              <a:gd name="connsiteX17" fmla="*/ 0 w 12173447"/>
              <a:gd name="connsiteY17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6289481 w 12173447"/>
              <a:gd name="connsiteY6" fmla="*/ 644055 h 1447137"/>
              <a:gd name="connsiteX7" fmla="*/ 7935401 w 12173447"/>
              <a:gd name="connsiteY7" fmla="*/ 683812 h 1447137"/>
              <a:gd name="connsiteX8" fmla="*/ 9183756 w 12173447"/>
              <a:gd name="connsiteY8" fmla="*/ 691763 h 1447137"/>
              <a:gd name="connsiteX9" fmla="*/ 9827812 w 12173447"/>
              <a:gd name="connsiteY9" fmla="*/ 540688 h 1447137"/>
              <a:gd name="connsiteX10" fmla="*/ 9970935 w 12173447"/>
              <a:gd name="connsiteY10" fmla="*/ 540688 h 1447137"/>
              <a:gd name="connsiteX11" fmla="*/ 10734260 w 12173447"/>
              <a:gd name="connsiteY11" fmla="*/ 485029 h 1447137"/>
              <a:gd name="connsiteX12" fmla="*/ 10813774 w 12173447"/>
              <a:gd name="connsiteY12" fmla="*/ 485029 h 1447137"/>
              <a:gd name="connsiteX13" fmla="*/ 11394219 w 12173447"/>
              <a:gd name="connsiteY13" fmla="*/ 620201 h 1447137"/>
              <a:gd name="connsiteX14" fmla="*/ 11759979 w 12173447"/>
              <a:gd name="connsiteY14" fmla="*/ 429370 h 1447137"/>
              <a:gd name="connsiteX15" fmla="*/ 12165495 w 12173447"/>
              <a:gd name="connsiteY15" fmla="*/ 127220 h 1447137"/>
              <a:gd name="connsiteX16" fmla="*/ 12173447 w 12173447"/>
              <a:gd name="connsiteY16" fmla="*/ 1447137 h 1447137"/>
              <a:gd name="connsiteX17" fmla="*/ 0 w 12173447"/>
              <a:gd name="connsiteY17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6289481 w 12173447"/>
              <a:gd name="connsiteY6" fmla="*/ 644055 h 1447137"/>
              <a:gd name="connsiteX7" fmla="*/ 7935401 w 12173447"/>
              <a:gd name="connsiteY7" fmla="*/ 683812 h 1447137"/>
              <a:gd name="connsiteX8" fmla="*/ 9183756 w 12173447"/>
              <a:gd name="connsiteY8" fmla="*/ 691763 h 1447137"/>
              <a:gd name="connsiteX9" fmla="*/ 9827812 w 12173447"/>
              <a:gd name="connsiteY9" fmla="*/ 540688 h 1447137"/>
              <a:gd name="connsiteX10" fmla="*/ 9970935 w 12173447"/>
              <a:gd name="connsiteY10" fmla="*/ 540688 h 1447137"/>
              <a:gd name="connsiteX11" fmla="*/ 10734260 w 12173447"/>
              <a:gd name="connsiteY11" fmla="*/ 485029 h 1447137"/>
              <a:gd name="connsiteX12" fmla="*/ 10813774 w 12173447"/>
              <a:gd name="connsiteY12" fmla="*/ 485029 h 1447137"/>
              <a:gd name="connsiteX13" fmla="*/ 11394219 w 12173447"/>
              <a:gd name="connsiteY13" fmla="*/ 620201 h 1447137"/>
              <a:gd name="connsiteX14" fmla="*/ 11759979 w 12173447"/>
              <a:gd name="connsiteY14" fmla="*/ 429370 h 1447137"/>
              <a:gd name="connsiteX15" fmla="*/ 12165495 w 12173447"/>
              <a:gd name="connsiteY15" fmla="*/ 127220 h 1447137"/>
              <a:gd name="connsiteX16" fmla="*/ 12173447 w 12173447"/>
              <a:gd name="connsiteY16" fmla="*/ 1447137 h 1447137"/>
              <a:gd name="connsiteX17" fmla="*/ 0 w 12173447"/>
              <a:gd name="connsiteY17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6289481 w 12173447"/>
              <a:gd name="connsiteY6" fmla="*/ 644055 h 1447137"/>
              <a:gd name="connsiteX7" fmla="*/ 7935401 w 12173447"/>
              <a:gd name="connsiteY7" fmla="*/ 683812 h 1447137"/>
              <a:gd name="connsiteX8" fmla="*/ 9183756 w 12173447"/>
              <a:gd name="connsiteY8" fmla="*/ 691763 h 1447137"/>
              <a:gd name="connsiteX9" fmla="*/ 9827812 w 12173447"/>
              <a:gd name="connsiteY9" fmla="*/ 540688 h 1447137"/>
              <a:gd name="connsiteX10" fmla="*/ 9970935 w 12173447"/>
              <a:gd name="connsiteY10" fmla="*/ 540688 h 1447137"/>
              <a:gd name="connsiteX11" fmla="*/ 10734260 w 12173447"/>
              <a:gd name="connsiteY11" fmla="*/ 485029 h 1447137"/>
              <a:gd name="connsiteX12" fmla="*/ 10813774 w 12173447"/>
              <a:gd name="connsiteY12" fmla="*/ 485029 h 1447137"/>
              <a:gd name="connsiteX13" fmla="*/ 11394219 w 12173447"/>
              <a:gd name="connsiteY13" fmla="*/ 620201 h 1447137"/>
              <a:gd name="connsiteX14" fmla="*/ 11759979 w 12173447"/>
              <a:gd name="connsiteY14" fmla="*/ 429370 h 1447137"/>
              <a:gd name="connsiteX15" fmla="*/ 12165495 w 12173447"/>
              <a:gd name="connsiteY15" fmla="*/ 127220 h 1447137"/>
              <a:gd name="connsiteX16" fmla="*/ 12173447 w 12173447"/>
              <a:gd name="connsiteY16" fmla="*/ 1447137 h 1447137"/>
              <a:gd name="connsiteX17" fmla="*/ 0 w 12173447"/>
              <a:gd name="connsiteY17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6289481 w 12173447"/>
              <a:gd name="connsiteY6" fmla="*/ 644055 h 1447137"/>
              <a:gd name="connsiteX7" fmla="*/ 7935401 w 12173447"/>
              <a:gd name="connsiteY7" fmla="*/ 683812 h 1447137"/>
              <a:gd name="connsiteX8" fmla="*/ 9183756 w 12173447"/>
              <a:gd name="connsiteY8" fmla="*/ 691763 h 1447137"/>
              <a:gd name="connsiteX9" fmla="*/ 9827812 w 12173447"/>
              <a:gd name="connsiteY9" fmla="*/ 540688 h 1447137"/>
              <a:gd name="connsiteX10" fmla="*/ 9970935 w 12173447"/>
              <a:gd name="connsiteY10" fmla="*/ 540688 h 1447137"/>
              <a:gd name="connsiteX11" fmla="*/ 10734260 w 12173447"/>
              <a:gd name="connsiteY11" fmla="*/ 485029 h 1447137"/>
              <a:gd name="connsiteX12" fmla="*/ 10813774 w 12173447"/>
              <a:gd name="connsiteY12" fmla="*/ 485029 h 1447137"/>
              <a:gd name="connsiteX13" fmla="*/ 11394219 w 12173447"/>
              <a:gd name="connsiteY13" fmla="*/ 620201 h 1447137"/>
              <a:gd name="connsiteX14" fmla="*/ 11759979 w 12173447"/>
              <a:gd name="connsiteY14" fmla="*/ 429370 h 1447137"/>
              <a:gd name="connsiteX15" fmla="*/ 12165495 w 12173447"/>
              <a:gd name="connsiteY15" fmla="*/ 127220 h 1447137"/>
              <a:gd name="connsiteX16" fmla="*/ 12173447 w 12173447"/>
              <a:gd name="connsiteY16" fmla="*/ 1447137 h 1447137"/>
              <a:gd name="connsiteX17" fmla="*/ 0 w 12173447"/>
              <a:gd name="connsiteY17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6289481 w 12173447"/>
              <a:gd name="connsiteY6" fmla="*/ 644055 h 1447137"/>
              <a:gd name="connsiteX7" fmla="*/ 7935401 w 12173447"/>
              <a:gd name="connsiteY7" fmla="*/ 683812 h 1447137"/>
              <a:gd name="connsiteX8" fmla="*/ 9183756 w 12173447"/>
              <a:gd name="connsiteY8" fmla="*/ 691763 h 1447137"/>
              <a:gd name="connsiteX9" fmla="*/ 9827812 w 12173447"/>
              <a:gd name="connsiteY9" fmla="*/ 540688 h 1447137"/>
              <a:gd name="connsiteX10" fmla="*/ 9970935 w 12173447"/>
              <a:gd name="connsiteY10" fmla="*/ 540688 h 1447137"/>
              <a:gd name="connsiteX11" fmla="*/ 10734260 w 12173447"/>
              <a:gd name="connsiteY11" fmla="*/ 485029 h 1447137"/>
              <a:gd name="connsiteX12" fmla="*/ 10813774 w 12173447"/>
              <a:gd name="connsiteY12" fmla="*/ 485029 h 1447137"/>
              <a:gd name="connsiteX13" fmla="*/ 11394219 w 12173447"/>
              <a:gd name="connsiteY13" fmla="*/ 620201 h 1447137"/>
              <a:gd name="connsiteX14" fmla="*/ 11759979 w 12173447"/>
              <a:gd name="connsiteY14" fmla="*/ 429370 h 1447137"/>
              <a:gd name="connsiteX15" fmla="*/ 12165495 w 12173447"/>
              <a:gd name="connsiteY15" fmla="*/ 127220 h 1447137"/>
              <a:gd name="connsiteX16" fmla="*/ 12173447 w 12173447"/>
              <a:gd name="connsiteY16" fmla="*/ 1447137 h 1447137"/>
              <a:gd name="connsiteX17" fmla="*/ 0 w 12173447"/>
              <a:gd name="connsiteY17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6289481 w 12173447"/>
              <a:gd name="connsiteY6" fmla="*/ 644055 h 1447137"/>
              <a:gd name="connsiteX7" fmla="*/ 7935401 w 12173447"/>
              <a:gd name="connsiteY7" fmla="*/ 683812 h 1447137"/>
              <a:gd name="connsiteX8" fmla="*/ 9183756 w 12173447"/>
              <a:gd name="connsiteY8" fmla="*/ 691763 h 1447137"/>
              <a:gd name="connsiteX9" fmla="*/ 9827812 w 12173447"/>
              <a:gd name="connsiteY9" fmla="*/ 540688 h 1447137"/>
              <a:gd name="connsiteX10" fmla="*/ 9970935 w 12173447"/>
              <a:gd name="connsiteY10" fmla="*/ 540688 h 1447137"/>
              <a:gd name="connsiteX11" fmla="*/ 10734260 w 12173447"/>
              <a:gd name="connsiteY11" fmla="*/ 485029 h 1447137"/>
              <a:gd name="connsiteX12" fmla="*/ 10813774 w 12173447"/>
              <a:gd name="connsiteY12" fmla="*/ 485029 h 1447137"/>
              <a:gd name="connsiteX13" fmla="*/ 11394219 w 12173447"/>
              <a:gd name="connsiteY13" fmla="*/ 620201 h 1447137"/>
              <a:gd name="connsiteX14" fmla="*/ 11759979 w 12173447"/>
              <a:gd name="connsiteY14" fmla="*/ 429370 h 1447137"/>
              <a:gd name="connsiteX15" fmla="*/ 12165495 w 12173447"/>
              <a:gd name="connsiteY15" fmla="*/ 127220 h 1447137"/>
              <a:gd name="connsiteX16" fmla="*/ 12173447 w 12173447"/>
              <a:gd name="connsiteY16" fmla="*/ 1447137 h 1447137"/>
              <a:gd name="connsiteX17" fmla="*/ 0 w 12173447"/>
              <a:gd name="connsiteY17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6289481 w 12173447"/>
              <a:gd name="connsiteY6" fmla="*/ 644055 h 1447137"/>
              <a:gd name="connsiteX7" fmla="*/ 7935401 w 12173447"/>
              <a:gd name="connsiteY7" fmla="*/ 683812 h 1447137"/>
              <a:gd name="connsiteX8" fmla="*/ 9183756 w 12173447"/>
              <a:gd name="connsiteY8" fmla="*/ 691763 h 1447137"/>
              <a:gd name="connsiteX9" fmla="*/ 9827812 w 12173447"/>
              <a:gd name="connsiteY9" fmla="*/ 540688 h 1447137"/>
              <a:gd name="connsiteX10" fmla="*/ 9970935 w 12173447"/>
              <a:gd name="connsiteY10" fmla="*/ 540688 h 1447137"/>
              <a:gd name="connsiteX11" fmla="*/ 10734260 w 12173447"/>
              <a:gd name="connsiteY11" fmla="*/ 485029 h 1447137"/>
              <a:gd name="connsiteX12" fmla="*/ 10813774 w 12173447"/>
              <a:gd name="connsiteY12" fmla="*/ 485029 h 1447137"/>
              <a:gd name="connsiteX13" fmla="*/ 11394219 w 12173447"/>
              <a:gd name="connsiteY13" fmla="*/ 620201 h 1447137"/>
              <a:gd name="connsiteX14" fmla="*/ 11759979 w 12173447"/>
              <a:gd name="connsiteY14" fmla="*/ 429370 h 1447137"/>
              <a:gd name="connsiteX15" fmla="*/ 12165495 w 12173447"/>
              <a:gd name="connsiteY15" fmla="*/ 127220 h 1447137"/>
              <a:gd name="connsiteX16" fmla="*/ 12173447 w 12173447"/>
              <a:gd name="connsiteY16" fmla="*/ 1447137 h 1447137"/>
              <a:gd name="connsiteX17" fmla="*/ 0 w 12173447"/>
              <a:gd name="connsiteY17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6289481 w 12173447"/>
              <a:gd name="connsiteY6" fmla="*/ 644055 h 1447137"/>
              <a:gd name="connsiteX7" fmla="*/ 7935401 w 12173447"/>
              <a:gd name="connsiteY7" fmla="*/ 683812 h 1447137"/>
              <a:gd name="connsiteX8" fmla="*/ 9183756 w 12173447"/>
              <a:gd name="connsiteY8" fmla="*/ 691763 h 1447137"/>
              <a:gd name="connsiteX9" fmla="*/ 9827812 w 12173447"/>
              <a:gd name="connsiteY9" fmla="*/ 540688 h 1447137"/>
              <a:gd name="connsiteX10" fmla="*/ 9970935 w 12173447"/>
              <a:gd name="connsiteY10" fmla="*/ 540688 h 1447137"/>
              <a:gd name="connsiteX11" fmla="*/ 10734260 w 12173447"/>
              <a:gd name="connsiteY11" fmla="*/ 485029 h 1447137"/>
              <a:gd name="connsiteX12" fmla="*/ 10813774 w 12173447"/>
              <a:gd name="connsiteY12" fmla="*/ 485029 h 1447137"/>
              <a:gd name="connsiteX13" fmla="*/ 11394219 w 12173447"/>
              <a:gd name="connsiteY13" fmla="*/ 620201 h 1447137"/>
              <a:gd name="connsiteX14" fmla="*/ 11759979 w 12173447"/>
              <a:gd name="connsiteY14" fmla="*/ 429370 h 1447137"/>
              <a:gd name="connsiteX15" fmla="*/ 12165495 w 12173447"/>
              <a:gd name="connsiteY15" fmla="*/ 127220 h 1447137"/>
              <a:gd name="connsiteX16" fmla="*/ 12173447 w 12173447"/>
              <a:gd name="connsiteY16" fmla="*/ 1447137 h 1447137"/>
              <a:gd name="connsiteX17" fmla="*/ 0 w 12173447"/>
              <a:gd name="connsiteY17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7935401 w 12173447"/>
              <a:gd name="connsiteY6" fmla="*/ 683812 h 1447137"/>
              <a:gd name="connsiteX7" fmla="*/ 9183756 w 12173447"/>
              <a:gd name="connsiteY7" fmla="*/ 691763 h 1447137"/>
              <a:gd name="connsiteX8" fmla="*/ 9827812 w 12173447"/>
              <a:gd name="connsiteY8" fmla="*/ 540688 h 1447137"/>
              <a:gd name="connsiteX9" fmla="*/ 9970935 w 12173447"/>
              <a:gd name="connsiteY9" fmla="*/ 540688 h 1447137"/>
              <a:gd name="connsiteX10" fmla="*/ 10734260 w 12173447"/>
              <a:gd name="connsiteY10" fmla="*/ 485029 h 1447137"/>
              <a:gd name="connsiteX11" fmla="*/ 10813774 w 12173447"/>
              <a:gd name="connsiteY11" fmla="*/ 485029 h 1447137"/>
              <a:gd name="connsiteX12" fmla="*/ 11394219 w 12173447"/>
              <a:gd name="connsiteY12" fmla="*/ 620201 h 1447137"/>
              <a:gd name="connsiteX13" fmla="*/ 11759979 w 12173447"/>
              <a:gd name="connsiteY13" fmla="*/ 429370 h 1447137"/>
              <a:gd name="connsiteX14" fmla="*/ 12165495 w 12173447"/>
              <a:gd name="connsiteY14" fmla="*/ 127220 h 1447137"/>
              <a:gd name="connsiteX15" fmla="*/ 12173447 w 12173447"/>
              <a:gd name="connsiteY15" fmla="*/ 1447137 h 1447137"/>
              <a:gd name="connsiteX16" fmla="*/ 0 w 12173447"/>
              <a:gd name="connsiteY16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7935401 w 12173447"/>
              <a:gd name="connsiteY6" fmla="*/ 683812 h 1447137"/>
              <a:gd name="connsiteX7" fmla="*/ 9183756 w 12173447"/>
              <a:gd name="connsiteY7" fmla="*/ 691763 h 1447137"/>
              <a:gd name="connsiteX8" fmla="*/ 9827812 w 12173447"/>
              <a:gd name="connsiteY8" fmla="*/ 540688 h 1447137"/>
              <a:gd name="connsiteX9" fmla="*/ 9970935 w 12173447"/>
              <a:gd name="connsiteY9" fmla="*/ 540688 h 1447137"/>
              <a:gd name="connsiteX10" fmla="*/ 10734260 w 12173447"/>
              <a:gd name="connsiteY10" fmla="*/ 485029 h 1447137"/>
              <a:gd name="connsiteX11" fmla="*/ 10813774 w 12173447"/>
              <a:gd name="connsiteY11" fmla="*/ 485029 h 1447137"/>
              <a:gd name="connsiteX12" fmla="*/ 11394219 w 12173447"/>
              <a:gd name="connsiteY12" fmla="*/ 620201 h 1447137"/>
              <a:gd name="connsiteX13" fmla="*/ 11759979 w 12173447"/>
              <a:gd name="connsiteY13" fmla="*/ 429370 h 1447137"/>
              <a:gd name="connsiteX14" fmla="*/ 12165495 w 12173447"/>
              <a:gd name="connsiteY14" fmla="*/ 127220 h 1447137"/>
              <a:gd name="connsiteX15" fmla="*/ 12173447 w 12173447"/>
              <a:gd name="connsiteY15" fmla="*/ 1447137 h 1447137"/>
              <a:gd name="connsiteX16" fmla="*/ 0 w 12173447"/>
              <a:gd name="connsiteY16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7935401 w 12173447"/>
              <a:gd name="connsiteY6" fmla="*/ 683812 h 1447137"/>
              <a:gd name="connsiteX7" fmla="*/ 9183756 w 12173447"/>
              <a:gd name="connsiteY7" fmla="*/ 691763 h 1447137"/>
              <a:gd name="connsiteX8" fmla="*/ 9827812 w 12173447"/>
              <a:gd name="connsiteY8" fmla="*/ 540688 h 1447137"/>
              <a:gd name="connsiteX9" fmla="*/ 9970935 w 12173447"/>
              <a:gd name="connsiteY9" fmla="*/ 540688 h 1447137"/>
              <a:gd name="connsiteX10" fmla="*/ 10734260 w 12173447"/>
              <a:gd name="connsiteY10" fmla="*/ 485029 h 1447137"/>
              <a:gd name="connsiteX11" fmla="*/ 10813774 w 12173447"/>
              <a:gd name="connsiteY11" fmla="*/ 485029 h 1447137"/>
              <a:gd name="connsiteX12" fmla="*/ 11394219 w 12173447"/>
              <a:gd name="connsiteY12" fmla="*/ 620201 h 1447137"/>
              <a:gd name="connsiteX13" fmla="*/ 11759979 w 12173447"/>
              <a:gd name="connsiteY13" fmla="*/ 429370 h 1447137"/>
              <a:gd name="connsiteX14" fmla="*/ 12165495 w 12173447"/>
              <a:gd name="connsiteY14" fmla="*/ 127220 h 1447137"/>
              <a:gd name="connsiteX15" fmla="*/ 12173447 w 12173447"/>
              <a:gd name="connsiteY15" fmla="*/ 1447137 h 1447137"/>
              <a:gd name="connsiteX16" fmla="*/ 0 w 12173447"/>
              <a:gd name="connsiteY16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7935401 w 12173447"/>
              <a:gd name="connsiteY6" fmla="*/ 683812 h 1447137"/>
              <a:gd name="connsiteX7" fmla="*/ 9827812 w 12173447"/>
              <a:gd name="connsiteY7" fmla="*/ 540688 h 1447137"/>
              <a:gd name="connsiteX8" fmla="*/ 9970935 w 12173447"/>
              <a:gd name="connsiteY8" fmla="*/ 540688 h 1447137"/>
              <a:gd name="connsiteX9" fmla="*/ 10734260 w 12173447"/>
              <a:gd name="connsiteY9" fmla="*/ 485029 h 1447137"/>
              <a:gd name="connsiteX10" fmla="*/ 10813774 w 12173447"/>
              <a:gd name="connsiteY10" fmla="*/ 485029 h 1447137"/>
              <a:gd name="connsiteX11" fmla="*/ 11394219 w 12173447"/>
              <a:gd name="connsiteY11" fmla="*/ 620201 h 1447137"/>
              <a:gd name="connsiteX12" fmla="*/ 11759979 w 12173447"/>
              <a:gd name="connsiteY12" fmla="*/ 429370 h 1447137"/>
              <a:gd name="connsiteX13" fmla="*/ 12165495 w 12173447"/>
              <a:gd name="connsiteY13" fmla="*/ 127220 h 1447137"/>
              <a:gd name="connsiteX14" fmla="*/ 12173447 w 12173447"/>
              <a:gd name="connsiteY14" fmla="*/ 1447137 h 1447137"/>
              <a:gd name="connsiteX15" fmla="*/ 0 w 12173447"/>
              <a:gd name="connsiteY15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7935401 w 12173447"/>
              <a:gd name="connsiteY6" fmla="*/ 683812 h 1447137"/>
              <a:gd name="connsiteX7" fmla="*/ 9827812 w 12173447"/>
              <a:gd name="connsiteY7" fmla="*/ 540688 h 1447137"/>
              <a:gd name="connsiteX8" fmla="*/ 10734260 w 12173447"/>
              <a:gd name="connsiteY8" fmla="*/ 485029 h 1447137"/>
              <a:gd name="connsiteX9" fmla="*/ 10813774 w 12173447"/>
              <a:gd name="connsiteY9" fmla="*/ 485029 h 1447137"/>
              <a:gd name="connsiteX10" fmla="*/ 11394219 w 12173447"/>
              <a:gd name="connsiteY10" fmla="*/ 620201 h 1447137"/>
              <a:gd name="connsiteX11" fmla="*/ 11759979 w 12173447"/>
              <a:gd name="connsiteY11" fmla="*/ 429370 h 1447137"/>
              <a:gd name="connsiteX12" fmla="*/ 12165495 w 12173447"/>
              <a:gd name="connsiteY12" fmla="*/ 127220 h 1447137"/>
              <a:gd name="connsiteX13" fmla="*/ 12173447 w 12173447"/>
              <a:gd name="connsiteY13" fmla="*/ 1447137 h 1447137"/>
              <a:gd name="connsiteX14" fmla="*/ 0 w 12173447"/>
              <a:gd name="connsiteY14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7935401 w 12173447"/>
              <a:gd name="connsiteY6" fmla="*/ 683812 h 1447137"/>
              <a:gd name="connsiteX7" fmla="*/ 9827812 w 12173447"/>
              <a:gd name="connsiteY7" fmla="*/ 540688 h 1447137"/>
              <a:gd name="connsiteX8" fmla="*/ 10734260 w 12173447"/>
              <a:gd name="connsiteY8" fmla="*/ 485029 h 1447137"/>
              <a:gd name="connsiteX9" fmla="*/ 11394219 w 12173447"/>
              <a:gd name="connsiteY9" fmla="*/ 620201 h 1447137"/>
              <a:gd name="connsiteX10" fmla="*/ 11759979 w 12173447"/>
              <a:gd name="connsiteY10" fmla="*/ 429370 h 1447137"/>
              <a:gd name="connsiteX11" fmla="*/ 12165495 w 12173447"/>
              <a:gd name="connsiteY11" fmla="*/ 127220 h 1447137"/>
              <a:gd name="connsiteX12" fmla="*/ 12173447 w 12173447"/>
              <a:gd name="connsiteY12" fmla="*/ 1447137 h 1447137"/>
              <a:gd name="connsiteX13" fmla="*/ 0 w 12173447"/>
              <a:gd name="connsiteY13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7935401 w 12173447"/>
              <a:gd name="connsiteY6" fmla="*/ 683812 h 1447137"/>
              <a:gd name="connsiteX7" fmla="*/ 9827812 w 12173447"/>
              <a:gd name="connsiteY7" fmla="*/ 540688 h 1447137"/>
              <a:gd name="connsiteX8" fmla="*/ 10734260 w 12173447"/>
              <a:gd name="connsiteY8" fmla="*/ 485029 h 1447137"/>
              <a:gd name="connsiteX9" fmla="*/ 11394219 w 12173447"/>
              <a:gd name="connsiteY9" fmla="*/ 620201 h 1447137"/>
              <a:gd name="connsiteX10" fmla="*/ 12165495 w 12173447"/>
              <a:gd name="connsiteY10" fmla="*/ 127220 h 1447137"/>
              <a:gd name="connsiteX11" fmla="*/ 12173447 w 12173447"/>
              <a:gd name="connsiteY11" fmla="*/ 1447137 h 1447137"/>
              <a:gd name="connsiteX12" fmla="*/ 0 w 12173447"/>
              <a:gd name="connsiteY12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7935401 w 12173447"/>
              <a:gd name="connsiteY6" fmla="*/ 683812 h 1447137"/>
              <a:gd name="connsiteX7" fmla="*/ 9827812 w 12173447"/>
              <a:gd name="connsiteY7" fmla="*/ 540688 h 1447137"/>
              <a:gd name="connsiteX8" fmla="*/ 10734260 w 12173447"/>
              <a:gd name="connsiteY8" fmla="*/ 485029 h 1447137"/>
              <a:gd name="connsiteX9" fmla="*/ 11394219 w 12173447"/>
              <a:gd name="connsiteY9" fmla="*/ 620201 h 1447137"/>
              <a:gd name="connsiteX10" fmla="*/ 12165495 w 12173447"/>
              <a:gd name="connsiteY10" fmla="*/ 127220 h 1447137"/>
              <a:gd name="connsiteX11" fmla="*/ 12173447 w 12173447"/>
              <a:gd name="connsiteY11" fmla="*/ 1447137 h 1447137"/>
              <a:gd name="connsiteX12" fmla="*/ 0 w 12173447"/>
              <a:gd name="connsiteY12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7935401 w 12173447"/>
              <a:gd name="connsiteY6" fmla="*/ 683812 h 1447137"/>
              <a:gd name="connsiteX7" fmla="*/ 9827812 w 12173447"/>
              <a:gd name="connsiteY7" fmla="*/ 540688 h 1447137"/>
              <a:gd name="connsiteX8" fmla="*/ 10265133 w 12173447"/>
              <a:gd name="connsiteY8" fmla="*/ 469126 h 1447137"/>
              <a:gd name="connsiteX9" fmla="*/ 11394219 w 12173447"/>
              <a:gd name="connsiteY9" fmla="*/ 620201 h 1447137"/>
              <a:gd name="connsiteX10" fmla="*/ 12165495 w 12173447"/>
              <a:gd name="connsiteY10" fmla="*/ 127220 h 1447137"/>
              <a:gd name="connsiteX11" fmla="*/ 12173447 w 12173447"/>
              <a:gd name="connsiteY11" fmla="*/ 1447137 h 1447137"/>
              <a:gd name="connsiteX12" fmla="*/ 0 w 12173447"/>
              <a:gd name="connsiteY12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7935401 w 12173447"/>
              <a:gd name="connsiteY6" fmla="*/ 683812 h 1447137"/>
              <a:gd name="connsiteX7" fmla="*/ 9827812 w 12173447"/>
              <a:gd name="connsiteY7" fmla="*/ 540688 h 1447137"/>
              <a:gd name="connsiteX8" fmla="*/ 10265133 w 12173447"/>
              <a:gd name="connsiteY8" fmla="*/ 469126 h 1447137"/>
              <a:gd name="connsiteX9" fmla="*/ 11394219 w 12173447"/>
              <a:gd name="connsiteY9" fmla="*/ 620201 h 1447137"/>
              <a:gd name="connsiteX10" fmla="*/ 12165495 w 12173447"/>
              <a:gd name="connsiteY10" fmla="*/ 127220 h 1447137"/>
              <a:gd name="connsiteX11" fmla="*/ 12173447 w 12173447"/>
              <a:gd name="connsiteY11" fmla="*/ 1447137 h 1447137"/>
              <a:gd name="connsiteX12" fmla="*/ 0 w 12173447"/>
              <a:gd name="connsiteY12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7935401 w 12173447"/>
              <a:gd name="connsiteY6" fmla="*/ 683812 h 1447137"/>
              <a:gd name="connsiteX7" fmla="*/ 8969072 w 12173447"/>
              <a:gd name="connsiteY7" fmla="*/ 644055 h 1447137"/>
              <a:gd name="connsiteX8" fmla="*/ 10265133 w 12173447"/>
              <a:gd name="connsiteY8" fmla="*/ 469126 h 1447137"/>
              <a:gd name="connsiteX9" fmla="*/ 11394219 w 12173447"/>
              <a:gd name="connsiteY9" fmla="*/ 620201 h 1447137"/>
              <a:gd name="connsiteX10" fmla="*/ 12165495 w 12173447"/>
              <a:gd name="connsiteY10" fmla="*/ 127220 h 1447137"/>
              <a:gd name="connsiteX11" fmla="*/ 12173447 w 12173447"/>
              <a:gd name="connsiteY11" fmla="*/ 1447137 h 1447137"/>
              <a:gd name="connsiteX12" fmla="*/ 0 w 12173447"/>
              <a:gd name="connsiteY12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7935401 w 12173447"/>
              <a:gd name="connsiteY6" fmla="*/ 683812 h 1447137"/>
              <a:gd name="connsiteX7" fmla="*/ 10265133 w 12173447"/>
              <a:gd name="connsiteY7" fmla="*/ 469126 h 1447137"/>
              <a:gd name="connsiteX8" fmla="*/ 11394219 w 12173447"/>
              <a:gd name="connsiteY8" fmla="*/ 620201 h 1447137"/>
              <a:gd name="connsiteX9" fmla="*/ 12165495 w 12173447"/>
              <a:gd name="connsiteY9" fmla="*/ 127220 h 1447137"/>
              <a:gd name="connsiteX10" fmla="*/ 12173447 w 12173447"/>
              <a:gd name="connsiteY10" fmla="*/ 1447137 h 1447137"/>
              <a:gd name="connsiteX11" fmla="*/ 0 w 12173447"/>
              <a:gd name="connsiteY11" fmla="*/ 1447137 h 1447137"/>
              <a:gd name="connsiteX0" fmla="*/ 0 w 12173447"/>
              <a:gd name="connsiteY0" fmla="*/ 1447137 h 1447137"/>
              <a:gd name="connsiteX1" fmla="*/ 15902 w 12173447"/>
              <a:gd name="connsiteY1" fmla="*/ 0 h 1447137"/>
              <a:gd name="connsiteX2" fmla="*/ 1447137 w 12173447"/>
              <a:gd name="connsiteY2" fmla="*/ 707666 h 1447137"/>
              <a:gd name="connsiteX3" fmla="*/ 3228229 w 12173447"/>
              <a:gd name="connsiteY3" fmla="*/ 612250 h 1447137"/>
              <a:gd name="connsiteX4" fmla="*/ 4182386 w 12173447"/>
              <a:gd name="connsiteY4" fmla="*/ 262393 h 1447137"/>
              <a:gd name="connsiteX5" fmla="*/ 5430740 w 12173447"/>
              <a:gd name="connsiteY5" fmla="*/ 397565 h 1447137"/>
              <a:gd name="connsiteX6" fmla="*/ 7935401 w 12173447"/>
              <a:gd name="connsiteY6" fmla="*/ 683812 h 1447137"/>
              <a:gd name="connsiteX7" fmla="*/ 10265133 w 12173447"/>
              <a:gd name="connsiteY7" fmla="*/ 469126 h 1447137"/>
              <a:gd name="connsiteX8" fmla="*/ 11394219 w 12173447"/>
              <a:gd name="connsiteY8" fmla="*/ 620201 h 1447137"/>
              <a:gd name="connsiteX9" fmla="*/ 12165495 w 12173447"/>
              <a:gd name="connsiteY9" fmla="*/ 127220 h 1447137"/>
              <a:gd name="connsiteX10" fmla="*/ 12173447 w 12173447"/>
              <a:gd name="connsiteY10" fmla="*/ 1447137 h 1447137"/>
              <a:gd name="connsiteX11" fmla="*/ 0 w 12173447"/>
              <a:gd name="connsiteY11" fmla="*/ 1447137 h 144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73447" h="1447137">
                <a:moveTo>
                  <a:pt x="0" y="1447137"/>
                </a:moveTo>
                <a:lnTo>
                  <a:pt x="15902" y="0"/>
                </a:lnTo>
                <a:cubicBezTo>
                  <a:pt x="492980" y="235889"/>
                  <a:pt x="922351" y="606949"/>
                  <a:pt x="1447137" y="707666"/>
                </a:cubicBezTo>
                <a:cubicBezTo>
                  <a:pt x="2064688" y="834887"/>
                  <a:pt x="2642484" y="699714"/>
                  <a:pt x="3228229" y="612250"/>
                </a:cubicBezTo>
                <a:cubicBezTo>
                  <a:pt x="3832528" y="424070"/>
                  <a:pt x="3864334" y="379012"/>
                  <a:pt x="4182386" y="262393"/>
                </a:cubicBezTo>
                <a:cubicBezTo>
                  <a:pt x="4757530" y="140472"/>
                  <a:pt x="4982817" y="233238"/>
                  <a:pt x="5430740" y="397565"/>
                </a:cubicBezTo>
                <a:cubicBezTo>
                  <a:pt x="6056243" y="467802"/>
                  <a:pt x="7262190" y="809708"/>
                  <a:pt x="7935401" y="683812"/>
                </a:cubicBezTo>
                <a:cubicBezTo>
                  <a:pt x="8741133" y="695739"/>
                  <a:pt x="9688663" y="479728"/>
                  <a:pt x="10265133" y="469126"/>
                </a:cubicBezTo>
                <a:cubicBezTo>
                  <a:pt x="10906538" y="514183"/>
                  <a:pt x="11031110" y="765976"/>
                  <a:pt x="11394219" y="620201"/>
                </a:cubicBezTo>
                <a:lnTo>
                  <a:pt x="12165495" y="127220"/>
                </a:lnTo>
                <a:cubicBezTo>
                  <a:pt x="12168146" y="567192"/>
                  <a:pt x="12170796" y="1007165"/>
                  <a:pt x="12173447" y="1447137"/>
                </a:cubicBezTo>
                <a:lnTo>
                  <a:pt x="0" y="1447137"/>
                </a:lnTo>
                <a:close/>
              </a:path>
            </a:pathLst>
          </a:custGeom>
          <a:solidFill>
            <a:srgbClr val="FFFFFF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A35C452D-FA87-4BF7-91C1-E00C09DDEA57}"/>
              </a:ext>
            </a:extLst>
          </p:cNvPr>
          <p:cNvSpPr txBox="1">
            <a:spLocks/>
          </p:cNvSpPr>
          <p:nvPr/>
        </p:nvSpPr>
        <p:spPr>
          <a:xfrm>
            <a:off x="6284736" y="2236040"/>
            <a:ext cx="3841039" cy="91364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i="1" dirty="0"/>
              <a:t>40,000</a:t>
            </a:r>
            <a:r>
              <a:rPr lang="en-US" sz="2000" i="1" dirty="0"/>
              <a:t> meters</a:t>
            </a:r>
          </a:p>
          <a:p>
            <a:pPr marL="0" indent="0" algn="ctr">
              <a:buNone/>
            </a:pPr>
            <a:r>
              <a:rPr lang="en-US" sz="2000" i="1" dirty="0"/>
              <a:t>87 MW peak demand</a:t>
            </a:r>
          </a:p>
          <a:p>
            <a:pPr marL="0" indent="0" algn="ctr">
              <a:buNone/>
            </a:pPr>
            <a:r>
              <a:rPr lang="en-US" sz="2000" i="1" dirty="0"/>
              <a:t>50 MW distributed renewables</a:t>
            </a:r>
          </a:p>
          <a:p>
            <a:pPr marL="0" indent="0" algn="ctr">
              <a:buNone/>
            </a:pPr>
            <a:r>
              <a:rPr lang="en-US" sz="2400" i="1" dirty="0"/>
              <a:t>45% </a:t>
            </a:r>
            <a:r>
              <a:rPr lang="en-US" sz="2000" i="1" dirty="0"/>
              <a:t>fixed income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A980C3DF-A2B6-40BE-92D8-078F5698BF74}"/>
              </a:ext>
            </a:extLst>
          </p:cNvPr>
          <p:cNvSpPr txBox="1">
            <a:spLocks/>
          </p:cNvSpPr>
          <p:nvPr/>
        </p:nvSpPr>
        <p:spPr>
          <a:xfrm>
            <a:off x="592024" y="6328843"/>
            <a:ext cx="11172055" cy="57453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/>
              <a:t>Lighting</a:t>
            </a:r>
            <a:r>
              <a:rPr lang="en-US" sz="2200" dirty="0">
                <a:ea typeface="+mn-lt"/>
                <a:cs typeface="+mn-lt"/>
              </a:rPr>
              <a:t> the path to affordable clean energy, together. </a:t>
            </a:r>
            <a:endParaRPr lang="en-US" sz="2200" dirty="0"/>
          </a:p>
          <a:p>
            <a:pPr marL="0" indent="0" algn="ctr">
              <a:buNone/>
            </a:pPr>
            <a:endParaRPr lang="en-US" sz="2200" b="1" dirty="0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4710C483-1FAE-4905-A4BB-31D2FF82BA50}"/>
              </a:ext>
            </a:extLst>
          </p:cNvPr>
          <p:cNvSpPr txBox="1">
            <a:spLocks/>
          </p:cNvSpPr>
          <p:nvPr/>
        </p:nvSpPr>
        <p:spPr>
          <a:xfrm>
            <a:off x="10063906" y="6283464"/>
            <a:ext cx="2187551" cy="57453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Isle La Motte, VT </a:t>
            </a:r>
          </a:p>
          <a:p>
            <a:pPr marL="0" indent="0" algn="ctr">
              <a:buNone/>
            </a:pPr>
            <a:r>
              <a:rPr lang="en-US" sz="1500" dirty="0"/>
              <a:t>by Greg Cromer Aerial Photography</a:t>
            </a:r>
            <a:endParaRPr lang="en-US" sz="1500" b="1" dirty="0"/>
          </a:p>
        </p:txBody>
      </p:sp>
      <p:pic>
        <p:nvPicPr>
          <p:cNvPr id="3" name="Picture 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32512C9E-FDB0-9F40-BD85-DCDE5188E6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543" y="1067176"/>
            <a:ext cx="3607427" cy="127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88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F214FC8-03F9-4BDD-B925-BA1912A60F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9012511"/>
              </p:ext>
            </p:extLst>
          </p:nvPr>
        </p:nvGraphicFramePr>
        <p:xfrm>
          <a:off x="1713120" y="1419727"/>
          <a:ext cx="9179537" cy="4993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0CC4D319-4BF9-46BE-9731-978C9A99E219}"/>
              </a:ext>
            </a:extLst>
          </p:cNvPr>
          <p:cNvSpPr/>
          <p:nvPr/>
        </p:nvSpPr>
        <p:spPr>
          <a:xfrm>
            <a:off x="1987920" y="3611228"/>
            <a:ext cx="657225" cy="333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F2D98D5-E82C-45FD-9228-B62FAF8D53BB}"/>
              </a:ext>
            </a:extLst>
          </p:cNvPr>
          <p:cNvSpPr/>
          <p:nvPr/>
        </p:nvSpPr>
        <p:spPr>
          <a:xfrm>
            <a:off x="1853160" y="2143489"/>
            <a:ext cx="791985" cy="3524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75ED4F08-CD72-4941-9814-ED5F1F8A88FC}"/>
              </a:ext>
            </a:extLst>
          </p:cNvPr>
          <p:cNvSpPr txBox="1">
            <a:spLocks/>
          </p:cNvSpPr>
          <p:nvPr/>
        </p:nvSpPr>
        <p:spPr>
          <a:xfrm>
            <a:off x="-96253" y="445168"/>
            <a:ext cx="12113621" cy="489655"/>
          </a:xfrm>
          <a:prstGeom prst="rect">
            <a:avLst/>
          </a:prstGeom>
        </p:spPr>
        <p:txBody>
          <a:bodyPr lIns="68580" tIns="34290" rIns="68580" bIns="34290" anchor="ctr">
            <a:noAutofit/>
          </a:bodyPr>
          <a:lstStyle>
            <a:defPPr>
              <a:defRPr lang="en-US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 sz="2000" b="1">
                <a:cs typeface="Calibri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2400" dirty="0">
                <a:solidFill>
                  <a:srgbClr val="0082C8"/>
                </a:solidFill>
              </a:rPr>
              <a:t>Can we save millions in</a:t>
            </a:r>
          </a:p>
          <a:p>
            <a:r>
              <a:rPr lang="en-US" sz="2400" dirty="0">
                <a:solidFill>
                  <a:srgbClr val="0082C8"/>
                </a:solidFill>
              </a:rPr>
              <a:t>Grid Investment with DER Management?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A2F309-CF58-A630-C48C-5948730F8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902" y="3688718"/>
            <a:ext cx="314595" cy="20536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93FDE9-97DA-4279-BA95-C84B8ABDA16F}"/>
              </a:ext>
            </a:extLst>
          </p:cNvPr>
          <p:cNvSpPr txBox="1"/>
          <p:nvPr/>
        </p:nvSpPr>
        <p:spPr>
          <a:xfrm>
            <a:off x="5534527" y="2172765"/>
            <a:ext cx="1834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2040 with management?</a:t>
            </a:r>
          </a:p>
        </p:txBody>
      </p:sp>
    </p:spTree>
    <p:extLst>
      <p:ext uri="{BB962C8B-B14F-4D97-AF65-F5344CB8AC3E}">
        <p14:creationId xmlns:p14="http://schemas.microsoft.com/office/powerpoint/2010/main" val="3504926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F87FFD-1D27-4803-DC2C-EE99F2A6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3"/>
            <a:fld id="{FE7A4BB3-E848-5A44-82DF-322201952CD8}" type="slidenum">
              <a:rPr lang="en-US" smtClean="0"/>
              <a:pPr defTabSz="914363"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021C58-4340-DF98-05DE-AA1D5D83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225778"/>
            <a:ext cx="9144000" cy="845033"/>
          </a:xfrm>
        </p:spPr>
        <p:txBody>
          <a:bodyPr/>
          <a:lstStyle/>
          <a:p>
            <a:r>
              <a:rPr lang="en-US" dirty="0"/>
              <a:t>Leveraging the Distributed Grid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72EB4E-E810-D303-043C-21C44A3C9DD2}"/>
              </a:ext>
            </a:extLst>
          </p:cNvPr>
          <p:cNvSpPr txBox="1"/>
          <p:nvPr/>
        </p:nvSpPr>
        <p:spPr>
          <a:xfrm>
            <a:off x="3172326" y="6104583"/>
            <a:ext cx="7403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r>
              <a:rPr lang="en-US" sz="1000" b="1">
                <a:solidFill>
                  <a:srgbClr val="191C1F"/>
                </a:solidFill>
                <a:latin typeface="Arial"/>
              </a:rPr>
              <a:t>S. Hero</a:t>
            </a:r>
            <a:endParaRPr lang="en-US" sz="1000" b="1" dirty="0">
              <a:solidFill>
                <a:srgbClr val="191C1F"/>
              </a:solidFill>
              <a:latin typeface="Arial"/>
            </a:endParaRPr>
          </a:p>
        </p:txBody>
      </p:sp>
      <p:pic>
        <p:nvPicPr>
          <p:cNvPr id="11" name="Content Placeholder 16" descr="Map&#10;&#10;Description automatically generated with low confidence">
            <a:extLst>
              <a:ext uri="{FF2B5EF4-FFF2-40B4-BE49-F238E27FC236}">
                <a16:creationId xmlns:a16="http://schemas.microsoft.com/office/drawing/2014/main" id="{80781CC7-3EB2-F30F-73C2-E01263724801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 rotWithShape="1">
          <a:blip r:embed="rId2"/>
          <a:srcRect l="12347" t="13176" r="7462" b="13382"/>
          <a:stretch/>
        </p:blipFill>
        <p:spPr>
          <a:xfrm>
            <a:off x="2287850" y="1701211"/>
            <a:ext cx="2509324" cy="5074828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563492-EB26-933A-AB44-635AF31B7C61}"/>
              </a:ext>
            </a:extLst>
          </p:cNvPr>
          <p:cNvSpPr txBox="1"/>
          <p:nvPr/>
        </p:nvSpPr>
        <p:spPr>
          <a:xfrm>
            <a:off x="6280484" y="2519273"/>
            <a:ext cx="55305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South Hero Distribution Substation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Peak Load – 7.4 MW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Solar Generation – 7.5 MW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 capacitor banks</a:t>
            </a:r>
          </a:p>
        </p:txBody>
      </p:sp>
    </p:spTree>
    <p:extLst>
      <p:ext uri="{BB962C8B-B14F-4D97-AF65-F5344CB8AC3E}">
        <p14:creationId xmlns:p14="http://schemas.microsoft.com/office/powerpoint/2010/main" val="198799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F87FFD-1D27-4803-DC2C-EE99F2A6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3"/>
            <a:fld id="{FE7A4BB3-E848-5A44-82DF-322201952CD8}" type="slidenum">
              <a:rPr lang="en-US" smtClean="0"/>
              <a:pPr defTabSz="914363"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021C58-4340-DF98-05DE-AA1D5D83A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 2</a:t>
            </a:r>
            <a:r>
              <a:rPr lang="en-US" baseline="30000" dirty="0"/>
              <a:t>nd</a:t>
            </a:r>
            <a:r>
              <a:rPr lang="en-US" dirty="0"/>
              <a:t> – Modeling Impact of Volt/Var Solar Inverter Settings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EED670-875D-7606-DC12-E70F719C8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49" y="2152049"/>
            <a:ext cx="5469661" cy="38521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8CAE6B-16DE-ED7D-8BE6-27F85EA31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925" y="2318234"/>
            <a:ext cx="5132525" cy="32884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21F2ED-E5D0-E8EC-93C3-DE4559D5B09E}"/>
              </a:ext>
            </a:extLst>
          </p:cNvPr>
          <p:cNvSpPr txBox="1"/>
          <p:nvPr/>
        </p:nvSpPr>
        <p:spPr>
          <a:xfrm>
            <a:off x="1427747" y="1633581"/>
            <a:ext cx="5053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Power Factor </a:t>
            </a:r>
            <a:r>
              <a:rPr lang="en-US" dirty="0"/>
              <a:t>as Substation Reverses Flow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95E22E-B0E9-9BC7-A8D3-84EBDD5AD2B5}"/>
              </a:ext>
            </a:extLst>
          </p:cNvPr>
          <p:cNvSpPr txBox="1"/>
          <p:nvPr/>
        </p:nvSpPr>
        <p:spPr>
          <a:xfrm>
            <a:off x="7138737" y="1633581"/>
            <a:ext cx="5053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Meter Voltage </a:t>
            </a:r>
            <a:r>
              <a:rPr lang="en-US" dirty="0"/>
              <a:t>without and with volt/var settings</a:t>
            </a:r>
          </a:p>
        </p:txBody>
      </p:sp>
    </p:spTree>
    <p:extLst>
      <p:ext uri="{BB962C8B-B14F-4D97-AF65-F5344CB8AC3E}">
        <p14:creationId xmlns:p14="http://schemas.microsoft.com/office/powerpoint/2010/main" val="2714175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Retrospect">
      <a:majorFont>
        <a:latin typeface="Sagona Extra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agona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09.potx" id="{B8E5E1D6-484E-4E18-B366-2465010C1150}" vid="{D02451A5-06EE-4263-9DB9-0254920C5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8E08FDFDCCAD499FBA94E88C097F3D" ma:contentTypeVersion="18" ma:contentTypeDescription="Create a new document." ma:contentTypeScope="" ma:versionID="b3b60752280e7d8ae4faf02608c21c00">
  <xsd:schema xmlns:xsd="http://www.w3.org/2001/XMLSchema" xmlns:xs="http://www.w3.org/2001/XMLSchema" xmlns:p="http://schemas.microsoft.com/office/2006/metadata/properties" xmlns:ns2="d0047d8f-172a-4070-af7b-cf331a2d98a3" xmlns:ns3="9611b245-3414-4c57-9267-9bfbc6a1bf12" targetNamespace="http://schemas.microsoft.com/office/2006/metadata/properties" ma:root="true" ma:fieldsID="8af0c682d9c60d74e21143bf7bd4983e" ns2:_="" ns3:_="">
    <xsd:import namespace="d0047d8f-172a-4070-af7b-cf331a2d98a3"/>
    <xsd:import namespace="9611b245-3414-4c57-9267-9bfbc6a1bf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47d8f-172a-4070-af7b-cf331a2d98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f2e66b-42c5-4872-ab01-de6067475e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11b245-3414-4c57-9267-9bfbc6a1bf1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870fc21-aca4-45db-b4ec-bfebc3b6ba57}" ma:internalName="TaxCatchAll" ma:showField="CatchAllData" ma:web="9611b245-3414-4c57-9267-9bfbc6a1bf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611b245-3414-4c57-9267-9bfbc6a1bf12">
      <UserInfo>
        <DisplayName>Innovation and Technology Members</DisplayName>
        <AccountId>7</AccountId>
        <AccountType/>
      </UserInfo>
    </SharedWithUsers>
    <lcf76f155ced4ddcb4097134ff3c332f xmlns="d0047d8f-172a-4070-af7b-cf331a2d98a3">
      <Terms xmlns="http://schemas.microsoft.com/office/infopath/2007/PartnerControls"/>
    </lcf76f155ced4ddcb4097134ff3c332f>
    <TaxCatchAll xmlns="9611b245-3414-4c57-9267-9bfbc6a1bf12" xsi:nil="true"/>
  </documentManagement>
</p:properties>
</file>

<file path=customXml/itemProps1.xml><?xml version="1.0" encoding="utf-8"?>
<ds:datastoreItem xmlns:ds="http://schemas.openxmlformats.org/officeDocument/2006/customXml" ds:itemID="{1D2DB7AC-A407-4D25-B44A-8D4AA5E1DF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813158-7B9A-40A8-B74D-B0BD8F74A8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047d8f-172a-4070-af7b-cf331a2d98a3"/>
    <ds:schemaRef ds:uri="9611b245-3414-4c57-9267-9bfbc6a1bf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5EF9B9-EA97-48A2-95BF-07467E5A59FF}">
  <ds:schemaRefs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9611b245-3414-4c57-9267-9bfbc6a1bf12"/>
    <ds:schemaRef ds:uri="d0047d8f-172a-4070-af7b-cf331a2d98a3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8756</TotalTime>
  <Words>144</Words>
  <Application>Microsoft Office PowerPoint</Application>
  <PresentationFormat>Widescreen</PresentationFormat>
  <Paragraphs>26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Sagona Book</vt:lpstr>
      <vt:lpstr>Sagona ExtraLight</vt:lpstr>
      <vt:lpstr>Wingdings</vt:lpstr>
      <vt:lpstr>RetrospectVTI</vt:lpstr>
      <vt:lpstr>PNNL_Option_4</vt:lpstr>
      <vt:lpstr>PowerPoint Presentation</vt:lpstr>
      <vt:lpstr>PowerPoint Presentation</vt:lpstr>
      <vt:lpstr>Leveraging the Distributed Grid</vt:lpstr>
      <vt:lpstr>Oct 2nd – Modeling Impact of Volt/Var Solar Inverter Settings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Brunner, Cyril</dc:creator>
  <cp:lastModifiedBy>Rebecca Towne</cp:lastModifiedBy>
  <cp:revision>170</cp:revision>
  <dcterms:created xsi:type="dcterms:W3CDTF">2022-06-01T16:14:38Z</dcterms:created>
  <dcterms:modified xsi:type="dcterms:W3CDTF">2024-05-16T16:25:40Z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0x010100FC8E08FDFDCCAD499FBA94E88C097F3D</vt:lpwstr>
  </property>
  <property fmtid="{D5CDD505-2E9C-101B-9397-08002B2CF9AE}" pid="3" name="MediaServiceImageTags">
    <vt:lpwstr/>
  </property>
</Properties>
</file>