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ags/tag10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tags/tag25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77" r:id="rId1"/>
    <p:sldMasterId id="2147483697" r:id="rId2"/>
    <p:sldMasterId id="2147483761" r:id="rId3"/>
    <p:sldMasterId id="2147483767" r:id="rId4"/>
    <p:sldMasterId id="2147483792" r:id="rId5"/>
    <p:sldMasterId id="2147483805" r:id="rId6"/>
    <p:sldMasterId id="2147483826" r:id="rId7"/>
    <p:sldMasterId id="2147483841" r:id="rId8"/>
    <p:sldMasterId id="2147483887" r:id="rId9"/>
  </p:sldMasterIdLst>
  <p:notesMasterIdLst>
    <p:notesMasterId r:id="rId14"/>
  </p:notesMasterIdLst>
  <p:handoutMasterIdLst>
    <p:handoutMasterId r:id="rId15"/>
  </p:handoutMasterIdLst>
  <p:sldIdLst>
    <p:sldId id="2147480493" r:id="rId10"/>
    <p:sldId id="2147480108" r:id="rId11"/>
    <p:sldId id="2147480494" r:id="rId12"/>
    <p:sldId id="312" r:id="rId13"/>
  </p:sldIdLst>
  <p:sldSz cx="12192000" cy="6858000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 userDrawn="1">
          <p15:clr>
            <a:srgbClr val="A4A3A4"/>
          </p15:clr>
        </p15:guide>
        <p15:guide id="2" pos="5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9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DC3"/>
    <a:srgbClr val="75BCF7"/>
    <a:srgbClr val="D5EDFF"/>
    <a:srgbClr val="007749"/>
    <a:srgbClr val="BDDFFB"/>
    <a:srgbClr val="C1E1F7"/>
    <a:srgbClr val="E36F1E"/>
    <a:srgbClr val="FFFFCC"/>
    <a:srgbClr val="D8D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943FE3-150A-46D2-A2CD-FBB72B08E767}" v="76" dt="2025-05-16T22:45:58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336"/>
        <p:guide pos="5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D9C62B-646B-8818-D221-0A6712823B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5878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97B2D-6D7D-DC51-0F6E-E32A2AEB41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4466" y="0"/>
            <a:ext cx="3024187" cy="45878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BA6C04BB-E86D-40C1-AA38-757CAF6378C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56FEC-4F01-4CED-A7F3-1F816CFBC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8"/>
            <a:ext cx="3024188" cy="458787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6D6D1-FB2A-D563-90B3-08A34CA4F1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4466" y="8685218"/>
            <a:ext cx="3024187" cy="458787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FCA04704-A158-43FB-AD1E-5402AFB2D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43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25073" cy="45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4" tIns="45627" rIns="91254" bIns="45627" numCol="1" anchor="t" anchorCtr="0" compatLnSpc="1">
            <a:prstTxWarp prst="textNoShape">
              <a:avLst/>
            </a:prstTxWarp>
          </a:bodyPr>
          <a:lstStyle>
            <a:lvl1pPr defTabSz="91234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653" y="0"/>
            <a:ext cx="3025073" cy="45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4" tIns="45627" rIns="91254" bIns="45627" numCol="1" anchor="t" anchorCtr="0" compatLnSpc="1">
            <a:prstTxWarp prst="textNoShape">
              <a:avLst/>
            </a:prstTxWarp>
          </a:bodyPr>
          <a:lstStyle>
            <a:lvl1pPr algn="r" defTabSz="91234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1325" y="685800"/>
            <a:ext cx="6097588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329" y="4343708"/>
            <a:ext cx="5583584" cy="411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4" tIns="45627" rIns="91254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684383"/>
            <a:ext cx="3025073" cy="45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4" tIns="45627" rIns="91254" bIns="45627" numCol="1" anchor="b" anchorCtr="0" compatLnSpc="1">
            <a:prstTxWarp prst="textNoShape">
              <a:avLst/>
            </a:prstTxWarp>
          </a:bodyPr>
          <a:lstStyle>
            <a:lvl1pPr defTabSz="91234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653" y="8684383"/>
            <a:ext cx="3025073" cy="45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4" tIns="45627" rIns="91254" bIns="45627" numCol="1" anchor="b" anchorCtr="0" compatLnSpc="1">
            <a:prstTxWarp prst="textNoShape">
              <a:avLst/>
            </a:prstTxWarp>
          </a:bodyPr>
          <a:lstStyle>
            <a:lvl1pPr algn="r" defTabSz="912348">
              <a:defRPr sz="1300"/>
            </a:lvl1pPr>
          </a:lstStyle>
          <a:p>
            <a:fld id="{A0FFD154-CEB0-4D4D-8924-E12DBDA257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7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FD154-CEB0-4D4D-8924-E12DBDA2579A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7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FD154-CEB0-4D4D-8924-E12DBDA257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7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.xml"/><Relationship Id="rId4" Type="http://schemas.microsoft.com/office/2007/relationships/hdphoto" Target="../media/hdphoto3.wdp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0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27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Aft>
                <a:spcPct val="0"/>
              </a:spcAft>
              <a:defRPr/>
            </a:pPr>
            <a:fld id="{E3E1C030-5E23-4CD6-974C-C11ECEA976E4}" type="slidenum">
              <a:rPr lang="en-US" sz="1000" smtClean="0">
                <a:latin typeface="Arial" panose="020B0604020202020204" pitchFamily="34" charset="0"/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36037"/>
      </p:ext>
    </p:extLst>
  </p:cSld>
  <p:clrMapOvr>
    <a:masterClrMapping/>
  </p:clrMapOvr>
  <p:transition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8ADD-D0FF-4638-9013-C713F47F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70F78-D2A7-4D88-9126-D78D526A5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D247E-03F4-475F-ADCD-61B567AB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CD9E5-EDCF-4C2E-B33E-F42F2EC2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77063-C1E1-41C2-9E35-79E84BD5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39B00-465F-4EFB-9049-A118D297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313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FBB9-E7C8-4456-BEC4-045273F4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B4C32-25A8-43F9-99AE-25DB732E4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69B1F-C2F9-4DB7-A267-B64DA268D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D4259-52F7-42A6-9920-7FC774E28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C3D69-07ED-43D1-A72C-7C206C8F5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0F4A4F-E7A2-4F33-8C0D-4576F64B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D7829-912D-4937-8979-3D767942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8FC656-D184-4346-8015-78224390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795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88BE-0BA6-4B8B-8336-8A1AA5D66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371E0-6EB0-435E-8BE1-FA255167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A9FC7-AE35-4965-996F-62F77846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99247-8853-4930-8460-6DA20375A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264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C3C84A-D6E4-4A17-B395-FE93598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EE69EB-D227-4681-AF01-F77681FB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3171D-D8F8-4FE9-AB37-0F39AD05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378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rk Blank">
    <p:bg>
      <p:bgPr>
        <a:solidFill>
          <a:srgbClr val="004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C3C84A-D6E4-4A17-B395-FE93598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EE69EB-D227-4681-AF01-F77681FB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3171D-D8F8-4FE9-AB37-0F39AD05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989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E947-FBBC-4268-BE87-A4E2EA7B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900C1-B2BB-420E-9420-7A7D440E8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8824D-C666-4A6B-B319-1CCF0C667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5644E-54BE-43DC-9FBE-6BD287F4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B2344-6828-419A-9344-87FB0CD3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B986C-F0A2-4006-AC39-511B057A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308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ED71-E5F8-4607-B757-16D201EA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EC3868-F4A9-41BB-AD5D-D81315D7A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27201-6465-44F9-BF66-11353B9C4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45A04-B5E9-4492-9AA3-7D5B2407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77D84-F310-4830-91F7-E5B12580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4978A-A452-4D31-BF3B-CD57F283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393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41D8-3BF2-4E1F-A921-F4EDECA0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DA49A-399C-4DF5-8304-B1B2B7642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31300-951F-4CD9-B1DB-3CD373EA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D7577-B09C-4FF5-904D-96C00838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08005-CF0A-4118-B889-80ED1CB13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350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E6BA76-9ABD-4715-8674-0985F8998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90969-8B22-4D45-AD4C-DAFB3E857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A300A-E694-4858-9D56-C548F81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C6B67-D390-4389-8B09-5B198CE3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A8BA7-26F4-439B-B16B-154DF24FD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975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EBFF210-9B43-7BF1-DDE4-1481F4A41C6E}"/>
              </a:ext>
            </a:extLst>
          </p:cNvPr>
          <p:cNvSpPr/>
          <p:nvPr userDrawn="1"/>
        </p:nvSpPr>
        <p:spPr bwMode="auto">
          <a:xfrm>
            <a:off x="8459760" y="1941"/>
            <a:ext cx="3732240" cy="1297505"/>
          </a:xfrm>
          <a:custGeom>
            <a:avLst/>
            <a:gdLst>
              <a:gd name="connsiteX0" fmla="*/ 202221 w 695271"/>
              <a:gd name="connsiteY0" fmla="*/ 0 h 241924"/>
              <a:gd name="connsiteX1" fmla="*/ 695271 w 695271"/>
              <a:gd name="connsiteY1" fmla="*/ 0 h 241924"/>
              <a:gd name="connsiteX2" fmla="*/ 695271 w 695271"/>
              <a:gd name="connsiteY2" fmla="*/ 241924 h 241924"/>
              <a:gd name="connsiteX3" fmla="*/ 0 w 695271"/>
              <a:gd name="connsiteY3" fmla="*/ 241924 h 241924"/>
              <a:gd name="connsiteX4" fmla="*/ 174766 w 695271"/>
              <a:gd name="connsiteY4" fmla="*/ 21413 h 241924"/>
              <a:gd name="connsiteX5" fmla="*/ 202221 w 695271"/>
              <a:gd name="connsiteY5" fmla="*/ 0 h 24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271" h="241924">
                <a:moveTo>
                  <a:pt x="202221" y="0"/>
                </a:moveTo>
                <a:lnTo>
                  <a:pt x="695271" y="0"/>
                </a:lnTo>
                <a:lnTo>
                  <a:pt x="695271" y="241924"/>
                </a:lnTo>
                <a:lnTo>
                  <a:pt x="0" y="241924"/>
                </a:lnTo>
                <a:cubicBezTo>
                  <a:pt x="44855" y="158167"/>
                  <a:pt x="104030" y="83686"/>
                  <a:pt x="174766" y="21413"/>
                </a:cubicBezTo>
                <a:lnTo>
                  <a:pt x="202221" y="0"/>
                </a:lnTo>
                <a:close/>
              </a:path>
            </a:pathLst>
          </a:custGeom>
          <a:solidFill>
            <a:srgbClr val="00AFF4"/>
          </a:solidFill>
          <a:ln w="23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817DBEF-2091-4FC5-D0C9-066ADC4910C0}"/>
              </a:ext>
            </a:extLst>
          </p:cNvPr>
          <p:cNvSpPr/>
          <p:nvPr/>
        </p:nvSpPr>
        <p:spPr>
          <a:xfrm>
            <a:off x="7942630" y="2266964"/>
            <a:ext cx="4249365" cy="2382592"/>
          </a:xfrm>
          <a:custGeom>
            <a:avLst/>
            <a:gdLst>
              <a:gd name="connsiteX0" fmla="*/ 26413 w 791605"/>
              <a:gd name="connsiteY0" fmla="*/ 0 h 444242"/>
              <a:gd name="connsiteX1" fmla="*/ 791605 w 791605"/>
              <a:gd name="connsiteY1" fmla="*/ 0 h 444242"/>
              <a:gd name="connsiteX2" fmla="*/ 791605 w 791605"/>
              <a:gd name="connsiteY2" fmla="*/ 444242 h 444242"/>
              <a:gd name="connsiteX3" fmla="*/ 30787 w 791605"/>
              <a:gd name="connsiteY3" fmla="*/ 444242 h 444242"/>
              <a:gd name="connsiteX4" fmla="*/ 0 w 791605"/>
              <a:gd name="connsiteY4" fmla="*/ 211374 h 444242"/>
              <a:gd name="connsiteX5" fmla="*/ 26413 w 791605"/>
              <a:gd name="connsiteY5" fmla="*/ 0 h 44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605" h="444242">
                <a:moveTo>
                  <a:pt x="26413" y="0"/>
                </a:moveTo>
                <a:lnTo>
                  <a:pt x="791605" y="0"/>
                </a:lnTo>
                <a:lnTo>
                  <a:pt x="791605" y="444242"/>
                </a:lnTo>
                <a:lnTo>
                  <a:pt x="30787" y="444242"/>
                </a:lnTo>
                <a:cubicBezTo>
                  <a:pt x="10806" y="370631"/>
                  <a:pt x="0" y="292599"/>
                  <a:pt x="0" y="211374"/>
                </a:cubicBezTo>
                <a:cubicBezTo>
                  <a:pt x="0" y="137999"/>
                  <a:pt x="9199" y="67203"/>
                  <a:pt x="26413" y="0"/>
                </a:cubicBezTo>
                <a:close/>
              </a:path>
            </a:pathLst>
          </a:custGeom>
          <a:solidFill>
            <a:srgbClr val="00B649"/>
          </a:solidFill>
          <a:ln w="23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78F14A3-F176-DA46-A225-6FD72EF29671}"/>
              </a:ext>
            </a:extLst>
          </p:cNvPr>
          <p:cNvSpPr>
            <a:spLocks/>
          </p:cNvSpPr>
          <p:nvPr/>
        </p:nvSpPr>
        <p:spPr>
          <a:xfrm>
            <a:off x="6921828" y="23244"/>
            <a:ext cx="5264455" cy="6848343"/>
          </a:xfrm>
          <a:custGeom>
            <a:avLst/>
            <a:gdLst>
              <a:gd name="connsiteX0" fmla="*/ 0 w 980704"/>
              <a:gd name="connsiteY0" fmla="*/ 1276897 h 1276896"/>
              <a:gd name="connsiteX1" fmla="*/ 767509 w 980704"/>
              <a:gd name="connsiteY1" fmla="*/ 0 h 1276896"/>
              <a:gd name="connsiteX2" fmla="*/ 980704 w 980704"/>
              <a:gd name="connsiteY2" fmla="*/ 0 h 1276896"/>
              <a:gd name="connsiteX3" fmla="*/ 980704 w 980704"/>
              <a:gd name="connsiteY3" fmla="*/ 1276897 h 1276896"/>
              <a:gd name="connsiteX4" fmla="*/ 0 w 980704"/>
              <a:gd name="connsiteY4" fmla="*/ 1276897 h 127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704" h="1276896">
                <a:moveTo>
                  <a:pt x="0" y="1276897"/>
                </a:moveTo>
                <a:lnTo>
                  <a:pt x="767509" y="0"/>
                </a:lnTo>
                <a:lnTo>
                  <a:pt x="980704" y="0"/>
                </a:lnTo>
                <a:lnTo>
                  <a:pt x="980704" y="1276897"/>
                </a:lnTo>
                <a:lnTo>
                  <a:pt x="0" y="1276897"/>
                </a:lnTo>
                <a:close/>
              </a:path>
            </a:pathLst>
          </a:custGeom>
          <a:solidFill>
            <a:srgbClr val="001410">
              <a:alpha val="16000"/>
            </a:srgbClr>
          </a:solidFill>
          <a:ln w="23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DA0644C-51B3-049F-33EC-E73BE6FA5BB9}"/>
              </a:ext>
            </a:extLst>
          </p:cNvPr>
          <p:cNvSpPr/>
          <p:nvPr/>
        </p:nvSpPr>
        <p:spPr>
          <a:xfrm>
            <a:off x="-12699" y="1941"/>
            <a:ext cx="2088059" cy="3470843"/>
          </a:xfrm>
          <a:custGeom>
            <a:avLst/>
            <a:gdLst>
              <a:gd name="connsiteX0" fmla="*/ 0 w 388980"/>
              <a:gd name="connsiteY0" fmla="*/ 0 h 647150"/>
              <a:gd name="connsiteX1" fmla="*/ 388981 w 388980"/>
              <a:gd name="connsiteY1" fmla="*/ 0 h 647150"/>
              <a:gd name="connsiteX2" fmla="*/ 0 w 388980"/>
              <a:gd name="connsiteY2" fmla="*/ 647150 h 647150"/>
              <a:gd name="connsiteX3" fmla="*/ 0 w 388980"/>
              <a:gd name="connsiteY3" fmla="*/ 0 h 64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80" h="647150">
                <a:moveTo>
                  <a:pt x="0" y="0"/>
                </a:moveTo>
                <a:lnTo>
                  <a:pt x="388981" y="0"/>
                </a:lnTo>
                <a:lnTo>
                  <a:pt x="0" y="647150"/>
                </a:lnTo>
                <a:lnTo>
                  <a:pt x="0" y="0"/>
                </a:lnTo>
                <a:close/>
              </a:path>
            </a:pathLst>
          </a:custGeom>
          <a:solidFill>
            <a:srgbClr val="001410">
              <a:alpha val="16000"/>
            </a:srgbClr>
          </a:solidFill>
          <a:ln w="236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1780" y="3037528"/>
            <a:ext cx="9691967" cy="694016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694E5-5F2B-42EF-A651-E9947E547237}" type="datetime8">
              <a:rPr lang="en-US"/>
              <a:pPr>
                <a:defRPr/>
              </a:pPr>
              <a:t>5/16/2025 6:42 PM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02E47DE-A936-4F21-9870-D51F366837F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01779" y="2674581"/>
            <a:ext cx="6530975" cy="369887"/>
          </a:xfrm>
        </p:spPr>
        <p:txBody>
          <a:bodyPr anchor="ctr"/>
          <a:lstStyle>
            <a:lvl1pPr marL="0" indent="0">
              <a:buNone/>
              <a:defRPr sz="1800" b="1" cap="all" spc="200" baseline="0">
                <a:solidFill>
                  <a:schemeClr val="accent6"/>
                </a:solidFill>
                <a:latin typeface="+mn-lt"/>
                <a:ea typeface="Cambria" panose="02040503050406030204" pitchFamily="18" charset="0"/>
              </a:defRPr>
            </a:lvl1pPr>
            <a:lvl2pPr marL="231775" indent="0">
              <a:buNone/>
              <a:defRPr b="1" cap="all" baseline="0">
                <a:solidFill>
                  <a:srgbClr val="00AEEF"/>
                </a:solidFill>
              </a:defRPr>
            </a:lvl2pPr>
            <a:lvl3pPr marL="914400" indent="0">
              <a:buNone/>
              <a:defRPr b="1" cap="all" baseline="0">
                <a:solidFill>
                  <a:srgbClr val="00AEEF"/>
                </a:solidFill>
              </a:defRPr>
            </a:lvl3pPr>
            <a:lvl4pPr marL="1371600" indent="0">
              <a:buNone/>
              <a:defRPr b="1" cap="all" baseline="0">
                <a:solidFill>
                  <a:srgbClr val="00AEEF"/>
                </a:solidFill>
              </a:defRPr>
            </a:lvl4pPr>
            <a:lvl5pPr marL="1828800" indent="0">
              <a:buNone/>
              <a:defRPr b="1" cap="all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493C366-FEDA-5EEF-890E-E84BCB94A070}"/>
              </a:ext>
            </a:extLst>
          </p:cNvPr>
          <p:cNvSpPr/>
          <p:nvPr userDrawn="1"/>
        </p:nvSpPr>
        <p:spPr bwMode="auto">
          <a:xfrm>
            <a:off x="8494915" y="5618094"/>
            <a:ext cx="3697080" cy="1243333"/>
          </a:xfrm>
          <a:custGeom>
            <a:avLst/>
            <a:gdLst>
              <a:gd name="connsiteX0" fmla="*/ 0 w 3697080"/>
              <a:gd name="connsiteY0" fmla="*/ 0 h 1243333"/>
              <a:gd name="connsiteX1" fmla="*/ 3697080 w 3697080"/>
              <a:gd name="connsiteY1" fmla="*/ 0 h 1243333"/>
              <a:gd name="connsiteX2" fmla="*/ 3697080 w 3697080"/>
              <a:gd name="connsiteY2" fmla="*/ 1243333 h 1243333"/>
              <a:gd name="connsiteX3" fmla="*/ 1017039 w 3697080"/>
              <a:gd name="connsiteY3" fmla="*/ 1243333 h 1243333"/>
              <a:gd name="connsiteX4" fmla="*/ 939267 w 3697080"/>
              <a:gd name="connsiteY4" fmla="*/ 1182334 h 1243333"/>
              <a:gd name="connsiteX5" fmla="*/ 0 w 3697080"/>
              <a:gd name="connsiteY5" fmla="*/ 0 h 124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7080" h="1243333">
                <a:moveTo>
                  <a:pt x="0" y="0"/>
                </a:moveTo>
                <a:lnTo>
                  <a:pt x="3697080" y="0"/>
                </a:lnTo>
                <a:lnTo>
                  <a:pt x="3697080" y="1243333"/>
                </a:lnTo>
                <a:lnTo>
                  <a:pt x="1017039" y="1243333"/>
                </a:lnTo>
                <a:lnTo>
                  <a:pt x="939267" y="1182334"/>
                </a:lnTo>
                <a:cubicBezTo>
                  <a:pt x="561706" y="848561"/>
                  <a:pt x="243907" y="449255"/>
                  <a:pt x="0" y="0"/>
                </a:cubicBezTo>
                <a:close/>
              </a:path>
            </a:pathLst>
          </a:custGeom>
          <a:solidFill>
            <a:srgbClr val="007749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6263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524000"/>
            <a:ext cx="4978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4978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Aft>
                <a:spcPct val="0"/>
              </a:spcAft>
              <a:defRPr/>
            </a:pPr>
            <a:fld id="{E3E1C030-5E23-4CD6-974C-C11ECEA976E4}" type="slidenum">
              <a:rPr lang="en-US" sz="1000" smtClean="0">
                <a:latin typeface="Arial" panose="020B0604020202020204" pitchFamily="34" charset="0"/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45885"/>
      </p:ext>
    </p:extLst>
  </p:cSld>
  <p:clrMapOvr>
    <a:masterClrMapping/>
  </p:clrMapOvr>
  <p:transition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Mass S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EBB273-FBD3-6C65-4A87-48C89455198F}"/>
              </a:ext>
            </a:extLst>
          </p:cNvPr>
          <p:cNvSpPr/>
          <p:nvPr userDrawn="1"/>
        </p:nvSpPr>
        <p:spPr>
          <a:xfrm>
            <a:off x="0" y="-232947"/>
            <a:ext cx="12192000" cy="73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C78323-CFEC-C04B-BF30-52C239AA1627}"/>
              </a:ext>
            </a:extLst>
          </p:cNvPr>
          <p:cNvSpPr/>
          <p:nvPr userDrawn="1"/>
        </p:nvSpPr>
        <p:spPr>
          <a:xfrm>
            <a:off x="631355" y="-9939"/>
            <a:ext cx="292984" cy="195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ard 11">
            <a:extLst>
              <a:ext uri="{FF2B5EF4-FFF2-40B4-BE49-F238E27FC236}">
                <a16:creationId xmlns:a16="http://schemas.microsoft.com/office/drawing/2014/main" id="{9F47D526-AAD4-E409-0289-E060AD4056DD}"/>
              </a:ext>
            </a:extLst>
          </p:cNvPr>
          <p:cNvSpPr/>
          <p:nvPr userDrawn="1"/>
        </p:nvSpPr>
        <p:spPr>
          <a:xfrm>
            <a:off x="6587286" y="335070"/>
            <a:ext cx="5309295" cy="6056143"/>
          </a:xfrm>
          <a:prstGeom prst="flowChartPunchedCard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lowchart: Card 13">
            <a:extLst>
              <a:ext uri="{FF2B5EF4-FFF2-40B4-BE49-F238E27FC236}">
                <a16:creationId xmlns:a16="http://schemas.microsoft.com/office/drawing/2014/main" id="{15687947-58B9-5F3C-D0DE-6FFCB2E7C908}"/>
              </a:ext>
            </a:extLst>
          </p:cNvPr>
          <p:cNvSpPr/>
          <p:nvPr userDrawn="1"/>
        </p:nvSpPr>
        <p:spPr>
          <a:xfrm>
            <a:off x="6587287" y="335070"/>
            <a:ext cx="5309295" cy="6056144"/>
          </a:xfrm>
          <a:prstGeom prst="flowChartPunchedCard">
            <a:avLst/>
          </a:prstGeom>
          <a:gradFill>
            <a:gsLst>
              <a:gs pos="0">
                <a:srgbClr val="81C723">
                  <a:alpha val="60000"/>
                </a:srgbClr>
              </a:gs>
              <a:gs pos="100000">
                <a:srgbClr val="81C723">
                  <a:alpha val="90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A0729A-7FF7-A6F3-9895-50931837A3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2" y="1861434"/>
            <a:ext cx="1617039" cy="81654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83489C9-8D38-252F-DE59-0D013D4A3E14}"/>
              </a:ext>
            </a:extLst>
          </p:cNvPr>
          <p:cNvSpPr txBox="1"/>
          <p:nvPr userDrawn="1"/>
        </p:nvSpPr>
        <p:spPr>
          <a:xfrm>
            <a:off x="631355" y="3010341"/>
            <a:ext cx="5100185" cy="3032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  <a:spcAft>
                <a:spcPts val="1200"/>
              </a:spcAft>
            </a:pPr>
            <a:r>
              <a:rPr lang="en-US" sz="160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Your local electric and natural gas utilities and energy efficiency service provider are taking strides in energy efficiency: Berkshire Gas, Cape Light Compact, Eversource, Liberty Utilities, National Grid and </a:t>
            </a:r>
            <a:r>
              <a:rPr lang="en-US" sz="160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Unitil</a:t>
            </a:r>
            <a:r>
              <a:rPr lang="en-US" sz="160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.</a:t>
            </a:r>
          </a:p>
          <a:p>
            <a:pPr defTabSz="914400">
              <a:lnSpc>
                <a:spcPct val="120000"/>
              </a:lnSpc>
              <a:spcAft>
                <a:spcPts val="1200"/>
              </a:spcAft>
            </a:pPr>
            <a:r>
              <a:rPr lang="en-US" sz="160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As one, we form Mass Save</a:t>
            </a:r>
            <a:r>
              <a:rPr lang="en-US" sz="1600" baseline="3000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®</a:t>
            </a:r>
            <a:r>
              <a:rPr lang="en-US" sz="160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, with the common goal of helping residents and businesses across Massachusetts save money and energy, leading our state to a clean and energy efficient future.</a:t>
            </a:r>
          </a:p>
          <a:p>
            <a:pPr defTabSz="914400">
              <a:lnSpc>
                <a:spcPct val="120000"/>
              </a:lnSpc>
              <a:spcAft>
                <a:spcPts val="1200"/>
              </a:spcAft>
            </a:pPr>
            <a:endParaRPr lang="en-US" sz="1600">
              <a:solidFill>
                <a:srgbClr val="FFFFFF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D6B539-EA50-A0B0-019E-731798C5C4A4}"/>
              </a:ext>
            </a:extLst>
          </p:cNvPr>
          <p:cNvSpPr txBox="1"/>
          <p:nvPr userDrawn="1"/>
        </p:nvSpPr>
        <p:spPr>
          <a:xfrm>
            <a:off x="2517024" y="2072169"/>
            <a:ext cx="3250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b="1">
                <a:solidFill>
                  <a:srgbClr val="64B006"/>
                </a:solidFill>
                <a:cs typeface="Arial" panose="020B0604020202020204" pitchFamily="34" charset="0"/>
              </a:rPr>
              <a:t>Together, we make good </a:t>
            </a:r>
            <a:br>
              <a:rPr lang="en-US" b="1">
                <a:solidFill>
                  <a:srgbClr val="64B006"/>
                </a:solidFill>
                <a:cs typeface="Arial" panose="020B0604020202020204" pitchFamily="34" charset="0"/>
              </a:rPr>
            </a:br>
            <a:r>
              <a:rPr lang="en-US" b="1">
                <a:solidFill>
                  <a:srgbClr val="64B006"/>
                </a:solidFill>
                <a:cs typeface="Arial" panose="020B0604020202020204" pitchFamily="34" charset="0"/>
              </a:rPr>
              <a:t>happen for Massachusetts.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01F85D-729D-2803-8F2F-A4C652162C25}"/>
              </a:ext>
            </a:extLst>
          </p:cNvPr>
          <p:cNvSpPr txBox="1"/>
          <p:nvPr userDrawn="1"/>
        </p:nvSpPr>
        <p:spPr>
          <a:xfrm>
            <a:off x="6957789" y="5094800"/>
            <a:ext cx="465780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lnSpc>
                <a:spcPct val="80000"/>
              </a:lnSpc>
            </a:pPr>
            <a:r>
              <a:rPr lang="en-US" sz="3600" b="1">
                <a:solidFill>
                  <a:prstClr val="white"/>
                </a:solidFill>
                <a:cs typeface="Arial" panose="020B0604020202020204" pitchFamily="34" charset="0"/>
              </a:rPr>
              <a:t>We Are Mass Save</a:t>
            </a:r>
            <a:r>
              <a:rPr lang="en-US" sz="3600" b="1" baseline="30000">
                <a:solidFill>
                  <a:prstClr val="white"/>
                </a:solidFill>
                <a:cs typeface="Arial" panose="020B0604020202020204" pitchFamily="34" charset="0"/>
              </a:rPr>
              <a:t>®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A98504-4A32-06FF-91DB-B8861AF864CC}"/>
              </a:ext>
            </a:extLst>
          </p:cNvPr>
          <p:cNvSpPr/>
          <p:nvPr userDrawn="1"/>
        </p:nvSpPr>
        <p:spPr>
          <a:xfrm>
            <a:off x="-1074" y="5853339"/>
            <a:ext cx="12193074" cy="100466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B9A0CFC-B502-490C-93EF-509C4BFE65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50" y="5770356"/>
            <a:ext cx="9770226" cy="11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967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int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36">
            <a:extLst>
              <a:ext uri="{FF2B5EF4-FFF2-40B4-BE49-F238E27FC236}">
                <a16:creationId xmlns:a16="http://schemas.microsoft.com/office/drawing/2014/main" id="{2BF95ACB-471B-073D-21AE-C4372702D8EB}"/>
              </a:ext>
            </a:extLst>
          </p:cNvPr>
          <p:cNvSpPr/>
          <p:nvPr userDrawn="1"/>
        </p:nvSpPr>
        <p:spPr>
          <a:xfrm rot="10800000" flipH="1">
            <a:off x="-91439" y="2709"/>
            <a:ext cx="5242988" cy="6855289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3"/>
              <a:gd name="connsiteY0" fmla="*/ 0 h 10004"/>
              <a:gd name="connsiteX1" fmla="*/ 10023 w 10023"/>
              <a:gd name="connsiteY1" fmla="*/ 4 h 10004"/>
              <a:gd name="connsiteX2" fmla="*/ 10023 w 10023"/>
              <a:gd name="connsiteY2" fmla="*/ 10004 h 10004"/>
              <a:gd name="connsiteX3" fmla="*/ 23 w 10023"/>
              <a:gd name="connsiteY3" fmla="*/ 10004 h 10004"/>
              <a:gd name="connsiteX4" fmla="*/ 0 w 10023"/>
              <a:gd name="connsiteY4" fmla="*/ 0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10004">
                <a:moveTo>
                  <a:pt x="0" y="0"/>
                </a:moveTo>
                <a:lnTo>
                  <a:pt x="10023" y="4"/>
                </a:lnTo>
                <a:lnTo>
                  <a:pt x="10023" y="10004"/>
                </a:lnTo>
                <a:lnTo>
                  <a:pt x="23" y="10004"/>
                </a:lnTo>
                <a:cubicBezTo>
                  <a:pt x="15" y="6669"/>
                  <a:pt x="8" y="3335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64B006"/>
              </a:gs>
              <a:gs pos="62000">
                <a:srgbClr val="00B0F0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54" y="2626058"/>
            <a:ext cx="3932237" cy="16002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F566C-0A7F-76FF-DEF4-BA13373BF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682267"/>
            <a:ext cx="5422900" cy="573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B1C63C2-11E2-DC3C-0BC9-7C6D74CA2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8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7363A91-BA22-9A40-9031-C3DA4F721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462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Point - Generic">
    <p:bg>
      <p:bgPr>
        <a:solidFill>
          <a:schemeClr val="bg1">
            <a:alpha val="654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805811-35AA-C101-5657-8DA6A77A5ED7}"/>
              </a:ext>
            </a:extLst>
          </p:cNvPr>
          <p:cNvSpPr/>
          <p:nvPr userDrawn="1"/>
        </p:nvSpPr>
        <p:spPr>
          <a:xfrm>
            <a:off x="1" y="-4"/>
            <a:ext cx="5402262" cy="685800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04" y="2628897"/>
            <a:ext cx="3345455" cy="16002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32BD00-F04F-FFA5-9CD0-6E2C598ABD60}"/>
              </a:ext>
            </a:extLst>
          </p:cNvPr>
          <p:cNvSpPr/>
          <p:nvPr userDrawn="1"/>
        </p:nvSpPr>
        <p:spPr>
          <a:xfrm>
            <a:off x="5405937" y="0"/>
            <a:ext cx="129540" cy="6858003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77000">
                <a:srgbClr val="00B0F0"/>
              </a:gs>
              <a:gs pos="100000">
                <a:srgbClr val="92D05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4CFB3-DEFA-4F49-840B-0EAF3A5FD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072736"/>
            <a:ext cx="5545137" cy="5040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7437BDF-13CA-E714-4F9D-62BEA2E34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5864" y="0"/>
            <a:ext cx="506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D7172-4A6F-4B62-A970-0BE0B9CB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828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5B57-BCB8-C3B2-9C5C-4D213A8F6999}"/>
              </a:ext>
            </a:extLst>
          </p:cNvPr>
          <p:cNvSpPr/>
          <p:nvPr userDrawn="1"/>
        </p:nvSpPr>
        <p:spPr>
          <a:xfrm>
            <a:off x="0" y="1349383"/>
            <a:ext cx="12192000" cy="48900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06E29C3-EB76-4186-A15A-94C3F14B340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274763" y="1653552"/>
            <a:ext cx="9051930" cy="42817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F67C48-A8CC-A467-4A7D-8B6219173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763" y="166687"/>
            <a:ext cx="7344802" cy="559454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D435B-299F-AF3D-04D1-FB42766A6328}"/>
              </a:ext>
            </a:extLst>
          </p:cNvPr>
          <p:cNvSpPr/>
          <p:nvPr userDrawn="1"/>
        </p:nvSpPr>
        <p:spPr>
          <a:xfrm>
            <a:off x="507842" y="-3"/>
            <a:ext cx="129540" cy="685800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2"/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7DC5254-727A-956E-9735-0B1B1FEE6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5864" y="0"/>
            <a:ext cx="506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04D7172-4A6F-4B62-A970-0BE0B9CB0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312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ator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Card 11">
            <a:extLst>
              <a:ext uri="{FF2B5EF4-FFF2-40B4-BE49-F238E27FC236}">
                <a16:creationId xmlns:a16="http://schemas.microsoft.com/office/drawing/2014/main" id="{14861DE0-2606-400A-B42D-CF2E2D1E78F0}"/>
              </a:ext>
            </a:extLst>
          </p:cNvPr>
          <p:cNvSpPr/>
          <p:nvPr userDrawn="1"/>
        </p:nvSpPr>
        <p:spPr>
          <a:xfrm rot="10800000">
            <a:off x="0" y="2354"/>
            <a:ext cx="5319914" cy="73549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610 w 10000"/>
              <a:gd name="connsiteY1" fmla="*/ 436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20"/>
              <a:gd name="connsiteY0" fmla="*/ 5490 h 10000"/>
              <a:gd name="connsiteX1" fmla="*/ 630 w 10020"/>
              <a:gd name="connsiteY1" fmla="*/ 436 h 10000"/>
              <a:gd name="connsiteX2" fmla="*/ 10020 w 10020"/>
              <a:gd name="connsiteY2" fmla="*/ 0 h 10000"/>
              <a:gd name="connsiteX3" fmla="*/ 10020 w 10020"/>
              <a:gd name="connsiteY3" fmla="*/ 10000 h 10000"/>
              <a:gd name="connsiteX4" fmla="*/ 20 w 10020"/>
              <a:gd name="connsiteY4" fmla="*/ 10000 h 10000"/>
              <a:gd name="connsiteX5" fmla="*/ 0 w 10020"/>
              <a:gd name="connsiteY5" fmla="*/ 5490 h 10000"/>
              <a:gd name="connsiteX0" fmla="*/ 0 w 10020"/>
              <a:gd name="connsiteY0" fmla="*/ 5490 h 10000"/>
              <a:gd name="connsiteX1" fmla="*/ 645 w 10020"/>
              <a:gd name="connsiteY1" fmla="*/ 46 h 10000"/>
              <a:gd name="connsiteX2" fmla="*/ 10020 w 10020"/>
              <a:gd name="connsiteY2" fmla="*/ 0 h 10000"/>
              <a:gd name="connsiteX3" fmla="*/ 10020 w 10020"/>
              <a:gd name="connsiteY3" fmla="*/ 10000 h 10000"/>
              <a:gd name="connsiteX4" fmla="*/ 20 w 10020"/>
              <a:gd name="connsiteY4" fmla="*/ 10000 h 10000"/>
              <a:gd name="connsiteX5" fmla="*/ 0 w 10020"/>
              <a:gd name="connsiteY5" fmla="*/ 54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0" h="10000">
                <a:moveTo>
                  <a:pt x="0" y="5490"/>
                </a:moveTo>
                <a:lnTo>
                  <a:pt x="645" y="46"/>
                </a:lnTo>
                <a:lnTo>
                  <a:pt x="10020" y="0"/>
                </a:lnTo>
                <a:lnTo>
                  <a:pt x="10020" y="10000"/>
                </a:lnTo>
                <a:lnTo>
                  <a:pt x="20" y="10000"/>
                </a:lnTo>
                <a:cubicBezTo>
                  <a:pt x="13" y="8497"/>
                  <a:pt x="7" y="6993"/>
                  <a:pt x="0" y="5490"/>
                </a:cubicBez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223949" b="-4994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ard 13">
            <a:extLst>
              <a:ext uri="{FF2B5EF4-FFF2-40B4-BE49-F238E27FC236}">
                <a16:creationId xmlns:a16="http://schemas.microsoft.com/office/drawing/2014/main" id="{2015B76A-6DB4-42EF-905A-6BA167E8E8CC}"/>
              </a:ext>
            </a:extLst>
          </p:cNvPr>
          <p:cNvSpPr/>
          <p:nvPr userDrawn="1"/>
        </p:nvSpPr>
        <p:spPr>
          <a:xfrm rot="10800000">
            <a:off x="-1" y="0"/>
            <a:ext cx="5309295" cy="73785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596 w 10000"/>
              <a:gd name="connsiteY1" fmla="*/ 405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5378 h 10000"/>
              <a:gd name="connsiteX1" fmla="*/ 596 w 10000"/>
              <a:gd name="connsiteY1" fmla="*/ 405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5378 h 10000"/>
              <a:gd name="connsiteX0" fmla="*/ 0 w 10000"/>
              <a:gd name="connsiteY0" fmla="*/ 5410 h 10032"/>
              <a:gd name="connsiteX1" fmla="*/ 639 w 10000"/>
              <a:gd name="connsiteY1" fmla="*/ 0 h 10032"/>
              <a:gd name="connsiteX2" fmla="*/ 10000 w 10000"/>
              <a:gd name="connsiteY2" fmla="*/ 32 h 10032"/>
              <a:gd name="connsiteX3" fmla="*/ 10000 w 10000"/>
              <a:gd name="connsiteY3" fmla="*/ 10032 h 10032"/>
              <a:gd name="connsiteX4" fmla="*/ 0 w 10000"/>
              <a:gd name="connsiteY4" fmla="*/ 10032 h 10032"/>
              <a:gd name="connsiteX5" fmla="*/ 0 w 10000"/>
              <a:gd name="connsiteY5" fmla="*/ 5410 h 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32">
                <a:moveTo>
                  <a:pt x="0" y="5410"/>
                </a:moveTo>
                <a:cubicBezTo>
                  <a:pt x="199" y="3752"/>
                  <a:pt x="440" y="1658"/>
                  <a:pt x="639" y="0"/>
                </a:cubicBezTo>
                <a:lnTo>
                  <a:pt x="10000" y="32"/>
                </a:lnTo>
                <a:lnTo>
                  <a:pt x="10000" y="10032"/>
                </a:lnTo>
                <a:lnTo>
                  <a:pt x="0" y="10032"/>
                </a:lnTo>
                <a:lnTo>
                  <a:pt x="0" y="5410"/>
                </a:lnTo>
                <a:close/>
              </a:path>
            </a:pathLst>
          </a:custGeom>
          <a:gradFill>
            <a:gsLst>
              <a:gs pos="0">
                <a:srgbClr val="81C723">
                  <a:alpha val="60000"/>
                </a:srgbClr>
              </a:gs>
              <a:gs pos="100000">
                <a:srgbClr val="81C723">
                  <a:alpha val="9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A5BBFC-43B6-47CE-888C-841F1FA78DBA}"/>
              </a:ext>
            </a:extLst>
          </p:cNvPr>
          <p:cNvSpPr/>
          <p:nvPr userDrawn="1"/>
        </p:nvSpPr>
        <p:spPr>
          <a:xfrm>
            <a:off x="-1074" y="5853339"/>
            <a:ext cx="12193074" cy="1004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8CA49-AA06-4E43-8925-78D37A12E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6952" y="2352"/>
            <a:ext cx="6238875" cy="735499"/>
          </a:xfrm>
        </p:spPr>
        <p:txBody>
          <a:bodyPr>
            <a:normAutofit/>
          </a:bodyPr>
          <a:lstStyle>
            <a:lvl1pPr algn="l">
              <a:defRPr sz="28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459C2F-A543-4A46-80D4-20B2C4A662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064" y="1494744"/>
            <a:ext cx="11053763" cy="4860925"/>
          </a:xfrm>
        </p:spPr>
        <p:txBody>
          <a:bodyPr/>
          <a:lstStyle>
            <a:lvl1pPr algn="l">
              <a:defRPr sz="2400"/>
            </a:lvl1pPr>
            <a:lvl2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127159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Point - R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217" y="406626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rgbClr val="287F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6A174E-AFF7-8CFB-0C88-79A85D0A51E9}"/>
              </a:ext>
            </a:extLst>
          </p:cNvPr>
          <p:cNvSpPr/>
          <p:nvPr userDrawn="1"/>
        </p:nvSpPr>
        <p:spPr>
          <a:xfrm>
            <a:off x="6221896" y="0"/>
            <a:ext cx="89452" cy="6858000"/>
          </a:xfrm>
          <a:prstGeom prst="rect">
            <a:avLst/>
          </a:prstGeom>
          <a:gradFill flip="none" rotWithShape="1">
            <a:gsLst>
              <a:gs pos="0">
                <a:srgbClr val="287FF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D0852-25DB-0DA2-306C-3B976004D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348" y="-1"/>
            <a:ext cx="5880652" cy="685799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A192AA-6219-6F04-A4DF-605A16F19B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4763" y="2276475"/>
            <a:ext cx="3932237" cy="382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17F7A11-21E8-3000-8B80-9AB5450436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11348" y="0"/>
            <a:ext cx="58806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3117D38-1C3C-7952-CAAA-DEAF11612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8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63A91-BA22-9A40-9031-C3DA4F721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534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36">
            <a:extLst>
              <a:ext uri="{FF2B5EF4-FFF2-40B4-BE49-F238E27FC236}">
                <a16:creationId xmlns:a16="http://schemas.microsoft.com/office/drawing/2014/main" id="{39094679-CEC1-58B7-97BE-63AAE834FFFD}"/>
              </a:ext>
            </a:extLst>
          </p:cNvPr>
          <p:cNvSpPr/>
          <p:nvPr userDrawn="1"/>
        </p:nvSpPr>
        <p:spPr>
          <a:xfrm rot="10800000" flipH="1">
            <a:off x="0" y="1003414"/>
            <a:ext cx="12192000" cy="485117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3"/>
              <a:gd name="connsiteY0" fmla="*/ 0 h 10004"/>
              <a:gd name="connsiteX1" fmla="*/ 10023 w 10023"/>
              <a:gd name="connsiteY1" fmla="*/ 4 h 10004"/>
              <a:gd name="connsiteX2" fmla="*/ 10023 w 10023"/>
              <a:gd name="connsiteY2" fmla="*/ 10004 h 10004"/>
              <a:gd name="connsiteX3" fmla="*/ 23 w 10023"/>
              <a:gd name="connsiteY3" fmla="*/ 10004 h 10004"/>
              <a:gd name="connsiteX4" fmla="*/ 0 w 10023"/>
              <a:gd name="connsiteY4" fmla="*/ 0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10004">
                <a:moveTo>
                  <a:pt x="0" y="0"/>
                </a:moveTo>
                <a:lnTo>
                  <a:pt x="10023" y="4"/>
                </a:lnTo>
                <a:lnTo>
                  <a:pt x="10023" y="10004"/>
                </a:lnTo>
                <a:lnTo>
                  <a:pt x="23" y="10004"/>
                </a:lnTo>
                <a:cubicBezTo>
                  <a:pt x="15" y="6669"/>
                  <a:pt x="8" y="3335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65" y="64394"/>
            <a:ext cx="7817268" cy="775697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lowchart: Card 36">
            <a:extLst>
              <a:ext uri="{FF2B5EF4-FFF2-40B4-BE49-F238E27FC236}">
                <a16:creationId xmlns:a16="http://schemas.microsoft.com/office/drawing/2014/main" id="{1328A6BF-19E2-69FB-2882-3DB00F25C8A5}"/>
              </a:ext>
            </a:extLst>
          </p:cNvPr>
          <p:cNvSpPr/>
          <p:nvPr userDrawn="1"/>
        </p:nvSpPr>
        <p:spPr>
          <a:xfrm rot="10800000" flipH="1">
            <a:off x="551292" y="2711"/>
            <a:ext cx="103282" cy="6855289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3"/>
              <a:gd name="connsiteY0" fmla="*/ 0 h 10004"/>
              <a:gd name="connsiteX1" fmla="*/ 10023 w 10023"/>
              <a:gd name="connsiteY1" fmla="*/ 4 h 10004"/>
              <a:gd name="connsiteX2" fmla="*/ 10023 w 10023"/>
              <a:gd name="connsiteY2" fmla="*/ 10004 h 10004"/>
              <a:gd name="connsiteX3" fmla="*/ 23 w 10023"/>
              <a:gd name="connsiteY3" fmla="*/ 10004 h 10004"/>
              <a:gd name="connsiteX4" fmla="*/ 0 w 10023"/>
              <a:gd name="connsiteY4" fmla="*/ 0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10004">
                <a:moveTo>
                  <a:pt x="0" y="0"/>
                </a:moveTo>
                <a:lnTo>
                  <a:pt x="10023" y="4"/>
                </a:lnTo>
                <a:lnTo>
                  <a:pt x="10023" y="10004"/>
                </a:lnTo>
                <a:lnTo>
                  <a:pt x="23" y="10004"/>
                </a:lnTo>
                <a:cubicBezTo>
                  <a:pt x="15" y="6669"/>
                  <a:pt x="8" y="3335"/>
                  <a:pt x="0" y="0"/>
                </a:cubicBezTo>
                <a:close/>
              </a:path>
            </a:pathLst>
          </a:custGeom>
          <a:gradFill>
            <a:gsLst>
              <a:gs pos="31000">
                <a:srgbClr val="00B050"/>
              </a:gs>
              <a:gs pos="73000">
                <a:srgbClr val="00B0F0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74FDFEA2-F5BB-5C4D-BA71-9047DA684FC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39800" y="1184275"/>
            <a:ext cx="11063288" cy="45085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9ED433A-2528-221C-636C-06CCF400C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8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63A91-BA22-9A40-9031-C3DA4F721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06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 rot="10800000">
            <a:off x="1" y="5921442"/>
            <a:ext cx="12192000" cy="36816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4000">
                <a:schemeClr val="bg1">
                  <a:lumMod val="95000"/>
                  <a:lumOff val="5000"/>
                  <a:alpha val="0"/>
                </a:schemeClr>
              </a:gs>
              <a:gs pos="97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90284" tIns="45143" rIns="90284" bIns="45143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 rot="10800000">
            <a:off x="-12702" y="475523"/>
            <a:ext cx="12217403" cy="36816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8000">
                <a:schemeClr val="bg1">
                  <a:lumMod val="95000"/>
                  <a:lumOff val="5000"/>
                  <a:alpha val="0"/>
                </a:schemeClr>
              </a:gs>
              <a:gs pos="47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90284" tIns="45143" rIns="90284" bIns="45143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667250"/>
            <a:ext cx="8534401" cy="15779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Verdana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76208"/>
            <a:ext cx="2844800" cy="238125"/>
          </a:xfrm>
        </p:spPr>
        <p:txBody>
          <a:bodyPr/>
          <a:lstStyle>
            <a:lvl1pPr>
              <a:defRPr sz="889"/>
            </a:lvl1pPr>
          </a:lstStyle>
          <a:p>
            <a:fld id="{4EAF688F-339D-420F-97F2-78F0813263C1}" type="datetime1">
              <a:rPr lang="en-US" smtClean="0">
                <a:solidFill>
                  <a:srgbClr val="000000"/>
                </a:solidFill>
              </a:rPr>
              <a:t>5/16/2025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267201" y="6483350"/>
            <a:ext cx="3860800" cy="281782"/>
          </a:xfrm>
        </p:spPr>
        <p:txBody>
          <a:bodyPr/>
          <a:lstStyle>
            <a:lvl1pPr>
              <a:defRPr sz="889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483351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4DAC3A7F-999E-4302-BE09-452219BDB7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-12702" y="1500982"/>
            <a:ext cx="12217403" cy="36816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4000">
                <a:schemeClr val="bg1">
                  <a:lumMod val="95000"/>
                  <a:lumOff val="5000"/>
                  <a:alpha val="0"/>
                </a:schemeClr>
              </a:gs>
              <a:gs pos="97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90284" tIns="45143" rIns="90284" bIns="45143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-12701" y="1220272"/>
            <a:ext cx="3187703" cy="369332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175003" y="1220272"/>
            <a:ext cx="1473200" cy="369332"/>
          </a:xfrm>
          <a:prstGeom prst="rect">
            <a:avLst/>
          </a:prstGeom>
          <a:solidFill>
            <a:srgbClr val="00B14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4635501" y="1220272"/>
            <a:ext cx="7569200" cy="369332"/>
          </a:xfrm>
          <a:prstGeom prst="rect">
            <a:avLst/>
          </a:prstGeom>
          <a:solidFill>
            <a:srgbClr val="007749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1" y="1903413"/>
            <a:ext cx="10363200" cy="2171700"/>
          </a:xfrm>
        </p:spPr>
        <p:txBody>
          <a:bodyPr/>
          <a:lstStyle>
            <a:lvl1pPr algn="ctr">
              <a:defRPr sz="3555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12700" y="6632454"/>
            <a:ext cx="12204701" cy="369332"/>
            <a:chOff x="-9526" y="5879069"/>
            <a:chExt cx="9144000" cy="738663"/>
          </a:xfrm>
        </p:grpSpPr>
        <p:sp>
          <p:nvSpPr>
            <p:cNvPr id="24" name="Rectangle 17"/>
            <p:cNvSpPr>
              <a:spLocks noChangeArrowheads="1"/>
            </p:cNvSpPr>
            <p:nvPr userDrawn="1"/>
          </p:nvSpPr>
          <p:spPr bwMode="auto">
            <a:xfrm>
              <a:off x="-9526" y="5879069"/>
              <a:ext cx="2371725" cy="738663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Rectangle 17"/>
            <p:cNvSpPr>
              <a:spLocks noChangeArrowheads="1"/>
            </p:cNvSpPr>
            <p:nvPr userDrawn="1"/>
          </p:nvSpPr>
          <p:spPr bwMode="auto">
            <a:xfrm>
              <a:off x="2362200" y="5879069"/>
              <a:ext cx="1104900" cy="738663"/>
            </a:xfrm>
            <a:prstGeom prst="rect">
              <a:avLst/>
            </a:prstGeom>
            <a:solidFill>
              <a:srgbClr val="00B14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 userDrawn="1"/>
          </p:nvSpPr>
          <p:spPr bwMode="auto">
            <a:xfrm>
              <a:off x="3457574" y="5879069"/>
              <a:ext cx="5676900" cy="738663"/>
            </a:xfrm>
            <a:prstGeom prst="rect">
              <a:avLst/>
            </a:prstGeom>
            <a:solidFill>
              <a:srgbClr val="007749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16" y="424292"/>
            <a:ext cx="2144183" cy="3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19679"/>
      </p:ext>
    </p:extLst>
  </p:cSld>
  <p:clrMapOvr>
    <a:masterClrMapping/>
  </p:clrMapOvr>
  <p:transition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43446-E701-4638-B248-3903732331AF}" type="datetime1">
              <a:rPr lang="en-US" smtClean="0">
                <a:solidFill>
                  <a:srgbClr val="000000"/>
                </a:solidFill>
              </a:rPr>
              <a:t>5/16/2025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C3A7F-999E-4302-BE09-452219BDB7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21678"/>
      </p:ext>
    </p:extLst>
  </p:cSld>
  <p:clrMapOvr>
    <a:masterClrMapping/>
  </p:clrMapOvr>
  <p:transition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</p:spPr>
        <p:txBody>
          <a:bodyPr anchor="t"/>
          <a:lstStyle>
            <a:lvl1pPr algn="l">
              <a:defRPr sz="39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</p:spPr>
        <p:txBody>
          <a:bodyPr anchor="b"/>
          <a:lstStyle>
            <a:lvl1pPr marL="0" indent="0">
              <a:buNone/>
              <a:defRPr sz="1975"/>
            </a:lvl1pPr>
            <a:lvl2pPr marL="451432" indent="0">
              <a:buNone/>
              <a:defRPr sz="1777"/>
            </a:lvl2pPr>
            <a:lvl3pPr marL="902865" indent="0">
              <a:buNone/>
              <a:defRPr sz="1580"/>
            </a:lvl3pPr>
            <a:lvl4pPr marL="1354297" indent="0">
              <a:buNone/>
              <a:defRPr sz="1382"/>
            </a:lvl4pPr>
            <a:lvl5pPr marL="1805730" indent="0">
              <a:buNone/>
              <a:defRPr sz="1382"/>
            </a:lvl5pPr>
            <a:lvl6pPr marL="2257162" indent="0">
              <a:buNone/>
              <a:defRPr sz="1382"/>
            </a:lvl6pPr>
            <a:lvl7pPr marL="2708595" indent="0">
              <a:buNone/>
              <a:defRPr sz="1382"/>
            </a:lvl7pPr>
            <a:lvl8pPr marL="3160027" indent="0">
              <a:buNone/>
              <a:defRPr sz="1382"/>
            </a:lvl8pPr>
            <a:lvl9pPr marL="3611459" indent="0">
              <a:buNone/>
              <a:defRPr sz="13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FED0C-6B5D-407D-B15A-A5B11CB3067C}" type="datetime1">
              <a:rPr lang="en-US" smtClean="0">
                <a:solidFill>
                  <a:srgbClr val="000000"/>
                </a:solidFill>
              </a:rPr>
              <a:t>5/16/2025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C3A7F-999E-4302-BE09-452219BDB7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06476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76" y="283347"/>
            <a:ext cx="11518537" cy="639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763059" y="6463804"/>
            <a:ext cx="2540000" cy="257175"/>
          </a:xfrm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Aft>
                <a:spcPct val="0"/>
              </a:spcAft>
              <a:defRPr/>
            </a:pPr>
            <a:fld id="{E3E1C030-5E23-4CD6-974C-C11ECEA976E4}" type="slidenum">
              <a:rPr lang="en-US" sz="1000" smtClean="0">
                <a:latin typeface="Arial" panose="020B0604020202020204" pitchFamily="34" charset="0"/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56409"/>
      </p:ext>
    </p:extLst>
  </p:cSld>
  <p:clrMapOvr>
    <a:masterClrMapping/>
  </p:clrMapOvr>
  <p:transition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1" y="1524001"/>
            <a:ext cx="4978400" cy="4572000"/>
          </a:xfrm>
        </p:spPr>
        <p:txBody>
          <a:bodyPr/>
          <a:lstStyle>
            <a:lvl1pPr>
              <a:defRPr sz="2765"/>
            </a:lvl1pPr>
            <a:lvl2pPr>
              <a:defRPr sz="2370"/>
            </a:lvl2pPr>
            <a:lvl3pPr>
              <a:defRPr sz="1975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524001"/>
            <a:ext cx="4978400" cy="4572000"/>
          </a:xfrm>
        </p:spPr>
        <p:txBody>
          <a:bodyPr/>
          <a:lstStyle>
            <a:lvl1pPr>
              <a:defRPr sz="2765"/>
            </a:lvl1pPr>
            <a:lvl2pPr>
              <a:defRPr sz="2370"/>
            </a:lvl2pPr>
            <a:lvl3pPr>
              <a:defRPr sz="1975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BA5F5-D9E2-4148-8620-326D3A458E44}" type="datetime1">
              <a:rPr lang="en-US" smtClean="0">
                <a:solidFill>
                  <a:srgbClr val="000000"/>
                </a:solidFill>
              </a:rPr>
              <a:t>5/16/2025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C3A7F-999E-4302-BE09-452219BDB7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09244"/>
      </p:ext>
    </p:extLst>
  </p:cSld>
  <p:clrMapOvr>
    <a:masterClrMapping/>
  </p:clrMapOvr>
  <p:transition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1432" indent="0">
              <a:buNone/>
              <a:defRPr sz="1975" b="1"/>
            </a:lvl2pPr>
            <a:lvl3pPr marL="902865" indent="0">
              <a:buNone/>
              <a:defRPr sz="1777" b="1"/>
            </a:lvl3pPr>
            <a:lvl4pPr marL="1354297" indent="0">
              <a:buNone/>
              <a:defRPr sz="1580" b="1"/>
            </a:lvl4pPr>
            <a:lvl5pPr marL="1805730" indent="0">
              <a:buNone/>
              <a:defRPr sz="1580" b="1"/>
            </a:lvl5pPr>
            <a:lvl6pPr marL="2257162" indent="0">
              <a:buNone/>
              <a:defRPr sz="1580" b="1"/>
            </a:lvl6pPr>
            <a:lvl7pPr marL="2708595" indent="0">
              <a:buNone/>
              <a:defRPr sz="1580" b="1"/>
            </a:lvl7pPr>
            <a:lvl8pPr marL="3160027" indent="0">
              <a:buNone/>
              <a:defRPr sz="1580" b="1"/>
            </a:lvl8pPr>
            <a:lvl9pPr marL="3611459" indent="0">
              <a:buNone/>
              <a:defRPr sz="15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370"/>
            </a:lvl1pPr>
            <a:lvl2pPr>
              <a:defRPr sz="1975"/>
            </a:lvl2pPr>
            <a:lvl3pPr>
              <a:defRPr sz="1777"/>
            </a:lvl3pPr>
            <a:lvl4pPr>
              <a:defRPr sz="1580"/>
            </a:lvl4pPr>
            <a:lvl5pPr>
              <a:defRPr sz="1580"/>
            </a:lvl5pPr>
            <a:lvl6pPr>
              <a:defRPr sz="1580"/>
            </a:lvl6pPr>
            <a:lvl7pPr>
              <a:defRPr sz="1580"/>
            </a:lvl7pPr>
            <a:lvl8pPr>
              <a:defRPr sz="1580"/>
            </a:lvl8pPr>
            <a:lvl9pPr>
              <a:defRPr sz="15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1432" indent="0">
              <a:buNone/>
              <a:defRPr sz="1975" b="1"/>
            </a:lvl2pPr>
            <a:lvl3pPr marL="902865" indent="0">
              <a:buNone/>
              <a:defRPr sz="1777" b="1"/>
            </a:lvl3pPr>
            <a:lvl4pPr marL="1354297" indent="0">
              <a:buNone/>
              <a:defRPr sz="1580" b="1"/>
            </a:lvl4pPr>
            <a:lvl5pPr marL="1805730" indent="0">
              <a:buNone/>
              <a:defRPr sz="1580" b="1"/>
            </a:lvl5pPr>
            <a:lvl6pPr marL="2257162" indent="0">
              <a:buNone/>
              <a:defRPr sz="1580" b="1"/>
            </a:lvl6pPr>
            <a:lvl7pPr marL="2708595" indent="0">
              <a:buNone/>
              <a:defRPr sz="1580" b="1"/>
            </a:lvl7pPr>
            <a:lvl8pPr marL="3160027" indent="0">
              <a:buNone/>
              <a:defRPr sz="1580" b="1"/>
            </a:lvl8pPr>
            <a:lvl9pPr marL="3611459" indent="0">
              <a:buNone/>
              <a:defRPr sz="15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370"/>
            </a:lvl1pPr>
            <a:lvl2pPr>
              <a:defRPr sz="1975"/>
            </a:lvl2pPr>
            <a:lvl3pPr>
              <a:defRPr sz="1777"/>
            </a:lvl3pPr>
            <a:lvl4pPr>
              <a:defRPr sz="1580"/>
            </a:lvl4pPr>
            <a:lvl5pPr>
              <a:defRPr sz="1580"/>
            </a:lvl5pPr>
            <a:lvl6pPr>
              <a:defRPr sz="1580"/>
            </a:lvl6pPr>
            <a:lvl7pPr>
              <a:defRPr sz="1580"/>
            </a:lvl7pPr>
            <a:lvl8pPr>
              <a:defRPr sz="1580"/>
            </a:lvl8pPr>
            <a:lvl9pPr>
              <a:defRPr sz="15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45343-7CF6-47E5-8E3E-4980C3B4C079}" type="datetime1">
              <a:rPr lang="en-US" smtClean="0">
                <a:solidFill>
                  <a:srgbClr val="000000"/>
                </a:solidFill>
              </a:rPr>
              <a:t>5/16/2025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C3A7F-999E-4302-BE09-452219BDB7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07813"/>
      </p:ext>
    </p:extLst>
  </p:cSld>
  <p:clrMapOvr>
    <a:masterClrMapping/>
  </p:clrMapOvr>
  <p:transition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C54C3-B6D4-4D83-BD95-E377C5BCDE30}" type="datetime1">
              <a:rPr lang="en-US" smtClean="0">
                <a:solidFill>
                  <a:srgbClr val="000000"/>
                </a:solidFill>
              </a:rPr>
              <a:t>5/16/2025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C3A7F-999E-4302-BE09-452219BDB7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77419"/>
      </p:ext>
    </p:extLst>
  </p:cSld>
  <p:clrMapOvr>
    <a:masterClrMapping/>
  </p:clrMapOvr>
  <p:transition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925E9-4BB5-4032-A21C-3BAEBC284B0F}" type="datetime1">
              <a:rPr lang="en-US" smtClean="0">
                <a:solidFill>
                  <a:srgbClr val="000000"/>
                </a:solidFill>
              </a:rPr>
              <a:t>5/16/2025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C3A7F-999E-4302-BE09-452219BDB7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78100"/>
      </p:ext>
    </p:extLst>
  </p:cSld>
  <p:clrMapOvr>
    <a:masterClrMapping/>
  </p:clrMapOvr>
  <p:transition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5" cy="1162050"/>
          </a:xfrm>
        </p:spPr>
        <p:txBody>
          <a:bodyPr anchor="b"/>
          <a:lstStyle>
            <a:lvl1pPr algn="l">
              <a:defRPr sz="19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160"/>
            </a:lvl1pPr>
            <a:lvl2pPr>
              <a:defRPr sz="2765"/>
            </a:lvl2pPr>
            <a:lvl3pPr>
              <a:defRPr sz="2370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5" cy="4691063"/>
          </a:xfrm>
        </p:spPr>
        <p:txBody>
          <a:bodyPr/>
          <a:lstStyle>
            <a:lvl1pPr marL="0" indent="0">
              <a:buNone/>
              <a:defRPr sz="1382"/>
            </a:lvl1pPr>
            <a:lvl2pPr marL="451432" indent="0">
              <a:buNone/>
              <a:defRPr sz="1185"/>
            </a:lvl2pPr>
            <a:lvl3pPr marL="902865" indent="0">
              <a:buNone/>
              <a:defRPr sz="987"/>
            </a:lvl3pPr>
            <a:lvl4pPr marL="1354297" indent="0">
              <a:buNone/>
              <a:defRPr sz="889"/>
            </a:lvl4pPr>
            <a:lvl5pPr marL="1805730" indent="0">
              <a:buNone/>
              <a:defRPr sz="889"/>
            </a:lvl5pPr>
            <a:lvl6pPr marL="2257162" indent="0">
              <a:buNone/>
              <a:defRPr sz="889"/>
            </a:lvl6pPr>
            <a:lvl7pPr marL="2708595" indent="0">
              <a:buNone/>
              <a:defRPr sz="889"/>
            </a:lvl7pPr>
            <a:lvl8pPr marL="3160027" indent="0">
              <a:buNone/>
              <a:defRPr sz="889"/>
            </a:lvl8pPr>
            <a:lvl9pPr marL="3611459" indent="0">
              <a:buNone/>
              <a:defRPr sz="8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5216A-24A0-4C48-A1F6-D630A6D899BE}" type="datetime1">
              <a:rPr lang="en-US" smtClean="0">
                <a:solidFill>
                  <a:srgbClr val="000000"/>
                </a:solidFill>
              </a:rPr>
              <a:t>5/16/2025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C3A7F-999E-4302-BE09-452219BDB7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50445"/>
      </p:ext>
    </p:extLst>
  </p:cSld>
  <p:clrMapOvr>
    <a:masterClrMapping/>
  </p:clrMapOvr>
  <p:transition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160"/>
            </a:lvl1pPr>
            <a:lvl2pPr marL="451432" indent="0">
              <a:buNone/>
              <a:defRPr sz="2765"/>
            </a:lvl2pPr>
            <a:lvl3pPr marL="902865" indent="0">
              <a:buNone/>
              <a:defRPr sz="2370"/>
            </a:lvl3pPr>
            <a:lvl4pPr marL="1354297" indent="0">
              <a:buNone/>
              <a:defRPr sz="1975"/>
            </a:lvl4pPr>
            <a:lvl5pPr marL="1805730" indent="0">
              <a:buNone/>
              <a:defRPr sz="1975"/>
            </a:lvl5pPr>
            <a:lvl6pPr marL="2257162" indent="0">
              <a:buNone/>
              <a:defRPr sz="1975"/>
            </a:lvl6pPr>
            <a:lvl7pPr marL="2708595" indent="0">
              <a:buNone/>
              <a:defRPr sz="1975"/>
            </a:lvl7pPr>
            <a:lvl8pPr marL="3160027" indent="0">
              <a:buNone/>
              <a:defRPr sz="1975"/>
            </a:lvl8pPr>
            <a:lvl9pPr marL="3611459" indent="0">
              <a:buNone/>
              <a:defRPr sz="197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382"/>
            </a:lvl1pPr>
            <a:lvl2pPr marL="451432" indent="0">
              <a:buNone/>
              <a:defRPr sz="1185"/>
            </a:lvl2pPr>
            <a:lvl3pPr marL="902865" indent="0">
              <a:buNone/>
              <a:defRPr sz="987"/>
            </a:lvl3pPr>
            <a:lvl4pPr marL="1354297" indent="0">
              <a:buNone/>
              <a:defRPr sz="889"/>
            </a:lvl4pPr>
            <a:lvl5pPr marL="1805730" indent="0">
              <a:buNone/>
              <a:defRPr sz="889"/>
            </a:lvl5pPr>
            <a:lvl6pPr marL="2257162" indent="0">
              <a:buNone/>
              <a:defRPr sz="889"/>
            </a:lvl6pPr>
            <a:lvl7pPr marL="2708595" indent="0">
              <a:buNone/>
              <a:defRPr sz="889"/>
            </a:lvl7pPr>
            <a:lvl8pPr marL="3160027" indent="0">
              <a:buNone/>
              <a:defRPr sz="889"/>
            </a:lvl8pPr>
            <a:lvl9pPr marL="3611459" indent="0">
              <a:buNone/>
              <a:defRPr sz="8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18468-CAFF-4A39-A29D-AAD3AF26BBC0}" type="datetime1">
              <a:rPr lang="en-US" smtClean="0">
                <a:solidFill>
                  <a:srgbClr val="000000"/>
                </a:solidFill>
              </a:rPr>
              <a:t>5/16/2025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C3A7F-999E-4302-BE09-452219BDB7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44022"/>
      </p:ext>
    </p:extLst>
  </p:cSld>
  <p:clrMapOvr>
    <a:masterClrMapping/>
  </p:clrMapOvr>
  <p:transition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B922D-3F93-4FA9-9A4D-66C71F43B66A}" type="datetime1">
              <a:rPr lang="en-US" smtClean="0">
                <a:solidFill>
                  <a:srgbClr val="000000"/>
                </a:solidFill>
              </a:rPr>
              <a:t>5/16/2025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C3A7F-999E-4302-BE09-452219BDB7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48406"/>
      </p:ext>
    </p:extLst>
  </p:cSld>
  <p:clrMapOvr>
    <a:masterClrMapping/>
  </p:clrMapOvr>
  <p:transition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2067" y="190500"/>
            <a:ext cx="2683933" cy="5905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1" y="190500"/>
            <a:ext cx="7850717" cy="5905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FA412-F97F-4C2B-9A5E-42FBA3A42CED}" type="datetime1">
              <a:rPr lang="en-US" smtClean="0">
                <a:solidFill>
                  <a:srgbClr val="000000"/>
                </a:solidFill>
              </a:rPr>
              <a:t>5/16/2025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C3A7F-999E-4302-BE09-452219BDB7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19918"/>
      </p:ext>
    </p:extLst>
  </p:cSld>
  <p:clrMapOvr>
    <a:masterClrMapping/>
  </p:clrMapOvr>
  <p:transition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C777D-A8CD-4D1C-B4B2-21FEA25FAE53}" type="datetime1">
              <a:rPr lang="en-US" smtClean="0">
                <a:solidFill>
                  <a:srgbClr val="000000"/>
                </a:solidFill>
              </a:rPr>
              <a:t>5/16/2025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C3A7F-999E-4302-BE09-452219BDB7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22494"/>
      </p:ext>
    </p:extLst>
  </p:cSld>
  <p:clrMapOvr>
    <a:masterClrMapping/>
  </p:clrMapOvr>
  <p:transition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8152" y="277813"/>
            <a:ext cx="9427633" cy="901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16001" y="1524000"/>
            <a:ext cx="4978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524000"/>
            <a:ext cx="4978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16001" y="3886200"/>
            <a:ext cx="4978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3886200"/>
            <a:ext cx="4978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4EC9C-385B-4089-9878-0FF805DDB448}" type="datetime1">
              <a:rPr lang="en-US" smtClean="0">
                <a:solidFill>
                  <a:srgbClr val="000000"/>
                </a:solidFill>
              </a:rPr>
              <a:t>5/16/2025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C3A7F-999E-4302-BE09-452219BDB7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64544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Aft>
                <a:spcPct val="0"/>
              </a:spcAft>
              <a:defRPr/>
            </a:pPr>
            <a:fld id="{E3E1C030-5E23-4CD6-974C-C11ECEA976E4}" type="slidenum">
              <a:rPr lang="en-US" sz="1000" smtClean="0">
                <a:latin typeface="Arial" panose="020B0604020202020204" pitchFamily="34" charset="0"/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94068"/>
      </p:ext>
    </p:extLst>
  </p:cSld>
  <p:clrMapOvr>
    <a:masterClrMapping/>
  </p:clrMapOvr>
  <p:transition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24400"/>
            <a:ext cx="8534401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1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 noChangeAspect="1"/>
          </p:cNvSpPr>
          <p:nvPr>
            <p:ph type="title"/>
          </p:nvPr>
        </p:nvSpPr>
        <p:spPr>
          <a:xfrm>
            <a:off x="711201" y="1524000"/>
            <a:ext cx="10972801" cy="2209800"/>
          </a:xfrm>
        </p:spPr>
        <p:txBody>
          <a:bodyPr/>
          <a:lstStyle>
            <a:lvl1pPr algn="ctr">
              <a:defRPr sz="4345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5E46-FC04-45C5-A6B9-66349C713E34}" type="datetime1">
              <a:rPr lang="en-US" smtClean="0">
                <a:solidFill>
                  <a:srgbClr val="000000"/>
                </a:solidFill>
              </a:rPr>
              <a:t>5/16/2025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3A7F-999E-4302-BE09-452219BDB7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96818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Aft>
                <a:spcPct val="0"/>
              </a:spcAft>
              <a:defRPr/>
            </a:pPr>
            <a:fld id="{E3E1C030-5E23-4CD6-974C-C11ECEA976E4}" type="slidenum">
              <a:rPr lang="en-US" sz="1000" smtClean="0">
                <a:latin typeface="Arial" panose="020B0604020202020204" pitchFamily="34" charset="0"/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22324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Aft>
                <a:spcPct val="0"/>
              </a:spcAft>
              <a:defRPr/>
            </a:pPr>
            <a:fld id="{E3E1C030-5E23-4CD6-974C-C11ECEA976E4}" type="slidenum">
              <a:rPr lang="en-US" sz="1000" smtClean="0">
                <a:latin typeface="Arial" panose="020B0604020202020204" pitchFamily="34" charset="0"/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45607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Aft>
                <a:spcPct val="0"/>
              </a:spcAft>
              <a:defRPr/>
            </a:pPr>
            <a:fld id="{E3E1C030-5E23-4CD6-974C-C11ECEA976E4}" type="slidenum">
              <a:rPr lang="en-US" sz="1000" smtClean="0">
                <a:latin typeface="Arial" panose="020B0604020202020204" pitchFamily="34" charset="0"/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28128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Aft>
                <a:spcPct val="0"/>
              </a:spcAft>
              <a:defRPr/>
            </a:pPr>
            <a:fld id="{E3E1C030-5E23-4CD6-974C-C11ECEA976E4}" type="slidenum">
              <a:rPr lang="en-US" sz="1000" smtClean="0">
                <a:latin typeface="Arial" panose="020B0604020202020204" pitchFamily="34" charset="0"/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81671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2068" y="190500"/>
            <a:ext cx="2683933" cy="5905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1" y="190500"/>
            <a:ext cx="7850716" cy="59055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Aft>
                <a:spcPct val="0"/>
              </a:spcAft>
              <a:defRPr/>
            </a:pPr>
            <a:fld id="{E3E1C030-5E23-4CD6-974C-C11ECEA976E4}" type="slidenum">
              <a:rPr lang="en-US" sz="1000" smtClean="0">
                <a:latin typeface="Arial" panose="020B0604020202020204" pitchFamily="34" charset="0"/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79767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Aft>
                <a:spcPct val="0"/>
              </a:spcAft>
              <a:defRPr/>
            </a:pPr>
            <a:fld id="{E3E1C030-5E23-4CD6-974C-C11ECEA976E4}" type="slidenum">
              <a:rPr lang="en-US" sz="1000" smtClean="0">
                <a:latin typeface="Arial" panose="020B0604020202020204" pitchFamily="34" charset="0"/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33003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2671D3-4E24-4DE5-AE72-DE181521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6C1C1-3C74-4811-97FD-CBE707F52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936" y="1517650"/>
            <a:ext cx="11180233" cy="4654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569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32228" y="277814"/>
            <a:ext cx="11704320" cy="636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16000" y="1524000"/>
            <a:ext cx="4978400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524000"/>
            <a:ext cx="4978400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16000" y="3886200"/>
            <a:ext cx="4978400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886200"/>
            <a:ext cx="4978400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Aft>
                <a:spcPct val="0"/>
              </a:spcAft>
              <a:defRPr/>
            </a:pPr>
            <a:fld id="{E3E1C030-5E23-4CD6-974C-C11ECEA976E4}" type="slidenum">
              <a:rPr lang="en-US" sz="1000" smtClean="0">
                <a:latin typeface="Arial" panose="020B0604020202020204" pitchFamily="34" charset="0"/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52714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94" y="261257"/>
            <a:ext cx="11611428" cy="6531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16000" y="1524000"/>
            <a:ext cx="4978400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16000" y="3886200"/>
            <a:ext cx="4978400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197600" y="1524000"/>
            <a:ext cx="49784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4572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Aft>
                <a:spcPct val="0"/>
              </a:spcAft>
              <a:defRPr/>
            </a:pPr>
            <a:fld id="{E3E1C030-5E23-4CD6-974C-C11ECEA976E4}" type="slidenum">
              <a:rPr lang="en-US" sz="1000" smtClean="0">
                <a:latin typeface="Arial" panose="020B0604020202020204" pitchFamily="34" charset="0"/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21583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A75CE-9490-4646-B161-DCD037FF3C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4905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2550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2671D3-4E24-4DE5-AE72-DE181521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6C1C1-3C74-4811-97FD-CBE707F52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934" y="1517650"/>
            <a:ext cx="11180233" cy="4654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1519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2AF71-5EEF-4293-8E8A-023D96B2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3302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388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2400" y="25530"/>
            <a:ext cx="109728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09600" y="1371604"/>
            <a:ext cx="10972800" cy="449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Clr>
                <a:srgbClr val="66CC33"/>
              </a:buClr>
              <a:buFont typeface="Arial" pitchFamily="34" charset="0"/>
              <a:buChar char="▪"/>
              <a:defRPr/>
            </a:lvl1pPr>
            <a:lvl2pPr>
              <a:buClr>
                <a:srgbClr val="66CC33"/>
              </a:buClr>
              <a:defRPr>
                <a:solidFill>
                  <a:schemeClr val="tx1"/>
                </a:solidFill>
              </a:defRPr>
            </a:lvl2pPr>
            <a:lvl4pPr>
              <a:buClr>
                <a:srgbClr val="66CC33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6297525-BC5B-48A3-A686-4D443AA9AB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0" y="6521615"/>
            <a:ext cx="7112000" cy="33638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47FC6-8E34-4306-96A5-FAA2D55892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7800" y="79410"/>
            <a:ext cx="3043238" cy="4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88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81130-9F70-4C2D-BAF9-2B26D23281D3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97525-BC5B-48A3-A686-4D443AA9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96587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78795" y="6485246"/>
            <a:ext cx="2844800" cy="47625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923E72-0F48-448E-B31B-3B76C66B7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21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2AF71-5EEF-4293-8E8A-023D96B2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555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EFC49B-FE90-3B8C-81D9-BD42FD42B6C7}"/>
              </a:ext>
            </a:extLst>
          </p:cNvPr>
          <p:cNvGrpSpPr/>
          <p:nvPr/>
        </p:nvGrpSpPr>
        <p:grpSpPr>
          <a:xfrm>
            <a:off x="8465449" y="0"/>
            <a:ext cx="3726551" cy="6858000"/>
            <a:chOff x="8465449" y="0"/>
            <a:chExt cx="3726551" cy="644265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7F7439-D721-B45B-2DB7-3B0897AD0565}"/>
                </a:ext>
              </a:extLst>
            </p:cNvPr>
            <p:cNvSpPr/>
            <p:nvPr userDrawn="1"/>
          </p:nvSpPr>
          <p:spPr bwMode="auto">
            <a:xfrm>
              <a:off x="8465449" y="0"/>
              <a:ext cx="3726551" cy="2057400"/>
            </a:xfrm>
            <a:prstGeom prst="rect">
              <a:avLst/>
            </a:prstGeom>
            <a:solidFill>
              <a:srgbClr val="00AADE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8E3D22-89DC-E39F-E14E-996020339E69}"/>
                </a:ext>
              </a:extLst>
            </p:cNvPr>
            <p:cNvSpPr/>
            <p:nvPr userDrawn="1"/>
          </p:nvSpPr>
          <p:spPr bwMode="auto">
            <a:xfrm>
              <a:off x="8465449" y="2192629"/>
              <a:ext cx="3726551" cy="20574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4AA559-DEEF-1827-CF08-188E8F385F7F}"/>
                </a:ext>
              </a:extLst>
            </p:cNvPr>
            <p:cNvSpPr/>
            <p:nvPr userDrawn="1"/>
          </p:nvSpPr>
          <p:spPr bwMode="auto">
            <a:xfrm>
              <a:off x="8465449" y="4385257"/>
              <a:ext cx="3726551" cy="2057400"/>
            </a:xfrm>
            <a:prstGeom prst="rect">
              <a:avLst/>
            </a:prstGeom>
            <a:solidFill>
              <a:srgbClr val="007749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AD5CD2-73F8-EFD5-01C4-D5620D76C244}"/>
              </a:ext>
            </a:extLst>
          </p:cNvPr>
          <p:cNvSpPr/>
          <p:nvPr/>
        </p:nvSpPr>
        <p:spPr bwMode="auto">
          <a:xfrm>
            <a:off x="0" y="-4"/>
            <a:ext cx="10496332" cy="6872721"/>
          </a:xfrm>
          <a:custGeom>
            <a:avLst/>
            <a:gdLst>
              <a:gd name="connsiteX0" fmla="*/ 0 w 10496332"/>
              <a:gd name="connsiteY0" fmla="*/ 0 h 6857998"/>
              <a:gd name="connsiteX1" fmla="*/ 702733 w 10496332"/>
              <a:gd name="connsiteY1" fmla="*/ 0 h 6857998"/>
              <a:gd name="connsiteX2" fmla="*/ 8935480 w 10496332"/>
              <a:gd name="connsiteY2" fmla="*/ 0 h 6857998"/>
              <a:gd name="connsiteX3" fmla="*/ 9638213 w 10496332"/>
              <a:gd name="connsiteY3" fmla="*/ 0 h 6857998"/>
              <a:gd name="connsiteX4" fmla="*/ 9638393 w 10496332"/>
              <a:gd name="connsiteY4" fmla="*/ 312 h 6857998"/>
              <a:gd name="connsiteX5" fmla="*/ 10496332 w 10496332"/>
              <a:gd name="connsiteY5" fmla="*/ 3388575 h 6857998"/>
              <a:gd name="connsiteX6" fmla="*/ 9638393 w 10496332"/>
              <a:gd name="connsiteY6" fmla="*/ 6776838 h 6857998"/>
              <a:gd name="connsiteX7" fmla="*/ 9591726 w 10496332"/>
              <a:gd name="connsiteY7" fmla="*/ 6857998 h 6857998"/>
              <a:gd name="connsiteX8" fmla="*/ 8888993 w 10496332"/>
              <a:gd name="connsiteY8" fmla="*/ 6857998 h 6857998"/>
              <a:gd name="connsiteX9" fmla="*/ 702733 w 10496332"/>
              <a:gd name="connsiteY9" fmla="*/ 6857998 h 6857998"/>
              <a:gd name="connsiteX10" fmla="*/ 0 w 10496332"/>
              <a:gd name="connsiteY10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96332" h="6857998">
                <a:moveTo>
                  <a:pt x="0" y="0"/>
                </a:moveTo>
                <a:lnTo>
                  <a:pt x="702733" y="0"/>
                </a:lnTo>
                <a:lnTo>
                  <a:pt x="8935480" y="0"/>
                </a:lnTo>
                <a:lnTo>
                  <a:pt x="9638213" y="0"/>
                </a:lnTo>
                <a:lnTo>
                  <a:pt x="9638393" y="312"/>
                </a:lnTo>
                <a:cubicBezTo>
                  <a:pt x="10185539" y="1007518"/>
                  <a:pt x="10496332" y="2161752"/>
                  <a:pt x="10496332" y="3388575"/>
                </a:cubicBezTo>
                <a:cubicBezTo>
                  <a:pt x="10496332" y="4615398"/>
                  <a:pt x="10185539" y="5769632"/>
                  <a:pt x="9638393" y="6776838"/>
                </a:cubicBezTo>
                <a:lnTo>
                  <a:pt x="9591726" y="6857998"/>
                </a:lnTo>
                <a:lnTo>
                  <a:pt x="8888993" y="6857998"/>
                </a:lnTo>
                <a:lnTo>
                  <a:pt x="70273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46013D-C697-D073-4577-EAC960F86CCB}"/>
              </a:ext>
            </a:extLst>
          </p:cNvPr>
          <p:cNvSpPr/>
          <p:nvPr/>
        </p:nvSpPr>
        <p:spPr bwMode="auto">
          <a:xfrm>
            <a:off x="9538042" y="-4"/>
            <a:ext cx="1430749" cy="6858000"/>
          </a:xfrm>
          <a:custGeom>
            <a:avLst/>
            <a:gdLst>
              <a:gd name="connsiteX0" fmla="*/ 47041 w 1430749"/>
              <a:gd name="connsiteY0" fmla="*/ 0 h 6939817"/>
              <a:gd name="connsiteX1" fmla="*/ 626025 w 1430749"/>
              <a:gd name="connsiteY1" fmla="*/ 0 h 6939817"/>
              <a:gd name="connsiteX2" fmla="*/ 670607 w 1430749"/>
              <a:gd name="connsiteY2" fmla="*/ 87046 h 6939817"/>
              <a:gd name="connsiteX3" fmla="*/ 1430749 w 1430749"/>
              <a:gd name="connsiteY3" fmla="*/ 3429003 h 6939817"/>
              <a:gd name="connsiteX4" fmla="*/ 670607 w 1430749"/>
              <a:gd name="connsiteY4" fmla="*/ 6770960 h 6939817"/>
              <a:gd name="connsiteX5" fmla="*/ 584123 w 1430749"/>
              <a:gd name="connsiteY5" fmla="*/ 6939817 h 6939817"/>
              <a:gd name="connsiteX6" fmla="*/ 0 w 1430749"/>
              <a:gd name="connsiteY6" fmla="*/ 6939817 h 6939817"/>
              <a:gd name="connsiteX7" fmla="*/ 47223 w 1430749"/>
              <a:gd name="connsiteY7" fmla="*/ 6857688 h 6939817"/>
              <a:gd name="connsiteX8" fmla="*/ 915398 w 1430749"/>
              <a:gd name="connsiteY8" fmla="*/ 3429002 h 6939817"/>
              <a:gd name="connsiteX9" fmla="*/ 47223 w 1430749"/>
              <a:gd name="connsiteY9" fmla="*/ 316 h 6939817"/>
              <a:gd name="connsiteX10" fmla="*/ 47041 w 1430749"/>
              <a:gd name="connsiteY10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749" h="6939817">
                <a:moveTo>
                  <a:pt x="47041" y="0"/>
                </a:moveTo>
                <a:lnTo>
                  <a:pt x="626025" y="0"/>
                </a:lnTo>
                <a:lnTo>
                  <a:pt x="670607" y="87046"/>
                </a:lnTo>
                <a:cubicBezTo>
                  <a:pt x="1157752" y="1098039"/>
                  <a:pt x="1430749" y="2231640"/>
                  <a:pt x="1430749" y="3429003"/>
                </a:cubicBezTo>
                <a:cubicBezTo>
                  <a:pt x="1430749" y="4626366"/>
                  <a:pt x="1157752" y="5759968"/>
                  <a:pt x="670607" y="6770960"/>
                </a:cubicBezTo>
                <a:lnTo>
                  <a:pt x="584123" y="6939817"/>
                </a:lnTo>
                <a:lnTo>
                  <a:pt x="0" y="6939817"/>
                </a:lnTo>
                <a:lnTo>
                  <a:pt x="47223" y="6857688"/>
                </a:lnTo>
                <a:cubicBezTo>
                  <a:pt x="600897" y="5838466"/>
                  <a:pt x="915398" y="4670462"/>
                  <a:pt x="915398" y="3429002"/>
                </a:cubicBezTo>
                <a:cubicBezTo>
                  <a:pt x="915398" y="2187542"/>
                  <a:pt x="600897" y="1019538"/>
                  <a:pt x="47223" y="316"/>
                </a:cubicBezTo>
                <a:lnTo>
                  <a:pt x="47041" y="0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8021131-85DC-D7CD-0C5B-50F2DF0B9A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67" y="2840964"/>
            <a:ext cx="6863882" cy="120550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rgbClr val="007749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4695188D-5B62-058C-9E28-ED4B450EDE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2900" y="2441642"/>
            <a:ext cx="6863882" cy="369887"/>
          </a:xfrm>
        </p:spPr>
        <p:txBody>
          <a:bodyPr anchor="b" anchorCtr="0"/>
          <a:lstStyle>
            <a:lvl1pPr marL="0" indent="0">
              <a:buNone/>
              <a:defRPr sz="2400" b="1" cap="all" spc="200" baseline="0">
                <a:solidFill>
                  <a:srgbClr val="00AEEF"/>
                </a:solidFill>
                <a:latin typeface="+mn-lt"/>
                <a:ea typeface="Cambria" panose="02040503050406030204" pitchFamily="18" charset="0"/>
              </a:defRPr>
            </a:lvl1pPr>
            <a:lvl2pPr marL="231775" indent="0">
              <a:buNone/>
              <a:defRPr b="1" cap="all" baseline="0">
                <a:solidFill>
                  <a:srgbClr val="00AEEF"/>
                </a:solidFill>
              </a:defRPr>
            </a:lvl2pPr>
            <a:lvl3pPr marL="914400" indent="0">
              <a:buNone/>
              <a:defRPr b="1" cap="all" baseline="0">
                <a:solidFill>
                  <a:srgbClr val="00AEEF"/>
                </a:solidFill>
              </a:defRPr>
            </a:lvl3pPr>
            <a:lvl4pPr marL="1371600" indent="0">
              <a:buNone/>
              <a:defRPr b="1" cap="all" baseline="0">
                <a:solidFill>
                  <a:srgbClr val="00AEEF"/>
                </a:solidFill>
              </a:defRPr>
            </a:lvl4pPr>
            <a:lvl5pPr marL="1828800" indent="0">
              <a:buNone/>
              <a:defRPr b="1" cap="all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AA4902-1833-9A1A-A073-F7C2559FF3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4835" y="1223963"/>
            <a:ext cx="2838532" cy="345777"/>
          </a:xfrm>
          <a:prstGeom prst="rect">
            <a:avLst/>
          </a:prstGeom>
        </p:spPr>
      </p:pic>
      <p:sp>
        <p:nvSpPr>
          <p:cNvPr id="24" name="Subtitle 3">
            <a:extLst>
              <a:ext uri="{FF2B5EF4-FFF2-40B4-BE49-F238E27FC236}">
                <a16:creationId xmlns:a16="http://schemas.microsoft.com/office/drawing/2014/main" id="{3D115988-5462-791E-035B-98A786EF99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8667" y="4636501"/>
            <a:ext cx="6949440" cy="411243"/>
          </a:xfrm>
        </p:spPr>
        <p:txBody>
          <a:bodyPr/>
          <a:lstStyle>
            <a:lvl1pPr marL="0" indent="0">
              <a:buNone/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373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w_Topic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EFC49B-FE90-3B8C-81D9-BD42FD42B6C7}"/>
              </a:ext>
            </a:extLst>
          </p:cNvPr>
          <p:cNvGrpSpPr/>
          <p:nvPr/>
        </p:nvGrpSpPr>
        <p:grpSpPr>
          <a:xfrm>
            <a:off x="8465449" y="0"/>
            <a:ext cx="3726551" cy="6858000"/>
            <a:chOff x="8465449" y="0"/>
            <a:chExt cx="3726551" cy="644265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7F7439-D721-B45B-2DB7-3B0897AD0565}"/>
                </a:ext>
              </a:extLst>
            </p:cNvPr>
            <p:cNvSpPr/>
            <p:nvPr userDrawn="1"/>
          </p:nvSpPr>
          <p:spPr bwMode="auto">
            <a:xfrm>
              <a:off x="8465449" y="0"/>
              <a:ext cx="3726551" cy="2057400"/>
            </a:xfrm>
            <a:prstGeom prst="rect">
              <a:avLst/>
            </a:prstGeom>
            <a:solidFill>
              <a:srgbClr val="00AADE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8E3D22-89DC-E39F-E14E-996020339E69}"/>
                </a:ext>
              </a:extLst>
            </p:cNvPr>
            <p:cNvSpPr/>
            <p:nvPr userDrawn="1"/>
          </p:nvSpPr>
          <p:spPr bwMode="auto">
            <a:xfrm>
              <a:off x="8465449" y="2192629"/>
              <a:ext cx="3726551" cy="20574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4AA559-DEEF-1827-CF08-188E8F385F7F}"/>
                </a:ext>
              </a:extLst>
            </p:cNvPr>
            <p:cNvSpPr/>
            <p:nvPr userDrawn="1"/>
          </p:nvSpPr>
          <p:spPr bwMode="auto">
            <a:xfrm>
              <a:off x="8465449" y="4385257"/>
              <a:ext cx="3726551" cy="2057400"/>
            </a:xfrm>
            <a:prstGeom prst="rect">
              <a:avLst/>
            </a:prstGeom>
            <a:solidFill>
              <a:srgbClr val="007749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AD5CD2-73F8-EFD5-01C4-D5620D76C244}"/>
              </a:ext>
            </a:extLst>
          </p:cNvPr>
          <p:cNvSpPr/>
          <p:nvPr/>
        </p:nvSpPr>
        <p:spPr bwMode="auto">
          <a:xfrm>
            <a:off x="0" y="2"/>
            <a:ext cx="10496332" cy="6857998"/>
          </a:xfrm>
          <a:custGeom>
            <a:avLst/>
            <a:gdLst>
              <a:gd name="connsiteX0" fmla="*/ 0 w 10496332"/>
              <a:gd name="connsiteY0" fmla="*/ 0 h 6857998"/>
              <a:gd name="connsiteX1" fmla="*/ 702733 w 10496332"/>
              <a:gd name="connsiteY1" fmla="*/ 0 h 6857998"/>
              <a:gd name="connsiteX2" fmla="*/ 8935480 w 10496332"/>
              <a:gd name="connsiteY2" fmla="*/ 0 h 6857998"/>
              <a:gd name="connsiteX3" fmla="*/ 9638213 w 10496332"/>
              <a:gd name="connsiteY3" fmla="*/ 0 h 6857998"/>
              <a:gd name="connsiteX4" fmla="*/ 9638393 w 10496332"/>
              <a:gd name="connsiteY4" fmla="*/ 312 h 6857998"/>
              <a:gd name="connsiteX5" fmla="*/ 10496332 w 10496332"/>
              <a:gd name="connsiteY5" fmla="*/ 3388575 h 6857998"/>
              <a:gd name="connsiteX6" fmla="*/ 9638393 w 10496332"/>
              <a:gd name="connsiteY6" fmla="*/ 6776838 h 6857998"/>
              <a:gd name="connsiteX7" fmla="*/ 9591726 w 10496332"/>
              <a:gd name="connsiteY7" fmla="*/ 6857998 h 6857998"/>
              <a:gd name="connsiteX8" fmla="*/ 8888993 w 10496332"/>
              <a:gd name="connsiteY8" fmla="*/ 6857998 h 6857998"/>
              <a:gd name="connsiteX9" fmla="*/ 702733 w 10496332"/>
              <a:gd name="connsiteY9" fmla="*/ 6857998 h 6857998"/>
              <a:gd name="connsiteX10" fmla="*/ 0 w 10496332"/>
              <a:gd name="connsiteY10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96332" h="6857998">
                <a:moveTo>
                  <a:pt x="0" y="0"/>
                </a:moveTo>
                <a:lnTo>
                  <a:pt x="702733" y="0"/>
                </a:lnTo>
                <a:lnTo>
                  <a:pt x="8935480" y="0"/>
                </a:lnTo>
                <a:lnTo>
                  <a:pt x="9638213" y="0"/>
                </a:lnTo>
                <a:lnTo>
                  <a:pt x="9638393" y="312"/>
                </a:lnTo>
                <a:cubicBezTo>
                  <a:pt x="10185539" y="1007518"/>
                  <a:pt x="10496332" y="2161752"/>
                  <a:pt x="10496332" y="3388575"/>
                </a:cubicBezTo>
                <a:cubicBezTo>
                  <a:pt x="10496332" y="4615398"/>
                  <a:pt x="10185539" y="5769632"/>
                  <a:pt x="9638393" y="6776838"/>
                </a:cubicBezTo>
                <a:lnTo>
                  <a:pt x="9591726" y="6857998"/>
                </a:lnTo>
                <a:lnTo>
                  <a:pt x="8888993" y="6857998"/>
                </a:lnTo>
                <a:lnTo>
                  <a:pt x="70273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46013D-C697-D073-4577-EAC960F86CCB}"/>
              </a:ext>
            </a:extLst>
          </p:cNvPr>
          <p:cNvSpPr/>
          <p:nvPr/>
        </p:nvSpPr>
        <p:spPr bwMode="auto">
          <a:xfrm>
            <a:off x="9538042" y="-4"/>
            <a:ext cx="1430749" cy="6858000"/>
          </a:xfrm>
          <a:custGeom>
            <a:avLst/>
            <a:gdLst>
              <a:gd name="connsiteX0" fmla="*/ 47041 w 1430749"/>
              <a:gd name="connsiteY0" fmla="*/ 0 h 6939817"/>
              <a:gd name="connsiteX1" fmla="*/ 626025 w 1430749"/>
              <a:gd name="connsiteY1" fmla="*/ 0 h 6939817"/>
              <a:gd name="connsiteX2" fmla="*/ 670607 w 1430749"/>
              <a:gd name="connsiteY2" fmla="*/ 87046 h 6939817"/>
              <a:gd name="connsiteX3" fmla="*/ 1430749 w 1430749"/>
              <a:gd name="connsiteY3" fmla="*/ 3429003 h 6939817"/>
              <a:gd name="connsiteX4" fmla="*/ 670607 w 1430749"/>
              <a:gd name="connsiteY4" fmla="*/ 6770960 h 6939817"/>
              <a:gd name="connsiteX5" fmla="*/ 584123 w 1430749"/>
              <a:gd name="connsiteY5" fmla="*/ 6939817 h 6939817"/>
              <a:gd name="connsiteX6" fmla="*/ 0 w 1430749"/>
              <a:gd name="connsiteY6" fmla="*/ 6939817 h 6939817"/>
              <a:gd name="connsiteX7" fmla="*/ 47223 w 1430749"/>
              <a:gd name="connsiteY7" fmla="*/ 6857688 h 6939817"/>
              <a:gd name="connsiteX8" fmla="*/ 915398 w 1430749"/>
              <a:gd name="connsiteY8" fmla="*/ 3429002 h 6939817"/>
              <a:gd name="connsiteX9" fmla="*/ 47223 w 1430749"/>
              <a:gd name="connsiteY9" fmla="*/ 316 h 6939817"/>
              <a:gd name="connsiteX10" fmla="*/ 47041 w 1430749"/>
              <a:gd name="connsiteY10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749" h="6939817">
                <a:moveTo>
                  <a:pt x="47041" y="0"/>
                </a:moveTo>
                <a:lnTo>
                  <a:pt x="626025" y="0"/>
                </a:lnTo>
                <a:lnTo>
                  <a:pt x="670607" y="87046"/>
                </a:lnTo>
                <a:cubicBezTo>
                  <a:pt x="1157752" y="1098039"/>
                  <a:pt x="1430749" y="2231640"/>
                  <a:pt x="1430749" y="3429003"/>
                </a:cubicBezTo>
                <a:cubicBezTo>
                  <a:pt x="1430749" y="4626366"/>
                  <a:pt x="1157752" y="5759968"/>
                  <a:pt x="670607" y="6770960"/>
                </a:cubicBezTo>
                <a:lnTo>
                  <a:pt x="584123" y="6939817"/>
                </a:lnTo>
                <a:lnTo>
                  <a:pt x="0" y="6939817"/>
                </a:lnTo>
                <a:lnTo>
                  <a:pt x="47223" y="6857688"/>
                </a:lnTo>
                <a:cubicBezTo>
                  <a:pt x="600897" y="5838466"/>
                  <a:pt x="915398" y="4670462"/>
                  <a:pt x="915398" y="3429002"/>
                </a:cubicBezTo>
                <a:cubicBezTo>
                  <a:pt x="915398" y="2187542"/>
                  <a:pt x="600897" y="1019538"/>
                  <a:pt x="47223" y="316"/>
                </a:cubicBezTo>
                <a:lnTo>
                  <a:pt x="47041" y="0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8021131-85DC-D7CD-0C5B-50F2DF0B9A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005" y="2409570"/>
            <a:ext cx="6863882" cy="120550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rgbClr val="007749"/>
                </a:solidFill>
              </a:defRPr>
            </a:lvl1pPr>
          </a:lstStyle>
          <a:p>
            <a:pPr lvl="0"/>
            <a:r>
              <a:rPr lang="en-US" noProof="0"/>
              <a:t>New Topic Slide</a:t>
            </a:r>
          </a:p>
        </p:txBody>
      </p:sp>
      <p:sp>
        <p:nvSpPr>
          <p:cNvPr id="24" name="Subtitle 3">
            <a:extLst>
              <a:ext uri="{FF2B5EF4-FFF2-40B4-BE49-F238E27FC236}">
                <a16:creationId xmlns:a16="http://schemas.microsoft.com/office/drawing/2014/main" id="{3D115988-5462-791E-035B-98A786EF99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8005" y="4030948"/>
            <a:ext cx="6949440" cy="411243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Presenter name</a:t>
            </a:r>
          </a:p>
          <a:p>
            <a:r>
              <a:rPr lang="en-US"/>
              <a:t>Presenter job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47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7EFB8B-1B8A-1063-EF75-7BB5DB861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1223963"/>
            <a:ext cx="11309350" cy="5041900"/>
          </a:xfrm>
        </p:spPr>
        <p:txBody>
          <a:bodyPr/>
          <a:lstStyle>
            <a:lvl1pPr>
              <a:spcBef>
                <a:spcPts val="14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688DC-7CE3-19FF-1E65-AFF5F486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4AA31BD-F8D6-1710-96F3-00D2D561B1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1ADFF2-F665-4146-8CEF-C78BC6A254C2}" type="datetime1">
              <a:rPr lang="en-US" smtClean="0"/>
              <a:t>5/16/2025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105538D-9B7B-BB30-3A23-6D1D99A8A7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MASSACHUSETTS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AEEB30-B0D7-FA11-CAE8-C9B21ACDE0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8A3052-C5E0-4E30-B8A5-44AB6B81EA7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541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A43D-B5BB-9B4D-CE69-36574CDD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8C744F7-6887-C3F5-D596-A82DF969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7BAB-7FD0-49C3-8B0B-DA47521122C6}" type="datetime1">
              <a:rPr lang="en-US" smtClean="0"/>
              <a:t>5/16/2025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197ECD-649E-7140-68CE-89C6B6B7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MASSACHUSETTS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BE37D33-76E0-8EAD-A691-711653B3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3052-C5E0-4E30-B8A5-44AB6B81EA7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642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81" y="1223963"/>
            <a:ext cx="5539255" cy="5136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223963"/>
            <a:ext cx="5541431" cy="5136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9D0239-1EAE-F092-147D-19CE197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7D033AA-507D-F997-34F8-E4C76DFB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F813-E9AB-46D4-94CC-03E693780E4F}" type="datetime1">
              <a:rPr lang="en-US" smtClean="0"/>
              <a:t>5/16/2025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363166B-3397-D363-023F-9E525945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MASSACHUSETTS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D18538-EF69-54FC-4538-6B1C850D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3052-C5E0-4E30-B8A5-44AB6B81EA7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057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With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881" y="1223963"/>
            <a:ext cx="5539255" cy="41687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B1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81" y="1640840"/>
            <a:ext cx="5539255" cy="4719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23963"/>
            <a:ext cx="5541431" cy="41687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B1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40840"/>
            <a:ext cx="5541431" cy="4719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9D0239-1EAE-F092-147D-19CE197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7D033AA-507D-F997-34F8-E4C76DFB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4FE8-DFDA-436A-BF39-2EDBFB56D309}" type="datetime1">
              <a:rPr lang="en-US" smtClean="0"/>
              <a:t>5/16/2025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363166B-3397-D363-023F-9E525945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MASSACHUSETTS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D18538-EF69-54FC-4538-6B1C850D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3052-C5E0-4E30-B8A5-44AB6B81EA7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850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401F-05E3-7539-4FC2-D8BF14F9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D6AF-5BBD-41D5-9334-9796D920CBD9}" type="datetime1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C3AD8-049E-8C83-2E19-DCAD5589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MASSACHUSETTS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69705-31FC-367D-A9F5-EC23FB46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3052-C5E0-4E30-B8A5-44AB6B81EA7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471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5658-51A5-7907-F566-A46BDE38E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79554E-80E5-167D-B6C7-9033573E7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E1116-26E7-8225-A6EE-0E25B815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75B9-562C-42B8-9754-00EA64D6325A}" type="datetime1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4D449-58F4-3F7B-3717-CD0E8627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MASSACHUSETTS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BD452-77EC-6BD6-ADD2-67E63C61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3052-C5E0-4E30-B8A5-44AB6B81E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45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446F-C8A4-5312-69E8-20F25F46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BB00-22ED-F84E-71F5-6FA42B40F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92FF2-A7BB-4BA1-1C5D-A5B494E8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AC0-B09F-4E7E-81D0-CBA15C7589FB}" type="datetime1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AF529-8E56-90C4-E37E-DF2EF080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MASSACHUSETTS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30880-75E3-BDBE-6821-28F92A3B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3052-C5E0-4E30-B8A5-44AB6B81E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21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oint - R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217" y="406626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99601A4-D0A1-48E7-A810-BF1AC38EE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5217" y="2006826"/>
            <a:ext cx="3932237" cy="381158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317584-E21D-4599-868F-1DEF523FFB32}"/>
              </a:ext>
            </a:extLst>
          </p:cNvPr>
          <p:cNvGrpSpPr/>
          <p:nvPr userDrawn="1"/>
        </p:nvGrpSpPr>
        <p:grpSpPr>
          <a:xfrm>
            <a:off x="6823831" y="1206726"/>
            <a:ext cx="5323565" cy="4729617"/>
            <a:chOff x="6868435" y="1206726"/>
            <a:chExt cx="5323565" cy="4729617"/>
          </a:xfrm>
          <a:blipFill dpi="0" rotWithShape="1">
            <a:blip r:embed="rId2">
              <a:alphaModFix amt="85000"/>
            </a:blip>
            <a:srcRect/>
            <a:stretch>
              <a:fillRect/>
            </a:stretch>
          </a:blip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6AA52A5-051F-411F-80D7-BD7A4664A730}"/>
                </a:ext>
              </a:extLst>
            </p:cNvPr>
            <p:cNvSpPr/>
            <p:nvPr userDrawn="1"/>
          </p:nvSpPr>
          <p:spPr>
            <a:xfrm>
              <a:off x="6868435" y="1206726"/>
              <a:ext cx="4729617" cy="4729617"/>
            </a:xfrm>
            <a:prstGeom prst="ellips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94DEB3-6E4D-4749-9921-B9D196CEA2B8}"/>
                </a:ext>
              </a:extLst>
            </p:cNvPr>
            <p:cNvSpPr/>
            <p:nvPr userDrawn="1"/>
          </p:nvSpPr>
          <p:spPr>
            <a:xfrm>
              <a:off x="10327147" y="1206726"/>
              <a:ext cx="1394960" cy="1394960"/>
            </a:xfrm>
            <a:prstGeom prst="ellips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5416CD-EDCE-4FD9-BDFE-9E77B7450B67}"/>
                </a:ext>
              </a:extLst>
            </p:cNvPr>
            <p:cNvSpPr/>
            <p:nvPr userDrawn="1"/>
          </p:nvSpPr>
          <p:spPr>
            <a:xfrm>
              <a:off x="11771085" y="2409372"/>
              <a:ext cx="420915" cy="420915"/>
            </a:xfrm>
            <a:prstGeom prst="ellips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79C09D9-4B14-4227-A002-9277BA717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5864" y="0"/>
            <a:ext cx="506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D7172-4A6F-4B62-A970-0BE0B9CB0B6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11562C-84B1-4EE1-9F56-5830A8C3428D}"/>
              </a:ext>
            </a:extLst>
          </p:cNvPr>
          <p:cNvCxnSpPr>
            <a:cxnSpLocks/>
          </p:cNvCxnSpPr>
          <p:nvPr userDrawn="1"/>
        </p:nvCxnSpPr>
        <p:spPr>
          <a:xfrm>
            <a:off x="6868435" y="2973705"/>
            <a:ext cx="4729617" cy="0"/>
          </a:xfrm>
          <a:prstGeom prst="line">
            <a:avLst/>
          </a:prstGeom>
          <a:ln w="165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C0F392F-127A-4FFE-A092-3F2EED9C3DFE}"/>
              </a:ext>
            </a:extLst>
          </p:cNvPr>
          <p:cNvCxnSpPr>
            <a:cxnSpLocks/>
          </p:cNvCxnSpPr>
          <p:nvPr userDrawn="1"/>
        </p:nvCxnSpPr>
        <p:spPr>
          <a:xfrm>
            <a:off x="6957918" y="4431846"/>
            <a:ext cx="4488315" cy="0"/>
          </a:xfrm>
          <a:prstGeom prst="line">
            <a:avLst/>
          </a:prstGeom>
          <a:ln w="165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9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612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9D1589-E86C-F24C-A3CC-E57DB35B05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469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455EFC-FC61-4F7A-A0A0-A2AFBDCC3B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0000"/>
                </a:schemeClr>
              </a:gs>
              <a:gs pos="5000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E5055-6AE0-7571-8B7E-1AF5B41B17B5}"/>
              </a:ext>
            </a:extLst>
          </p:cNvPr>
          <p:cNvSpPr/>
          <p:nvPr userDrawn="1"/>
        </p:nvSpPr>
        <p:spPr>
          <a:xfrm>
            <a:off x="0" y="2705100"/>
            <a:ext cx="12192000" cy="1323439"/>
          </a:xfrm>
          <a:prstGeom prst="rect">
            <a:avLst/>
          </a:prstGeom>
          <a:solidFill>
            <a:schemeClr val="accent4">
              <a:alpha val="5143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A61748-D83D-D547-BC3F-017E95A8E5AB}"/>
              </a:ext>
            </a:extLst>
          </p:cNvPr>
          <p:cNvSpPr txBox="1"/>
          <p:nvPr userDrawn="1"/>
        </p:nvSpPr>
        <p:spPr>
          <a:xfrm>
            <a:off x="7394891" y="2705099"/>
            <a:ext cx="4797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87506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141289"/>
            <a:ext cx="9292167" cy="846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524000"/>
            <a:ext cx="4978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524000"/>
            <a:ext cx="4978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58E770-3739-4978-AE1E-9B950F0A5AC4}" type="datetime8">
              <a:rPr lang="en-US"/>
              <a:pPr>
                <a:defRPr/>
              </a:pPr>
              <a:t>5/16/2025 6:42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770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9DF5F4-0865-4785-95DC-96744DB2F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40121"/>
      </p:ext>
    </p:extLst>
  </p:cSld>
  <p:clrMapOvr>
    <a:masterClrMapping/>
  </p:clrMapOvr>
  <p:transition>
    <p:zoom/>
  </p:transition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EBFF210-9B43-7BF1-DDE4-1481F4A41C6E}"/>
              </a:ext>
            </a:extLst>
          </p:cNvPr>
          <p:cNvSpPr/>
          <p:nvPr userDrawn="1"/>
        </p:nvSpPr>
        <p:spPr bwMode="auto">
          <a:xfrm>
            <a:off x="8459760" y="1941"/>
            <a:ext cx="3732240" cy="1297505"/>
          </a:xfrm>
          <a:custGeom>
            <a:avLst/>
            <a:gdLst>
              <a:gd name="connsiteX0" fmla="*/ 202221 w 695271"/>
              <a:gd name="connsiteY0" fmla="*/ 0 h 241924"/>
              <a:gd name="connsiteX1" fmla="*/ 695271 w 695271"/>
              <a:gd name="connsiteY1" fmla="*/ 0 h 241924"/>
              <a:gd name="connsiteX2" fmla="*/ 695271 w 695271"/>
              <a:gd name="connsiteY2" fmla="*/ 241924 h 241924"/>
              <a:gd name="connsiteX3" fmla="*/ 0 w 695271"/>
              <a:gd name="connsiteY3" fmla="*/ 241924 h 241924"/>
              <a:gd name="connsiteX4" fmla="*/ 174766 w 695271"/>
              <a:gd name="connsiteY4" fmla="*/ 21413 h 241924"/>
              <a:gd name="connsiteX5" fmla="*/ 202221 w 695271"/>
              <a:gd name="connsiteY5" fmla="*/ 0 h 24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271" h="241924">
                <a:moveTo>
                  <a:pt x="202221" y="0"/>
                </a:moveTo>
                <a:lnTo>
                  <a:pt x="695271" y="0"/>
                </a:lnTo>
                <a:lnTo>
                  <a:pt x="695271" y="241924"/>
                </a:lnTo>
                <a:lnTo>
                  <a:pt x="0" y="241924"/>
                </a:lnTo>
                <a:cubicBezTo>
                  <a:pt x="44855" y="158167"/>
                  <a:pt x="104030" y="83686"/>
                  <a:pt x="174766" y="21413"/>
                </a:cubicBezTo>
                <a:lnTo>
                  <a:pt x="202221" y="0"/>
                </a:lnTo>
                <a:close/>
              </a:path>
            </a:pathLst>
          </a:custGeom>
          <a:solidFill>
            <a:srgbClr val="00AFF4"/>
          </a:solidFill>
          <a:ln w="23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817DBEF-2091-4FC5-D0C9-066ADC4910C0}"/>
              </a:ext>
            </a:extLst>
          </p:cNvPr>
          <p:cNvSpPr/>
          <p:nvPr/>
        </p:nvSpPr>
        <p:spPr>
          <a:xfrm>
            <a:off x="7942630" y="2266964"/>
            <a:ext cx="4249365" cy="2382592"/>
          </a:xfrm>
          <a:custGeom>
            <a:avLst/>
            <a:gdLst>
              <a:gd name="connsiteX0" fmla="*/ 26413 w 791605"/>
              <a:gd name="connsiteY0" fmla="*/ 0 h 444242"/>
              <a:gd name="connsiteX1" fmla="*/ 791605 w 791605"/>
              <a:gd name="connsiteY1" fmla="*/ 0 h 444242"/>
              <a:gd name="connsiteX2" fmla="*/ 791605 w 791605"/>
              <a:gd name="connsiteY2" fmla="*/ 444242 h 444242"/>
              <a:gd name="connsiteX3" fmla="*/ 30787 w 791605"/>
              <a:gd name="connsiteY3" fmla="*/ 444242 h 444242"/>
              <a:gd name="connsiteX4" fmla="*/ 0 w 791605"/>
              <a:gd name="connsiteY4" fmla="*/ 211374 h 444242"/>
              <a:gd name="connsiteX5" fmla="*/ 26413 w 791605"/>
              <a:gd name="connsiteY5" fmla="*/ 0 h 44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605" h="444242">
                <a:moveTo>
                  <a:pt x="26413" y="0"/>
                </a:moveTo>
                <a:lnTo>
                  <a:pt x="791605" y="0"/>
                </a:lnTo>
                <a:lnTo>
                  <a:pt x="791605" y="444242"/>
                </a:lnTo>
                <a:lnTo>
                  <a:pt x="30787" y="444242"/>
                </a:lnTo>
                <a:cubicBezTo>
                  <a:pt x="10806" y="370631"/>
                  <a:pt x="0" y="292599"/>
                  <a:pt x="0" y="211374"/>
                </a:cubicBezTo>
                <a:cubicBezTo>
                  <a:pt x="0" y="137999"/>
                  <a:pt x="9199" y="67203"/>
                  <a:pt x="26413" y="0"/>
                </a:cubicBezTo>
                <a:close/>
              </a:path>
            </a:pathLst>
          </a:custGeom>
          <a:solidFill>
            <a:srgbClr val="00B649"/>
          </a:solidFill>
          <a:ln w="23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78F14A3-F176-DA46-A225-6FD72EF29671}"/>
              </a:ext>
            </a:extLst>
          </p:cNvPr>
          <p:cNvSpPr>
            <a:spLocks/>
          </p:cNvSpPr>
          <p:nvPr/>
        </p:nvSpPr>
        <p:spPr>
          <a:xfrm>
            <a:off x="6921828" y="23244"/>
            <a:ext cx="5264455" cy="6848343"/>
          </a:xfrm>
          <a:custGeom>
            <a:avLst/>
            <a:gdLst>
              <a:gd name="connsiteX0" fmla="*/ 0 w 980704"/>
              <a:gd name="connsiteY0" fmla="*/ 1276897 h 1276896"/>
              <a:gd name="connsiteX1" fmla="*/ 767509 w 980704"/>
              <a:gd name="connsiteY1" fmla="*/ 0 h 1276896"/>
              <a:gd name="connsiteX2" fmla="*/ 980704 w 980704"/>
              <a:gd name="connsiteY2" fmla="*/ 0 h 1276896"/>
              <a:gd name="connsiteX3" fmla="*/ 980704 w 980704"/>
              <a:gd name="connsiteY3" fmla="*/ 1276897 h 1276896"/>
              <a:gd name="connsiteX4" fmla="*/ 0 w 980704"/>
              <a:gd name="connsiteY4" fmla="*/ 1276897 h 127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704" h="1276896">
                <a:moveTo>
                  <a:pt x="0" y="1276897"/>
                </a:moveTo>
                <a:lnTo>
                  <a:pt x="767509" y="0"/>
                </a:lnTo>
                <a:lnTo>
                  <a:pt x="980704" y="0"/>
                </a:lnTo>
                <a:lnTo>
                  <a:pt x="980704" y="1276897"/>
                </a:lnTo>
                <a:lnTo>
                  <a:pt x="0" y="1276897"/>
                </a:lnTo>
                <a:close/>
              </a:path>
            </a:pathLst>
          </a:custGeom>
          <a:solidFill>
            <a:srgbClr val="001410">
              <a:alpha val="16000"/>
            </a:srgbClr>
          </a:solidFill>
          <a:ln w="23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DA0644C-51B3-049F-33EC-E73BE6FA5BB9}"/>
              </a:ext>
            </a:extLst>
          </p:cNvPr>
          <p:cNvSpPr/>
          <p:nvPr/>
        </p:nvSpPr>
        <p:spPr>
          <a:xfrm>
            <a:off x="-12699" y="1941"/>
            <a:ext cx="2088059" cy="3470843"/>
          </a:xfrm>
          <a:custGeom>
            <a:avLst/>
            <a:gdLst>
              <a:gd name="connsiteX0" fmla="*/ 0 w 388980"/>
              <a:gd name="connsiteY0" fmla="*/ 0 h 647150"/>
              <a:gd name="connsiteX1" fmla="*/ 388981 w 388980"/>
              <a:gd name="connsiteY1" fmla="*/ 0 h 647150"/>
              <a:gd name="connsiteX2" fmla="*/ 0 w 388980"/>
              <a:gd name="connsiteY2" fmla="*/ 647150 h 647150"/>
              <a:gd name="connsiteX3" fmla="*/ 0 w 388980"/>
              <a:gd name="connsiteY3" fmla="*/ 0 h 64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80" h="647150">
                <a:moveTo>
                  <a:pt x="0" y="0"/>
                </a:moveTo>
                <a:lnTo>
                  <a:pt x="388981" y="0"/>
                </a:lnTo>
                <a:lnTo>
                  <a:pt x="0" y="647150"/>
                </a:lnTo>
                <a:lnTo>
                  <a:pt x="0" y="0"/>
                </a:lnTo>
                <a:close/>
              </a:path>
            </a:pathLst>
          </a:custGeom>
          <a:solidFill>
            <a:srgbClr val="001410">
              <a:alpha val="16000"/>
            </a:srgbClr>
          </a:solidFill>
          <a:ln w="236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1780" y="3037528"/>
            <a:ext cx="9691967" cy="694016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694E5-5F2B-42EF-A651-E9947E547237}" type="datetime8">
              <a:rPr lang="en-US"/>
              <a:pPr>
                <a:defRPr/>
              </a:pPr>
              <a:t>5/16/2025 6:42 PM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02E47DE-A936-4F21-9870-D51F366837F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01779" y="2674581"/>
            <a:ext cx="6530975" cy="369887"/>
          </a:xfrm>
        </p:spPr>
        <p:txBody>
          <a:bodyPr anchor="ctr"/>
          <a:lstStyle>
            <a:lvl1pPr marL="0" indent="0">
              <a:buNone/>
              <a:defRPr sz="1800" b="1" cap="all" spc="200" baseline="0">
                <a:solidFill>
                  <a:schemeClr val="accent6"/>
                </a:solidFill>
                <a:latin typeface="+mn-lt"/>
                <a:ea typeface="Cambria" panose="02040503050406030204" pitchFamily="18" charset="0"/>
              </a:defRPr>
            </a:lvl1pPr>
            <a:lvl2pPr marL="231775" indent="0">
              <a:buNone/>
              <a:defRPr b="1" cap="all" baseline="0">
                <a:solidFill>
                  <a:srgbClr val="00AEEF"/>
                </a:solidFill>
              </a:defRPr>
            </a:lvl2pPr>
            <a:lvl3pPr marL="914400" indent="0">
              <a:buNone/>
              <a:defRPr b="1" cap="all" baseline="0">
                <a:solidFill>
                  <a:srgbClr val="00AEEF"/>
                </a:solidFill>
              </a:defRPr>
            </a:lvl3pPr>
            <a:lvl4pPr marL="1371600" indent="0">
              <a:buNone/>
              <a:defRPr b="1" cap="all" baseline="0">
                <a:solidFill>
                  <a:srgbClr val="00AEEF"/>
                </a:solidFill>
              </a:defRPr>
            </a:lvl4pPr>
            <a:lvl5pPr marL="1828800" indent="0">
              <a:buNone/>
              <a:defRPr b="1" cap="all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493C366-FEDA-5EEF-890E-E84BCB94A070}"/>
              </a:ext>
            </a:extLst>
          </p:cNvPr>
          <p:cNvSpPr/>
          <p:nvPr userDrawn="1"/>
        </p:nvSpPr>
        <p:spPr bwMode="auto">
          <a:xfrm>
            <a:off x="8494915" y="5618094"/>
            <a:ext cx="3697080" cy="1243333"/>
          </a:xfrm>
          <a:custGeom>
            <a:avLst/>
            <a:gdLst>
              <a:gd name="connsiteX0" fmla="*/ 0 w 3697080"/>
              <a:gd name="connsiteY0" fmla="*/ 0 h 1243333"/>
              <a:gd name="connsiteX1" fmla="*/ 3697080 w 3697080"/>
              <a:gd name="connsiteY1" fmla="*/ 0 h 1243333"/>
              <a:gd name="connsiteX2" fmla="*/ 3697080 w 3697080"/>
              <a:gd name="connsiteY2" fmla="*/ 1243333 h 1243333"/>
              <a:gd name="connsiteX3" fmla="*/ 1017039 w 3697080"/>
              <a:gd name="connsiteY3" fmla="*/ 1243333 h 1243333"/>
              <a:gd name="connsiteX4" fmla="*/ 939267 w 3697080"/>
              <a:gd name="connsiteY4" fmla="*/ 1182334 h 1243333"/>
              <a:gd name="connsiteX5" fmla="*/ 0 w 3697080"/>
              <a:gd name="connsiteY5" fmla="*/ 0 h 124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7080" h="1243333">
                <a:moveTo>
                  <a:pt x="0" y="0"/>
                </a:moveTo>
                <a:lnTo>
                  <a:pt x="3697080" y="0"/>
                </a:lnTo>
                <a:lnTo>
                  <a:pt x="3697080" y="1243333"/>
                </a:lnTo>
                <a:lnTo>
                  <a:pt x="1017039" y="1243333"/>
                </a:lnTo>
                <a:lnTo>
                  <a:pt x="939267" y="1182334"/>
                </a:lnTo>
                <a:cubicBezTo>
                  <a:pt x="561706" y="848561"/>
                  <a:pt x="243907" y="449255"/>
                  <a:pt x="0" y="0"/>
                </a:cubicBezTo>
                <a:close/>
              </a:path>
            </a:pathLst>
          </a:custGeom>
          <a:solidFill>
            <a:srgbClr val="007749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679161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5ECA1-E353-4631-BEFD-590A34ABB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6087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8" name="Rectangle 16"/>
          <p:cNvSpPr>
            <a:spLocks noChangeArrowheads="1"/>
          </p:cNvSpPr>
          <p:nvPr userDrawn="1"/>
        </p:nvSpPr>
        <p:spPr bwMode="auto">
          <a:xfrm>
            <a:off x="9601200" y="76200"/>
            <a:ext cx="2336800" cy="7620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9C5F94-016D-4DB6-9A5A-8CEBF71E29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>
          <a:xfrm>
            <a:off x="914400" y="1371601"/>
            <a:ext cx="10363200" cy="147002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algn="ctr">
              <a:defRPr sz="4000" smtClean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828800" y="3886200"/>
            <a:ext cx="8534400" cy="17526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400" smtClean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08000" y="76200"/>
            <a:ext cx="8940800" cy="1524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3251200" y="6553200"/>
            <a:ext cx="8636000" cy="2286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508000" y="6553200"/>
            <a:ext cx="2540000" cy="2286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34" name="TextBox 4"/>
          <p:cNvSpPr txBox="1">
            <a:spLocks noChangeArrowheads="1"/>
          </p:cNvSpPr>
          <p:nvPr userDrawn="1"/>
        </p:nvSpPr>
        <p:spPr bwMode="auto">
          <a:xfrm>
            <a:off x="609600" y="6515100"/>
            <a:ext cx="2438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>
                <a:solidFill>
                  <a:schemeClr val="bg1"/>
                </a:solidFill>
              </a:rPr>
              <a:t>Safety First and Always</a:t>
            </a:r>
          </a:p>
        </p:txBody>
      </p:sp>
      <p:pic>
        <p:nvPicPr>
          <p:cNvPr id="54287" name="Picture 15" descr="slide_Eversource_energy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167" y="292100"/>
            <a:ext cx="1947333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4332"/>
      </p:ext>
    </p:extLst>
  </p:cSld>
  <p:clrMapOvr>
    <a:masterClrMapping/>
  </p:clrMapOvr>
  <p:transition/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23E72-0F48-448E-B31B-3B76C66B7A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3942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A4181-E73B-4E40-A4E9-65F7DBB75A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2141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76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4176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4FE6D-B715-4D5A-8864-D0538CD83D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0910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A4685-2BF0-4DFE-A8A4-18600ED16E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8272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5ECA1-E353-4631-BEFD-590A34ABB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78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2400" y="25532"/>
            <a:ext cx="109728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09600" y="1371606"/>
            <a:ext cx="10972800" cy="449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>
              <a:buClr>
                <a:srgbClr val="66CC33"/>
              </a:buClr>
              <a:buFont typeface="Arial" pitchFamily="34" charset="0"/>
              <a:buChar char="▪"/>
              <a:defRPr/>
            </a:lvl1pPr>
            <a:lvl2pPr>
              <a:buClr>
                <a:srgbClr val="66CC33"/>
              </a:buClr>
              <a:defRPr>
                <a:solidFill>
                  <a:schemeClr val="tx1"/>
                </a:solidFill>
              </a:defRPr>
            </a:lvl2pPr>
            <a:lvl4pPr>
              <a:buClr>
                <a:srgbClr val="66CC33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6297525-BC5B-48A3-A686-4D443AA9AB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0" y="6521615"/>
            <a:ext cx="7112000" cy="336386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47FC6-8E34-4306-96A5-FAA2D55892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7801" y="79412"/>
            <a:ext cx="3043239" cy="4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805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F9885-D20D-4FB6-8FF4-3A13FDA8E5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657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ECC34-5099-4331-8F47-12CBBE1DF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5970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D8D71-C92C-42E9-965F-E0BCE6823C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1201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98442-AE0E-49CD-9FF1-3BC5A74C6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2785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2200" y="228600"/>
            <a:ext cx="27686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81026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6A5C7-E9C0-4D23-B11D-8D73044755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2397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1C197-6D24-4242-BBCB-86A34B8F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3565-99DE-464C-B6D3-53EF3A70E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96" y="2023353"/>
            <a:ext cx="10721504" cy="4153610"/>
          </a:xfrm>
        </p:spPr>
        <p:txBody>
          <a:bodyPr/>
          <a:lstStyle>
            <a:lvl1pPr marL="0" indent="-171450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087849"/>
              </a:buClr>
              <a:buFont typeface="Wingdings" panose="05000000000000000000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3381" indent="-171450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087849"/>
              </a:buClr>
              <a:buFont typeface="Wingdings" panose="05000000000000000000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4869" indent="-171450">
              <a:lnSpc>
                <a:spcPct val="100000"/>
              </a:lnSpc>
              <a:spcAft>
                <a:spcPts val="1350"/>
              </a:spcAft>
              <a:buClr>
                <a:srgbClr val="087849"/>
              </a:buClr>
              <a:buFont typeface="Wingdings" panose="05000000000000000000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54981" indent="-171450">
              <a:lnSpc>
                <a:spcPct val="100000"/>
              </a:lnSpc>
              <a:spcAft>
                <a:spcPts val="1350"/>
              </a:spcAft>
              <a:buClr>
                <a:srgbClr val="087849"/>
              </a:buClr>
              <a:buFont typeface="Wingdings" panose="05000000000000000000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54981" indent="-171450">
              <a:lnSpc>
                <a:spcPct val="100000"/>
              </a:lnSpc>
              <a:spcAft>
                <a:spcPts val="1350"/>
              </a:spcAft>
              <a:buClr>
                <a:srgbClr val="087849"/>
              </a:buClr>
              <a:buFont typeface="Wingdings" panose="05000000000000000000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C385E-809A-4190-AC3A-A853ABEF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753B-05C0-4138-BFF6-46C9B935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F5A65-1BC6-4D3E-83CF-67BAE53A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94F5A6C-531D-48E8-95D5-EC1C97C8C0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297" y="1359609"/>
            <a:ext cx="10721503" cy="46601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500" b="1">
                <a:solidFill>
                  <a:srgbClr val="0072B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4643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939A3E-8F47-7241-EA18-391F0F7592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63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7C1277-1BCA-0D11-2A4C-D2098981A0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79032" y="125030"/>
            <a:ext cx="1461655" cy="1747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7C0C171-B7B9-1FF4-E2CE-A1B9617769D6}"/>
              </a:ext>
            </a:extLst>
          </p:cNvPr>
          <p:cNvSpPr txBox="1">
            <a:spLocks/>
          </p:cNvSpPr>
          <p:nvPr userDrawn="1"/>
        </p:nvSpPr>
        <p:spPr>
          <a:xfrm>
            <a:off x="9246864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80B3174-CFDB-D940-9841-BE036963E4A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95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4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BF8D63-AB2C-45AB-A76D-1FE46C00A1E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 flip="none" rotWithShape="1">
            <a:gsLst>
              <a:gs pos="0">
                <a:srgbClr val="0072B8"/>
              </a:gs>
              <a:gs pos="87000">
                <a:srgbClr val="0AA286"/>
              </a:gs>
              <a:gs pos="38000">
                <a:srgbClr val="0A5380"/>
              </a:gs>
              <a:gs pos="100000">
                <a:srgbClr val="2BA764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835DA-5E69-485A-9940-63A6F02C2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301"/>
            <a:ext cx="9144000" cy="2994397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0767E-D87E-4FC0-A9AD-FAE415AA3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141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42C78-6AFA-4E62-BD7C-71E17238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4BADB-B0EB-427D-8183-E10F3F0A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06E62-5A24-450F-8392-26061380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83792-95D9-4E3C-A53A-1066A98BF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50" y="607065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755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ft justified_Title Slide">
    <p:bg>
      <p:bgPr>
        <a:solidFill>
          <a:srgbClr val="004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BF8D63-AB2C-45AB-A76D-1FE46C00A1E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 flip="none" rotWithShape="1">
            <a:gsLst>
              <a:gs pos="0">
                <a:srgbClr val="0072B8"/>
              </a:gs>
              <a:gs pos="87000">
                <a:srgbClr val="0AA286"/>
              </a:gs>
              <a:gs pos="38000">
                <a:srgbClr val="0A5380"/>
              </a:gs>
              <a:gs pos="100000">
                <a:srgbClr val="2BA764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835DA-5E69-485A-9940-63A6F02C2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733" y="2682597"/>
            <a:ext cx="10854088" cy="1767909"/>
          </a:xfrm>
        </p:spPr>
        <p:txBody>
          <a:bodyPr anchor="ctr">
            <a:normAutofit/>
          </a:bodyPr>
          <a:lstStyle>
            <a:lvl1pPr marL="914400" indent="-914400" algn="l">
              <a:defRPr sz="4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0767E-D87E-4FC0-A9AD-FAE415AA3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733" y="4613609"/>
            <a:ext cx="8957912" cy="122892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42C78-6AFA-4E62-BD7C-71E17238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4BADB-B0EB-427D-8183-E10F3F0A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06E62-5A24-450F-8392-26061380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83792-95D9-4E3C-A53A-1066A98BF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50" y="607065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91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reak">
    <p:bg>
      <p:bgPr>
        <a:solidFill>
          <a:srgbClr val="004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35DA-5E69-485A-9940-63A6F02C2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890" y="948447"/>
            <a:ext cx="9144000" cy="2715587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0767E-D87E-4FC0-A9AD-FAE415AA3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890" y="4201183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42C78-6AFA-4E62-BD7C-71E17238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4BADB-B0EB-427D-8183-E10F3F0A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06E62-5A24-450F-8392-26061380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3BB16E-04AF-4622-83F0-1D24D80BC9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6613" y="106402"/>
            <a:ext cx="1170562" cy="1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97525-BC5B-48A3-A686-4D443AA9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08531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1C197-6D24-4242-BBCB-86A34B8F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3565-99DE-464C-B6D3-53EF3A70E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96" y="2023353"/>
            <a:ext cx="10721504" cy="4153610"/>
          </a:xfrm>
        </p:spPr>
        <p:txBody>
          <a:bodyPr/>
          <a:lstStyle>
            <a:lvl1pPr marL="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87849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1175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87849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9825" indent="-228600">
              <a:lnSpc>
                <a:spcPct val="100000"/>
              </a:lnSpc>
              <a:spcAft>
                <a:spcPts val="1800"/>
              </a:spcAft>
              <a:buClr>
                <a:srgbClr val="087849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39975" indent="-228600">
              <a:lnSpc>
                <a:spcPct val="100000"/>
              </a:lnSpc>
              <a:spcAft>
                <a:spcPts val="1800"/>
              </a:spcAft>
              <a:buClr>
                <a:srgbClr val="087849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39975" indent="-228600">
              <a:lnSpc>
                <a:spcPct val="100000"/>
              </a:lnSpc>
              <a:spcAft>
                <a:spcPts val="1800"/>
              </a:spcAft>
              <a:buClr>
                <a:srgbClr val="087849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C385E-809A-4190-AC3A-A853ABEF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753B-05C0-4138-BFF6-46C9B935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F5A65-1BC6-4D3E-83CF-67BAE53A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94F5A6C-531D-48E8-95D5-EC1C97C8C0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295" y="1359609"/>
            <a:ext cx="10721503" cy="46601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solidFill>
                  <a:srgbClr val="0072B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2877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Title and Content">
    <p:bg>
      <p:bgPr>
        <a:solidFill>
          <a:srgbClr val="004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1C197-6D24-4242-BBCB-86A34B8F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3565-99DE-464C-B6D3-53EF3A70E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96" y="2042809"/>
            <a:ext cx="10721504" cy="4134154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AA286"/>
              </a:buClr>
              <a:buFont typeface="Wingdings" panose="05000000000000000000" pitchFamily="2" charset="2"/>
              <a:buChar char="§"/>
              <a:defRPr sz="2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AA286"/>
              </a:buClr>
              <a:buFont typeface="Arial" panose="020B0604020202020204" pitchFamily="34" charset="0"/>
              <a:buChar char="–"/>
              <a:defRPr sz="1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rgbClr val="0AA286"/>
              </a:buClr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rgbClr val="0AA286"/>
              </a:buClr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Clr>
                <a:srgbClr val="0AA286"/>
              </a:buClr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C385E-809A-4190-AC3A-A853ABEF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753B-05C0-4138-BFF6-46C9B935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F5A65-1BC6-4D3E-83CF-67BAE53A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04E818-1657-4597-8281-67F036DE1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296" y="1359609"/>
            <a:ext cx="6517534" cy="466016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5581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pli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1C197-6D24-4242-BBCB-86A34B8F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21" y="2412460"/>
            <a:ext cx="2368726" cy="2470825"/>
          </a:xfrm>
        </p:spPr>
        <p:txBody>
          <a:bodyPr anchor="ctr">
            <a:normAutofit/>
          </a:bodyPr>
          <a:lstStyle>
            <a:lvl1pPr algn="r"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3565-99DE-464C-B6D3-53EF3A70E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318" y="1825625"/>
            <a:ext cx="8563579" cy="4069337"/>
          </a:xfrm>
        </p:spPr>
        <p:txBody>
          <a:bodyPr anchor="ctr"/>
          <a:lstStyle>
            <a:lvl1pPr marL="228600" indent="-228600">
              <a:spcBef>
                <a:spcPts val="0"/>
              </a:spcBef>
              <a:spcAft>
                <a:spcPts val="3000"/>
              </a:spcAft>
              <a:buClr>
                <a:srgbClr val="0AA286"/>
              </a:buClr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0"/>
              </a:spcBef>
              <a:spcAft>
                <a:spcPts val="3000"/>
              </a:spcAft>
              <a:buClr>
                <a:srgbClr val="0AA286"/>
              </a:buClr>
              <a:buFont typeface="Arial" panose="020B0604020202020204" pitchFamily="34" charset="0"/>
              <a:buChar char="–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AA286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AA286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AA286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C385E-809A-4190-AC3A-A853ABEF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753B-05C0-4138-BFF6-46C9B935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F5A65-1BC6-4D3E-83CF-67BAE53A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336762-544C-4034-A009-ACB63E8DC2A2}"/>
              </a:ext>
            </a:extLst>
          </p:cNvPr>
          <p:cNvCxnSpPr/>
          <p:nvPr userDrawn="1"/>
        </p:nvCxnSpPr>
        <p:spPr>
          <a:xfrm>
            <a:off x="2890689" y="1527243"/>
            <a:ext cx="0" cy="4747097"/>
          </a:xfrm>
          <a:prstGeom prst="line">
            <a:avLst/>
          </a:prstGeom>
          <a:ln w="19050">
            <a:solidFill>
              <a:srgbClr val="0072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634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ontent">
    <p:bg>
      <p:bgPr>
        <a:solidFill>
          <a:srgbClr val="004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A264-1118-4743-8DB0-6B46FAC7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522491"/>
            <a:ext cx="10877145" cy="766814"/>
          </a:xfr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504C-FDF3-BD48-96B2-81398353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567C-20C9-6941-A610-4D3148D660A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D1958-A4D9-C143-9CF3-4C1F3703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5889-0EF3-AF4B-A122-19E4F7B9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7E9-F16A-CE48-94CD-458C3909FF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D65B0E-CD37-49DE-AFC4-03C783F614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3563" y="4443713"/>
            <a:ext cx="274320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24944F2-C0C2-4C5D-A35C-978BB79452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6247" y="4453667"/>
            <a:ext cx="274320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74D9541-58AC-445F-9110-C5FD7D07AF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8931" y="4463621"/>
            <a:ext cx="274320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CD52BB9-1B8E-4215-8C17-89C12432AF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71615" y="4473575"/>
            <a:ext cx="274320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23EC304-7A77-4DB3-808E-324F353273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3563" y="3575350"/>
            <a:ext cx="274320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C689568-9737-4E0F-9014-6204CCAE6A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6247" y="3575350"/>
            <a:ext cx="274320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31570D2-2A35-4F28-9421-E6F54DAE64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8931" y="3575350"/>
            <a:ext cx="274320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EF296A0-5DE5-4E43-BE55-3E0DDE9277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1615" y="3575350"/>
            <a:ext cx="274320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11201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4 Graph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A264-1118-4743-8DB0-6B46FAC7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522491"/>
            <a:ext cx="10877145" cy="766814"/>
          </a:xfrm>
        </p:spPr>
        <p:txBody>
          <a:bodyPr anchor="ctr">
            <a:noAutofit/>
          </a:bodyPr>
          <a:lstStyle>
            <a:lvl1pPr>
              <a:defRPr sz="2400">
                <a:solidFill>
                  <a:srgbClr val="0040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504C-FDF3-BD48-96B2-81398353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567C-20C9-6941-A610-4D3148D660A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D1958-A4D9-C143-9CF3-4C1F3703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5889-0EF3-AF4B-A122-19E4F7B9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7E9-F16A-CE48-94CD-458C3909FF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D65B0E-CD37-49DE-AFC4-03C783F614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3563" y="4443713"/>
            <a:ext cx="274320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24944F2-C0C2-4C5D-A35C-978BB79452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6247" y="4453667"/>
            <a:ext cx="274320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74D9541-58AC-445F-9110-C5FD7D07AF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8931" y="4463621"/>
            <a:ext cx="274320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CD52BB9-1B8E-4215-8C17-89C12432AF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71615" y="4473575"/>
            <a:ext cx="274320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23EC304-7A77-4DB3-808E-324F353273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3563" y="3575350"/>
            <a:ext cx="274320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rgbClr val="0AA286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C689568-9737-4E0F-9014-6204CCAE6A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6247" y="3575350"/>
            <a:ext cx="274320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rgbClr val="0AA286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31570D2-2A35-4F28-9421-E6F54DAE64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8931" y="3575350"/>
            <a:ext cx="274320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rgbClr val="0AA286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EF296A0-5DE5-4E43-BE55-3E0DDE9277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1615" y="3575350"/>
            <a:ext cx="274320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rgbClr val="0AA286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052135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3 Graph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A264-1118-4743-8DB0-6B46FAC7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522491"/>
            <a:ext cx="10877145" cy="766814"/>
          </a:xfrm>
        </p:spPr>
        <p:txBody>
          <a:bodyPr anchor="ctr">
            <a:noAutofit/>
          </a:bodyPr>
          <a:lstStyle>
            <a:lvl1pPr>
              <a:defRPr sz="2400">
                <a:solidFill>
                  <a:srgbClr val="0040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504C-FDF3-BD48-96B2-81398353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567C-20C9-6941-A610-4D3148D660A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D1958-A4D9-C143-9CF3-4C1F3703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5889-0EF3-AF4B-A122-19E4F7B9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7E9-F16A-CE48-94CD-458C3909FF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D65B0E-CD37-49DE-AFC4-03C783F614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654" y="1444902"/>
            <a:ext cx="10877145" cy="49090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 b="1">
                <a:solidFill>
                  <a:srgbClr val="0072B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24944F2-C0C2-4C5D-A35C-978BB79452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654" y="3385197"/>
            <a:ext cx="324904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74D9541-58AC-445F-9110-C5FD7D07AF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54508" y="3395151"/>
            <a:ext cx="3441996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CD52BB9-1B8E-4215-8C17-89C12432AF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25319" y="3405105"/>
            <a:ext cx="332848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C689568-9737-4E0F-9014-6204CCAE6A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6654" y="2223206"/>
            <a:ext cx="324904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rgbClr val="0AA286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31570D2-2A35-4F28-9421-E6F54DAE64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54508" y="2223206"/>
            <a:ext cx="3441996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rgbClr val="0AA286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EF296A0-5DE5-4E43-BE55-3E0DDE9277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25319" y="2223206"/>
            <a:ext cx="332848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rgbClr val="0AA286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D8311D-BAFA-44FA-BD6C-1F5D71EA6203}"/>
              </a:ext>
            </a:extLst>
          </p:cNvPr>
          <p:cNvCxnSpPr>
            <a:cxnSpLocks/>
          </p:cNvCxnSpPr>
          <p:nvPr userDrawn="1"/>
        </p:nvCxnSpPr>
        <p:spPr>
          <a:xfrm>
            <a:off x="3939702" y="2077850"/>
            <a:ext cx="0" cy="3302105"/>
          </a:xfrm>
          <a:prstGeom prst="line">
            <a:avLst/>
          </a:prstGeom>
          <a:ln w="9525">
            <a:solidFill>
              <a:srgbClr val="0072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5E02AF-28C5-4156-B0EA-071B99960F59}"/>
              </a:ext>
            </a:extLst>
          </p:cNvPr>
          <p:cNvCxnSpPr>
            <a:cxnSpLocks/>
          </p:cNvCxnSpPr>
          <p:nvPr userDrawn="1"/>
        </p:nvCxnSpPr>
        <p:spPr>
          <a:xfrm>
            <a:off x="7808068" y="2077850"/>
            <a:ext cx="0" cy="3302105"/>
          </a:xfrm>
          <a:prstGeom prst="line">
            <a:avLst/>
          </a:prstGeom>
          <a:ln w="9525">
            <a:solidFill>
              <a:srgbClr val="0072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5367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8D03-9274-43C1-91A8-3B0983B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12E3E-20DB-4EBA-8380-A8F568D52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A4B62-501E-4E80-8152-53AE5338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78D5C-8931-4884-A799-6CE55076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1FF49-A6B2-415F-BFA2-E36D2D60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78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8ADD-D0FF-4638-9013-C713F47F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70F78-D2A7-4D88-9126-D78D526A5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D247E-03F4-475F-ADCD-61B567AB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CD9E5-EDCF-4C2E-B33E-F42F2EC2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77063-C1E1-41C2-9E35-79E84BD5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39B00-465F-4EFB-9049-A118D297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306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FBB9-E7C8-4456-BEC4-045273F4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B4C32-25A8-43F9-99AE-25DB732E4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69B1F-C2F9-4DB7-A267-B64DA268D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D4259-52F7-42A6-9920-7FC774E28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C3D69-07ED-43D1-A72C-7C206C8F5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0F4A4F-E7A2-4F33-8C0D-4576F64B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D7829-912D-4937-8979-3D767942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8FC656-D184-4346-8015-78224390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689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88BE-0BA6-4B8B-8336-8A1AA5D66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371E0-6EB0-435E-8BE1-FA255167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A9FC7-AE35-4965-996F-62F77846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99247-8853-4930-8460-6DA20375A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BE54B-DE51-4411-AA5A-2CE9F689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CD47-D1E7-4712-BDE7-6A814A7E2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555D5-6ED6-4B1F-B734-9382DA754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899AE-DD0C-4833-877B-E080C543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FCC5F-DD6D-4B40-A306-1714A14C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7525-BC5B-48A3-A686-4D443AA9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442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C3C84A-D6E4-4A17-B395-FE93598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EE69EB-D227-4681-AF01-F77681FB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3171D-D8F8-4FE9-AB37-0F39AD05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828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rk Blank">
    <p:bg>
      <p:bgPr>
        <a:solidFill>
          <a:srgbClr val="004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C3C84A-D6E4-4A17-B395-FE93598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EE69EB-D227-4681-AF01-F77681FB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3171D-D8F8-4FE9-AB37-0F39AD05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098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E947-FBBC-4268-BE87-A4E2EA7B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900C1-B2BB-420E-9420-7A7D440E8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8824D-C666-4A6B-B319-1CCF0C667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5644E-54BE-43DC-9FBE-6BD287F4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B2344-6828-419A-9344-87FB0CD3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B986C-F0A2-4006-AC39-511B057A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321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ED71-E5F8-4607-B757-16D201EA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EC3868-F4A9-41BB-AD5D-D81315D7A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27201-6465-44F9-BF66-11353B9C4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45A04-B5E9-4492-9AA3-7D5B2407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77D84-F310-4830-91F7-E5B12580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4978A-A452-4D31-BF3B-CD57F283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309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41D8-3BF2-4E1F-A921-F4EDECA0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DA49A-399C-4DF5-8304-B1B2B7642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31300-951F-4CD9-B1DB-3CD373EA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D7577-B09C-4FF5-904D-96C00838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08005-CF0A-4118-B889-80ED1CB13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35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E6BA76-9ABD-4715-8674-0985F8998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90969-8B22-4D45-AD4C-DAFB3E857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A300A-E694-4858-9D56-C548F81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C6B67-D390-4389-8B09-5B198CE3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A8BA7-26F4-439B-B16B-154DF24FD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951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EBFF210-9B43-7BF1-DDE4-1481F4A41C6E}"/>
              </a:ext>
            </a:extLst>
          </p:cNvPr>
          <p:cNvSpPr/>
          <p:nvPr userDrawn="1"/>
        </p:nvSpPr>
        <p:spPr bwMode="auto">
          <a:xfrm>
            <a:off x="8459760" y="1941"/>
            <a:ext cx="3732240" cy="1297505"/>
          </a:xfrm>
          <a:custGeom>
            <a:avLst/>
            <a:gdLst>
              <a:gd name="connsiteX0" fmla="*/ 202221 w 695271"/>
              <a:gd name="connsiteY0" fmla="*/ 0 h 241924"/>
              <a:gd name="connsiteX1" fmla="*/ 695271 w 695271"/>
              <a:gd name="connsiteY1" fmla="*/ 0 h 241924"/>
              <a:gd name="connsiteX2" fmla="*/ 695271 w 695271"/>
              <a:gd name="connsiteY2" fmla="*/ 241924 h 241924"/>
              <a:gd name="connsiteX3" fmla="*/ 0 w 695271"/>
              <a:gd name="connsiteY3" fmla="*/ 241924 h 241924"/>
              <a:gd name="connsiteX4" fmla="*/ 174766 w 695271"/>
              <a:gd name="connsiteY4" fmla="*/ 21413 h 241924"/>
              <a:gd name="connsiteX5" fmla="*/ 202221 w 695271"/>
              <a:gd name="connsiteY5" fmla="*/ 0 h 24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271" h="241924">
                <a:moveTo>
                  <a:pt x="202221" y="0"/>
                </a:moveTo>
                <a:lnTo>
                  <a:pt x="695271" y="0"/>
                </a:lnTo>
                <a:lnTo>
                  <a:pt x="695271" y="241924"/>
                </a:lnTo>
                <a:lnTo>
                  <a:pt x="0" y="241924"/>
                </a:lnTo>
                <a:cubicBezTo>
                  <a:pt x="44855" y="158167"/>
                  <a:pt x="104030" y="83686"/>
                  <a:pt x="174766" y="21413"/>
                </a:cubicBezTo>
                <a:lnTo>
                  <a:pt x="202221" y="0"/>
                </a:lnTo>
                <a:close/>
              </a:path>
            </a:pathLst>
          </a:custGeom>
          <a:solidFill>
            <a:srgbClr val="00AFF4"/>
          </a:solidFill>
          <a:ln w="23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817DBEF-2091-4FC5-D0C9-066ADC4910C0}"/>
              </a:ext>
            </a:extLst>
          </p:cNvPr>
          <p:cNvSpPr/>
          <p:nvPr/>
        </p:nvSpPr>
        <p:spPr>
          <a:xfrm>
            <a:off x="7942630" y="2266964"/>
            <a:ext cx="4249365" cy="2382592"/>
          </a:xfrm>
          <a:custGeom>
            <a:avLst/>
            <a:gdLst>
              <a:gd name="connsiteX0" fmla="*/ 26413 w 791605"/>
              <a:gd name="connsiteY0" fmla="*/ 0 h 444242"/>
              <a:gd name="connsiteX1" fmla="*/ 791605 w 791605"/>
              <a:gd name="connsiteY1" fmla="*/ 0 h 444242"/>
              <a:gd name="connsiteX2" fmla="*/ 791605 w 791605"/>
              <a:gd name="connsiteY2" fmla="*/ 444242 h 444242"/>
              <a:gd name="connsiteX3" fmla="*/ 30787 w 791605"/>
              <a:gd name="connsiteY3" fmla="*/ 444242 h 444242"/>
              <a:gd name="connsiteX4" fmla="*/ 0 w 791605"/>
              <a:gd name="connsiteY4" fmla="*/ 211374 h 444242"/>
              <a:gd name="connsiteX5" fmla="*/ 26413 w 791605"/>
              <a:gd name="connsiteY5" fmla="*/ 0 h 44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605" h="444242">
                <a:moveTo>
                  <a:pt x="26413" y="0"/>
                </a:moveTo>
                <a:lnTo>
                  <a:pt x="791605" y="0"/>
                </a:lnTo>
                <a:lnTo>
                  <a:pt x="791605" y="444242"/>
                </a:lnTo>
                <a:lnTo>
                  <a:pt x="30787" y="444242"/>
                </a:lnTo>
                <a:cubicBezTo>
                  <a:pt x="10806" y="370631"/>
                  <a:pt x="0" y="292599"/>
                  <a:pt x="0" y="211374"/>
                </a:cubicBezTo>
                <a:cubicBezTo>
                  <a:pt x="0" y="137999"/>
                  <a:pt x="9199" y="67203"/>
                  <a:pt x="26413" y="0"/>
                </a:cubicBezTo>
                <a:close/>
              </a:path>
            </a:pathLst>
          </a:custGeom>
          <a:solidFill>
            <a:srgbClr val="00B649"/>
          </a:solidFill>
          <a:ln w="23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78F14A3-F176-DA46-A225-6FD72EF29671}"/>
              </a:ext>
            </a:extLst>
          </p:cNvPr>
          <p:cNvSpPr>
            <a:spLocks/>
          </p:cNvSpPr>
          <p:nvPr/>
        </p:nvSpPr>
        <p:spPr>
          <a:xfrm>
            <a:off x="6921828" y="23244"/>
            <a:ext cx="5264455" cy="6848343"/>
          </a:xfrm>
          <a:custGeom>
            <a:avLst/>
            <a:gdLst>
              <a:gd name="connsiteX0" fmla="*/ 0 w 980704"/>
              <a:gd name="connsiteY0" fmla="*/ 1276897 h 1276896"/>
              <a:gd name="connsiteX1" fmla="*/ 767509 w 980704"/>
              <a:gd name="connsiteY1" fmla="*/ 0 h 1276896"/>
              <a:gd name="connsiteX2" fmla="*/ 980704 w 980704"/>
              <a:gd name="connsiteY2" fmla="*/ 0 h 1276896"/>
              <a:gd name="connsiteX3" fmla="*/ 980704 w 980704"/>
              <a:gd name="connsiteY3" fmla="*/ 1276897 h 1276896"/>
              <a:gd name="connsiteX4" fmla="*/ 0 w 980704"/>
              <a:gd name="connsiteY4" fmla="*/ 1276897 h 127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704" h="1276896">
                <a:moveTo>
                  <a:pt x="0" y="1276897"/>
                </a:moveTo>
                <a:lnTo>
                  <a:pt x="767509" y="0"/>
                </a:lnTo>
                <a:lnTo>
                  <a:pt x="980704" y="0"/>
                </a:lnTo>
                <a:lnTo>
                  <a:pt x="980704" y="1276897"/>
                </a:lnTo>
                <a:lnTo>
                  <a:pt x="0" y="1276897"/>
                </a:lnTo>
                <a:close/>
              </a:path>
            </a:pathLst>
          </a:custGeom>
          <a:solidFill>
            <a:srgbClr val="001410">
              <a:alpha val="16000"/>
            </a:srgbClr>
          </a:solidFill>
          <a:ln w="23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DA0644C-51B3-049F-33EC-E73BE6FA5BB9}"/>
              </a:ext>
            </a:extLst>
          </p:cNvPr>
          <p:cNvSpPr/>
          <p:nvPr/>
        </p:nvSpPr>
        <p:spPr>
          <a:xfrm>
            <a:off x="-12699" y="1941"/>
            <a:ext cx="2088059" cy="3470843"/>
          </a:xfrm>
          <a:custGeom>
            <a:avLst/>
            <a:gdLst>
              <a:gd name="connsiteX0" fmla="*/ 0 w 388980"/>
              <a:gd name="connsiteY0" fmla="*/ 0 h 647150"/>
              <a:gd name="connsiteX1" fmla="*/ 388981 w 388980"/>
              <a:gd name="connsiteY1" fmla="*/ 0 h 647150"/>
              <a:gd name="connsiteX2" fmla="*/ 0 w 388980"/>
              <a:gd name="connsiteY2" fmla="*/ 647150 h 647150"/>
              <a:gd name="connsiteX3" fmla="*/ 0 w 388980"/>
              <a:gd name="connsiteY3" fmla="*/ 0 h 64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80" h="647150">
                <a:moveTo>
                  <a:pt x="0" y="0"/>
                </a:moveTo>
                <a:lnTo>
                  <a:pt x="388981" y="0"/>
                </a:lnTo>
                <a:lnTo>
                  <a:pt x="0" y="647150"/>
                </a:lnTo>
                <a:lnTo>
                  <a:pt x="0" y="0"/>
                </a:lnTo>
                <a:close/>
              </a:path>
            </a:pathLst>
          </a:custGeom>
          <a:solidFill>
            <a:srgbClr val="001410">
              <a:alpha val="16000"/>
            </a:srgbClr>
          </a:solidFill>
          <a:ln w="236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1780" y="3037528"/>
            <a:ext cx="9691967" cy="694016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694E5-5F2B-42EF-A651-E9947E547237}" type="datetime8">
              <a:rPr lang="en-US"/>
              <a:pPr>
                <a:defRPr/>
              </a:pPr>
              <a:t>5/16/2025 6:42 PM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02E47DE-A936-4F21-9870-D51F366837F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01779" y="2674581"/>
            <a:ext cx="6530975" cy="369887"/>
          </a:xfrm>
        </p:spPr>
        <p:txBody>
          <a:bodyPr anchor="ctr"/>
          <a:lstStyle>
            <a:lvl1pPr marL="0" indent="0">
              <a:buNone/>
              <a:defRPr sz="1800" b="1" cap="all" spc="200" baseline="0">
                <a:solidFill>
                  <a:schemeClr val="accent6"/>
                </a:solidFill>
                <a:latin typeface="+mn-lt"/>
                <a:ea typeface="Cambria" panose="02040503050406030204" pitchFamily="18" charset="0"/>
              </a:defRPr>
            </a:lvl1pPr>
            <a:lvl2pPr marL="231775" indent="0">
              <a:buNone/>
              <a:defRPr b="1" cap="all" baseline="0">
                <a:solidFill>
                  <a:srgbClr val="00AEEF"/>
                </a:solidFill>
              </a:defRPr>
            </a:lvl2pPr>
            <a:lvl3pPr marL="914400" indent="0">
              <a:buNone/>
              <a:defRPr b="1" cap="all" baseline="0">
                <a:solidFill>
                  <a:srgbClr val="00AEEF"/>
                </a:solidFill>
              </a:defRPr>
            </a:lvl3pPr>
            <a:lvl4pPr marL="1371600" indent="0">
              <a:buNone/>
              <a:defRPr b="1" cap="all" baseline="0">
                <a:solidFill>
                  <a:srgbClr val="00AEEF"/>
                </a:solidFill>
              </a:defRPr>
            </a:lvl4pPr>
            <a:lvl5pPr marL="1828800" indent="0">
              <a:buNone/>
              <a:defRPr b="1" cap="all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493C366-FEDA-5EEF-890E-E84BCB94A070}"/>
              </a:ext>
            </a:extLst>
          </p:cNvPr>
          <p:cNvSpPr/>
          <p:nvPr userDrawn="1"/>
        </p:nvSpPr>
        <p:spPr bwMode="auto">
          <a:xfrm>
            <a:off x="8494915" y="5618094"/>
            <a:ext cx="3697080" cy="1243333"/>
          </a:xfrm>
          <a:custGeom>
            <a:avLst/>
            <a:gdLst>
              <a:gd name="connsiteX0" fmla="*/ 0 w 3697080"/>
              <a:gd name="connsiteY0" fmla="*/ 0 h 1243333"/>
              <a:gd name="connsiteX1" fmla="*/ 3697080 w 3697080"/>
              <a:gd name="connsiteY1" fmla="*/ 0 h 1243333"/>
              <a:gd name="connsiteX2" fmla="*/ 3697080 w 3697080"/>
              <a:gd name="connsiteY2" fmla="*/ 1243333 h 1243333"/>
              <a:gd name="connsiteX3" fmla="*/ 1017039 w 3697080"/>
              <a:gd name="connsiteY3" fmla="*/ 1243333 h 1243333"/>
              <a:gd name="connsiteX4" fmla="*/ 939267 w 3697080"/>
              <a:gd name="connsiteY4" fmla="*/ 1182334 h 1243333"/>
              <a:gd name="connsiteX5" fmla="*/ 0 w 3697080"/>
              <a:gd name="connsiteY5" fmla="*/ 0 h 124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7080" h="1243333">
                <a:moveTo>
                  <a:pt x="0" y="0"/>
                </a:moveTo>
                <a:lnTo>
                  <a:pt x="3697080" y="0"/>
                </a:lnTo>
                <a:lnTo>
                  <a:pt x="3697080" y="1243333"/>
                </a:lnTo>
                <a:lnTo>
                  <a:pt x="1017039" y="1243333"/>
                </a:lnTo>
                <a:lnTo>
                  <a:pt x="939267" y="1182334"/>
                </a:lnTo>
                <a:cubicBezTo>
                  <a:pt x="561706" y="848561"/>
                  <a:pt x="243907" y="449255"/>
                  <a:pt x="0" y="0"/>
                </a:cubicBezTo>
                <a:close/>
              </a:path>
            </a:pathLst>
          </a:custGeom>
          <a:solidFill>
            <a:srgbClr val="007749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928192"/>
      </p:ext>
    </p:extLst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7EFB8B-1B8A-1063-EF75-7BB5DB861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1223963"/>
            <a:ext cx="11309350" cy="5041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688DC-7CE3-19FF-1E65-AFF5F486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4AA31BD-F8D6-1710-96F3-00D2D561B1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D82BAD8-9D5F-428C-A8A1-851C94DB5EE1}" type="datetime4">
              <a:rPr lang="en-US" smtClean="0"/>
              <a:t>May 16,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105538D-9B7B-BB30-3A23-6D1D99A8A7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AEEB30-B0D7-FA11-CAE8-C9B21ACDE0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85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7F7439-D721-B45B-2DB7-3B0897AD0565}"/>
              </a:ext>
            </a:extLst>
          </p:cNvPr>
          <p:cNvSpPr/>
          <p:nvPr userDrawn="1"/>
        </p:nvSpPr>
        <p:spPr bwMode="auto">
          <a:xfrm>
            <a:off x="8465449" y="1"/>
            <a:ext cx="3726551" cy="2230119"/>
          </a:xfrm>
          <a:prstGeom prst="rect">
            <a:avLst/>
          </a:prstGeom>
          <a:solidFill>
            <a:srgbClr val="00AADE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>
              <a:ln>
                <a:noFill/>
              </a:ln>
              <a:effectLst/>
              <a:ea typeface="MS PGothic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8E3D22-89DC-E39F-E14E-996020339E69}"/>
              </a:ext>
            </a:extLst>
          </p:cNvPr>
          <p:cNvSpPr/>
          <p:nvPr userDrawn="1"/>
        </p:nvSpPr>
        <p:spPr bwMode="auto">
          <a:xfrm>
            <a:off x="8465449" y="2286865"/>
            <a:ext cx="3726551" cy="228556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>
              <a:ln>
                <a:noFill/>
              </a:ln>
              <a:effectLst/>
              <a:ea typeface="MS PGothic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4AA559-DEEF-1827-CF08-188E8F385F7F}"/>
              </a:ext>
            </a:extLst>
          </p:cNvPr>
          <p:cNvSpPr/>
          <p:nvPr userDrawn="1"/>
        </p:nvSpPr>
        <p:spPr bwMode="auto">
          <a:xfrm>
            <a:off x="8465449" y="4629177"/>
            <a:ext cx="3726551" cy="222882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4BC4E74-E576-39EA-7D92-DEC8F8D40A5D}"/>
              </a:ext>
            </a:extLst>
          </p:cNvPr>
          <p:cNvSpPr/>
          <p:nvPr userDrawn="1"/>
        </p:nvSpPr>
        <p:spPr bwMode="auto">
          <a:xfrm>
            <a:off x="187681" y="-2"/>
            <a:ext cx="9793599" cy="6857998"/>
          </a:xfrm>
          <a:custGeom>
            <a:avLst/>
            <a:gdLst>
              <a:gd name="connsiteX0" fmla="*/ 0 w 9910441"/>
              <a:gd name="connsiteY0" fmla="*/ 0 h 6939817"/>
              <a:gd name="connsiteX1" fmla="*/ 9042084 w 9910441"/>
              <a:gd name="connsiteY1" fmla="*/ 0 h 6939817"/>
              <a:gd name="connsiteX2" fmla="*/ 9042266 w 9910441"/>
              <a:gd name="connsiteY2" fmla="*/ 316 h 6939817"/>
              <a:gd name="connsiteX3" fmla="*/ 9910441 w 9910441"/>
              <a:gd name="connsiteY3" fmla="*/ 3429002 h 6939817"/>
              <a:gd name="connsiteX4" fmla="*/ 9042266 w 9910441"/>
              <a:gd name="connsiteY4" fmla="*/ 6857688 h 6939817"/>
              <a:gd name="connsiteX5" fmla="*/ 8995043 w 9910441"/>
              <a:gd name="connsiteY5" fmla="*/ 6939817 h 6939817"/>
              <a:gd name="connsiteX6" fmla="*/ 0 w 9910441"/>
              <a:gd name="connsiteY6" fmla="*/ 6939817 h 6939817"/>
              <a:gd name="connsiteX7" fmla="*/ 0 w 9910441"/>
              <a:gd name="connsiteY7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0441" h="6939817">
                <a:moveTo>
                  <a:pt x="0" y="0"/>
                </a:moveTo>
                <a:lnTo>
                  <a:pt x="9042084" y="0"/>
                </a:lnTo>
                <a:lnTo>
                  <a:pt x="9042266" y="316"/>
                </a:lnTo>
                <a:cubicBezTo>
                  <a:pt x="9595940" y="1019538"/>
                  <a:pt x="9910441" y="2187542"/>
                  <a:pt x="9910441" y="3429002"/>
                </a:cubicBezTo>
                <a:cubicBezTo>
                  <a:pt x="9910441" y="4670462"/>
                  <a:pt x="9595940" y="5838466"/>
                  <a:pt x="9042266" y="6857688"/>
                </a:cubicBezTo>
                <a:lnTo>
                  <a:pt x="8995043" y="6939817"/>
                </a:lnTo>
                <a:lnTo>
                  <a:pt x="0" y="6939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581636" name="Rectangle 4"/>
          <p:cNvSpPr>
            <a:spLocks noGrp="1"/>
          </p:cNvSpPr>
          <p:nvPr userDrawn="1">
            <p:ph type="ctrTitle"/>
          </p:nvPr>
        </p:nvSpPr>
        <p:spPr>
          <a:xfrm>
            <a:off x="711200" y="2641465"/>
            <a:ext cx="6863882" cy="182700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DE2C590-0808-888B-9277-A684B1584152}"/>
              </a:ext>
            </a:extLst>
          </p:cNvPr>
          <p:cNvSpPr/>
          <p:nvPr userDrawn="1"/>
        </p:nvSpPr>
        <p:spPr bwMode="auto">
          <a:xfrm>
            <a:off x="9538042" y="-4"/>
            <a:ext cx="1430749" cy="6858000"/>
          </a:xfrm>
          <a:custGeom>
            <a:avLst/>
            <a:gdLst>
              <a:gd name="connsiteX0" fmla="*/ 47041 w 1430749"/>
              <a:gd name="connsiteY0" fmla="*/ 0 h 6939817"/>
              <a:gd name="connsiteX1" fmla="*/ 626025 w 1430749"/>
              <a:gd name="connsiteY1" fmla="*/ 0 h 6939817"/>
              <a:gd name="connsiteX2" fmla="*/ 670607 w 1430749"/>
              <a:gd name="connsiteY2" fmla="*/ 87046 h 6939817"/>
              <a:gd name="connsiteX3" fmla="*/ 1430749 w 1430749"/>
              <a:gd name="connsiteY3" fmla="*/ 3429003 h 6939817"/>
              <a:gd name="connsiteX4" fmla="*/ 670607 w 1430749"/>
              <a:gd name="connsiteY4" fmla="*/ 6770960 h 6939817"/>
              <a:gd name="connsiteX5" fmla="*/ 584123 w 1430749"/>
              <a:gd name="connsiteY5" fmla="*/ 6939817 h 6939817"/>
              <a:gd name="connsiteX6" fmla="*/ 0 w 1430749"/>
              <a:gd name="connsiteY6" fmla="*/ 6939817 h 6939817"/>
              <a:gd name="connsiteX7" fmla="*/ 47223 w 1430749"/>
              <a:gd name="connsiteY7" fmla="*/ 6857688 h 6939817"/>
              <a:gd name="connsiteX8" fmla="*/ 915398 w 1430749"/>
              <a:gd name="connsiteY8" fmla="*/ 3429002 h 6939817"/>
              <a:gd name="connsiteX9" fmla="*/ 47223 w 1430749"/>
              <a:gd name="connsiteY9" fmla="*/ 316 h 6939817"/>
              <a:gd name="connsiteX10" fmla="*/ 47041 w 1430749"/>
              <a:gd name="connsiteY10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749" h="6939817">
                <a:moveTo>
                  <a:pt x="47041" y="0"/>
                </a:moveTo>
                <a:lnTo>
                  <a:pt x="626025" y="0"/>
                </a:lnTo>
                <a:lnTo>
                  <a:pt x="670607" y="87046"/>
                </a:lnTo>
                <a:cubicBezTo>
                  <a:pt x="1157752" y="1098039"/>
                  <a:pt x="1430749" y="2231640"/>
                  <a:pt x="1430749" y="3429003"/>
                </a:cubicBezTo>
                <a:cubicBezTo>
                  <a:pt x="1430749" y="4626366"/>
                  <a:pt x="1157752" y="5759968"/>
                  <a:pt x="670607" y="6770960"/>
                </a:cubicBezTo>
                <a:lnTo>
                  <a:pt x="584123" y="6939817"/>
                </a:lnTo>
                <a:lnTo>
                  <a:pt x="0" y="6939817"/>
                </a:lnTo>
                <a:lnTo>
                  <a:pt x="47223" y="6857688"/>
                </a:lnTo>
                <a:cubicBezTo>
                  <a:pt x="600897" y="5838466"/>
                  <a:pt x="915398" y="4670462"/>
                  <a:pt x="915398" y="3429002"/>
                </a:cubicBezTo>
                <a:cubicBezTo>
                  <a:pt x="915398" y="2187542"/>
                  <a:pt x="600897" y="1019538"/>
                  <a:pt x="47223" y="316"/>
                </a:cubicBezTo>
                <a:lnTo>
                  <a:pt x="47041" y="0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27BD3CC-C85A-A29F-65B5-9587AAFBA23A}"/>
              </a:ext>
            </a:extLst>
          </p:cNvPr>
          <p:cNvSpPr/>
          <p:nvPr userDrawn="1"/>
        </p:nvSpPr>
        <p:spPr bwMode="auto">
          <a:xfrm>
            <a:off x="8575463" y="-2"/>
            <a:ext cx="2041325" cy="6857998"/>
          </a:xfrm>
          <a:custGeom>
            <a:avLst/>
            <a:gdLst>
              <a:gd name="connsiteX0" fmla="*/ 0 w 2041326"/>
              <a:gd name="connsiteY0" fmla="*/ 0 h 6858000"/>
              <a:gd name="connsiteX1" fmla="*/ 1183206 w 2041326"/>
              <a:gd name="connsiteY1" fmla="*/ 0 h 6858000"/>
              <a:gd name="connsiteX2" fmla="*/ 1183386 w 2041326"/>
              <a:gd name="connsiteY2" fmla="*/ 312 h 6858000"/>
              <a:gd name="connsiteX3" fmla="*/ 2041326 w 2041326"/>
              <a:gd name="connsiteY3" fmla="*/ 3388576 h 6858000"/>
              <a:gd name="connsiteX4" fmla="*/ 1183386 w 2041326"/>
              <a:gd name="connsiteY4" fmla="*/ 6776840 h 6858000"/>
              <a:gd name="connsiteX5" fmla="*/ 1136720 w 2041326"/>
              <a:gd name="connsiteY5" fmla="*/ 6858000 h 6858000"/>
              <a:gd name="connsiteX6" fmla="*/ 0 w 2041326"/>
              <a:gd name="connsiteY6" fmla="*/ 6858000 h 6858000"/>
              <a:gd name="connsiteX7" fmla="*/ 53225 w 2041326"/>
              <a:gd name="connsiteY7" fmla="*/ 6774977 h 6858000"/>
              <a:gd name="connsiteX8" fmla="*/ 987409 w 2041326"/>
              <a:gd name="connsiteY8" fmla="*/ 3429000 h 6858000"/>
              <a:gd name="connsiteX9" fmla="*/ 53225 w 2041326"/>
              <a:gd name="connsiteY9" fmla="*/ 83023 h 6858000"/>
              <a:gd name="connsiteX10" fmla="*/ 0 w 2041326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326" h="6858000">
                <a:moveTo>
                  <a:pt x="0" y="0"/>
                </a:moveTo>
                <a:lnTo>
                  <a:pt x="1183206" y="0"/>
                </a:lnTo>
                <a:lnTo>
                  <a:pt x="1183386" y="312"/>
                </a:lnTo>
                <a:cubicBezTo>
                  <a:pt x="1730533" y="1007518"/>
                  <a:pt x="2041326" y="2161752"/>
                  <a:pt x="2041326" y="3388576"/>
                </a:cubicBezTo>
                <a:cubicBezTo>
                  <a:pt x="2041326" y="4615400"/>
                  <a:pt x="1730533" y="5769634"/>
                  <a:pt x="1183386" y="6776840"/>
                </a:cubicBezTo>
                <a:lnTo>
                  <a:pt x="1136720" y="6858000"/>
                </a:lnTo>
                <a:lnTo>
                  <a:pt x="0" y="6858000"/>
                </a:lnTo>
                <a:lnTo>
                  <a:pt x="53225" y="6774977"/>
                </a:lnTo>
                <a:cubicBezTo>
                  <a:pt x="646035" y="5799343"/>
                  <a:pt x="987409" y="4654038"/>
                  <a:pt x="987409" y="3429000"/>
                </a:cubicBezTo>
                <a:cubicBezTo>
                  <a:pt x="987409" y="2203962"/>
                  <a:pt x="646035" y="1058657"/>
                  <a:pt x="53225" y="83023"/>
                </a:cubicBezTo>
                <a:lnTo>
                  <a:pt x="0" y="0"/>
                </a:lnTo>
                <a:close/>
              </a:path>
            </a:pathLst>
          </a:custGeom>
          <a:solidFill>
            <a:srgbClr val="E5E7E7"/>
          </a:solidFill>
          <a:ln w="88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B7B1B483-5919-7915-7CC1-5D9230E7F3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200" y="2271578"/>
            <a:ext cx="6863882" cy="369887"/>
          </a:xfrm>
        </p:spPr>
        <p:txBody>
          <a:bodyPr anchor="b" anchorCtr="0"/>
          <a:lstStyle>
            <a:lvl1pPr marL="0" indent="0">
              <a:buNone/>
              <a:defRPr sz="2400" b="1" cap="all" spc="200" baseline="0">
                <a:solidFill>
                  <a:schemeClr val="accent5"/>
                </a:solidFill>
                <a:latin typeface="+mn-lt"/>
                <a:ea typeface="Cambria" panose="02040503050406030204" pitchFamily="18" charset="0"/>
              </a:defRPr>
            </a:lvl1pPr>
            <a:lvl2pPr marL="231775" indent="0">
              <a:buNone/>
              <a:defRPr b="1" cap="all" baseline="0">
                <a:solidFill>
                  <a:srgbClr val="00AEEF"/>
                </a:solidFill>
              </a:defRPr>
            </a:lvl2pPr>
            <a:lvl3pPr marL="914400" indent="0">
              <a:buNone/>
              <a:defRPr b="1" cap="all" baseline="0">
                <a:solidFill>
                  <a:srgbClr val="00AEEF"/>
                </a:solidFill>
              </a:defRPr>
            </a:lvl3pPr>
            <a:lvl4pPr marL="1371600" indent="0">
              <a:buNone/>
              <a:defRPr b="1" cap="all" baseline="0">
                <a:solidFill>
                  <a:srgbClr val="00AEEF"/>
                </a:solidFill>
              </a:defRPr>
            </a:lvl4pPr>
            <a:lvl5pPr marL="1828800" indent="0">
              <a:buNone/>
              <a:defRPr b="1" cap="all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E2080AD-695C-5BEA-10EF-9F584E7429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835" y="1223963"/>
            <a:ext cx="2838532" cy="345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302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EFC49B-FE90-3B8C-81D9-BD42FD42B6C7}"/>
              </a:ext>
            </a:extLst>
          </p:cNvPr>
          <p:cNvGrpSpPr/>
          <p:nvPr userDrawn="1"/>
        </p:nvGrpSpPr>
        <p:grpSpPr>
          <a:xfrm>
            <a:off x="8465449" y="0"/>
            <a:ext cx="3726551" cy="6858000"/>
            <a:chOff x="8465449" y="0"/>
            <a:chExt cx="3726551" cy="644265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7F7439-D721-B45B-2DB7-3B0897AD0565}"/>
                </a:ext>
              </a:extLst>
            </p:cNvPr>
            <p:cNvSpPr/>
            <p:nvPr userDrawn="1"/>
          </p:nvSpPr>
          <p:spPr bwMode="auto">
            <a:xfrm>
              <a:off x="8465449" y="0"/>
              <a:ext cx="3726551" cy="2057400"/>
            </a:xfrm>
            <a:prstGeom prst="rect">
              <a:avLst/>
            </a:prstGeom>
            <a:solidFill>
              <a:srgbClr val="00AADE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8E3D22-89DC-E39F-E14E-996020339E69}"/>
                </a:ext>
              </a:extLst>
            </p:cNvPr>
            <p:cNvSpPr/>
            <p:nvPr userDrawn="1"/>
          </p:nvSpPr>
          <p:spPr bwMode="auto">
            <a:xfrm>
              <a:off x="8465449" y="2192629"/>
              <a:ext cx="3726551" cy="20574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4AA559-DEEF-1827-CF08-188E8F385F7F}"/>
                </a:ext>
              </a:extLst>
            </p:cNvPr>
            <p:cNvSpPr/>
            <p:nvPr userDrawn="1"/>
          </p:nvSpPr>
          <p:spPr bwMode="auto">
            <a:xfrm>
              <a:off x="8465449" y="4385257"/>
              <a:ext cx="3726551" cy="20574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AD5CD2-73F8-EFD5-01C4-D5620D76C244}"/>
              </a:ext>
            </a:extLst>
          </p:cNvPr>
          <p:cNvSpPr/>
          <p:nvPr userDrawn="1"/>
        </p:nvSpPr>
        <p:spPr bwMode="auto">
          <a:xfrm>
            <a:off x="8466" y="-2"/>
            <a:ext cx="10496332" cy="6857998"/>
          </a:xfrm>
          <a:custGeom>
            <a:avLst/>
            <a:gdLst>
              <a:gd name="connsiteX0" fmla="*/ 0 w 10496332"/>
              <a:gd name="connsiteY0" fmla="*/ 0 h 6857998"/>
              <a:gd name="connsiteX1" fmla="*/ 702733 w 10496332"/>
              <a:gd name="connsiteY1" fmla="*/ 0 h 6857998"/>
              <a:gd name="connsiteX2" fmla="*/ 8935480 w 10496332"/>
              <a:gd name="connsiteY2" fmla="*/ 0 h 6857998"/>
              <a:gd name="connsiteX3" fmla="*/ 9638213 w 10496332"/>
              <a:gd name="connsiteY3" fmla="*/ 0 h 6857998"/>
              <a:gd name="connsiteX4" fmla="*/ 9638393 w 10496332"/>
              <a:gd name="connsiteY4" fmla="*/ 312 h 6857998"/>
              <a:gd name="connsiteX5" fmla="*/ 10496332 w 10496332"/>
              <a:gd name="connsiteY5" fmla="*/ 3388575 h 6857998"/>
              <a:gd name="connsiteX6" fmla="*/ 9638393 w 10496332"/>
              <a:gd name="connsiteY6" fmla="*/ 6776838 h 6857998"/>
              <a:gd name="connsiteX7" fmla="*/ 9591726 w 10496332"/>
              <a:gd name="connsiteY7" fmla="*/ 6857998 h 6857998"/>
              <a:gd name="connsiteX8" fmla="*/ 8888993 w 10496332"/>
              <a:gd name="connsiteY8" fmla="*/ 6857998 h 6857998"/>
              <a:gd name="connsiteX9" fmla="*/ 702733 w 10496332"/>
              <a:gd name="connsiteY9" fmla="*/ 6857998 h 6857998"/>
              <a:gd name="connsiteX10" fmla="*/ 0 w 10496332"/>
              <a:gd name="connsiteY10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96332" h="6857998">
                <a:moveTo>
                  <a:pt x="0" y="0"/>
                </a:moveTo>
                <a:lnTo>
                  <a:pt x="702733" y="0"/>
                </a:lnTo>
                <a:lnTo>
                  <a:pt x="8935480" y="0"/>
                </a:lnTo>
                <a:lnTo>
                  <a:pt x="9638213" y="0"/>
                </a:lnTo>
                <a:lnTo>
                  <a:pt x="9638393" y="312"/>
                </a:lnTo>
                <a:cubicBezTo>
                  <a:pt x="10185539" y="1007518"/>
                  <a:pt x="10496332" y="2161752"/>
                  <a:pt x="10496332" y="3388575"/>
                </a:cubicBezTo>
                <a:cubicBezTo>
                  <a:pt x="10496332" y="4615398"/>
                  <a:pt x="10185539" y="5769632"/>
                  <a:pt x="9638393" y="6776838"/>
                </a:cubicBezTo>
                <a:lnTo>
                  <a:pt x="9591726" y="6857998"/>
                </a:lnTo>
                <a:lnTo>
                  <a:pt x="8888993" y="6857998"/>
                </a:lnTo>
                <a:lnTo>
                  <a:pt x="70273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46013D-C697-D073-4577-EAC960F86CCB}"/>
              </a:ext>
            </a:extLst>
          </p:cNvPr>
          <p:cNvSpPr/>
          <p:nvPr userDrawn="1"/>
        </p:nvSpPr>
        <p:spPr bwMode="auto">
          <a:xfrm>
            <a:off x="9538042" y="-4"/>
            <a:ext cx="1430749" cy="6858000"/>
          </a:xfrm>
          <a:custGeom>
            <a:avLst/>
            <a:gdLst>
              <a:gd name="connsiteX0" fmla="*/ 47041 w 1430749"/>
              <a:gd name="connsiteY0" fmla="*/ 0 h 6939817"/>
              <a:gd name="connsiteX1" fmla="*/ 626025 w 1430749"/>
              <a:gd name="connsiteY1" fmla="*/ 0 h 6939817"/>
              <a:gd name="connsiteX2" fmla="*/ 670607 w 1430749"/>
              <a:gd name="connsiteY2" fmla="*/ 87046 h 6939817"/>
              <a:gd name="connsiteX3" fmla="*/ 1430749 w 1430749"/>
              <a:gd name="connsiteY3" fmla="*/ 3429003 h 6939817"/>
              <a:gd name="connsiteX4" fmla="*/ 670607 w 1430749"/>
              <a:gd name="connsiteY4" fmla="*/ 6770960 h 6939817"/>
              <a:gd name="connsiteX5" fmla="*/ 584123 w 1430749"/>
              <a:gd name="connsiteY5" fmla="*/ 6939817 h 6939817"/>
              <a:gd name="connsiteX6" fmla="*/ 0 w 1430749"/>
              <a:gd name="connsiteY6" fmla="*/ 6939817 h 6939817"/>
              <a:gd name="connsiteX7" fmla="*/ 47223 w 1430749"/>
              <a:gd name="connsiteY7" fmla="*/ 6857688 h 6939817"/>
              <a:gd name="connsiteX8" fmla="*/ 915398 w 1430749"/>
              <a:gd name="connsiteY8" fmla="*/ 3429002 h 6939817"/>
              <a:gd name="connsiteX9" fmla="*/ 47223 w 1430749"/>
              <a:gd name="connsiteY9" fmla="*/ 316 h 6939817"/>
              <a:gd name="connsiteX10" fmla="*/ 47041 w 1430749"/>
              <a:gd name="connsiteY10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749" h="6939817">
                <a:moveTo>
                  <a:pt x="47041" y="0"/>
                </a:moveTo>
                <a:lnTo>
                  <a:pt x="626025" y="0"/>
                </a:lnTo>
                <a:lnTo>
                  <a:pt x="670607" y="87046"/>
                </a:lnTo>
                <a:cubicBezTo>
                  <a:pt x="1157752" y="1098039"/>
                  <a:pt x="1430749" y="2231640"/>
                  <a:pt x="1430749" y="3429003"/>
                </a:cubicBezTo>
                <a:cubicBezTo>
                  <a:pt x="1430749" y="4626366"/>
                  <a:pt x="1157752" y="5759968"/>
                  <a:pt x="670607" y="6770960"/>
                </a:cubicBezTo>
                <a:lnTo>
                  <a:pt x="584123" y="6939817"/>
                </a:lnTo>
                <a:lnTo>
                  <a:pt x="0" y="6939817"/>
                </a:lnTo>
                <a:lnTo>
                  <a:pt x="47223" y="6857688"/>
                </a:lnTo>
                <a:cubicBezTo>
                  <a:pt x="600897" y="5838466"/>
                  <a:pt x="915398" y="4670462"/>
                  <a:pt x="915398" y="3429002"/>
                </a:cubicBezTo>
                <a:cubicBezTo>
                  <a:pt x="915398" y="2187542"/>
                  <a:pt x="600897" y="1019538"/>
                  <a:pt x="47223" y="316"/>
                </a:cubicBezTo>
                <a:lnTo>
                  <a:pt x="47041" y="0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8021131-85DC-D7CD-0C5B-50F2DF0B9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3115424"/>
            <a:ext cx="6863882" cy="182700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4695188D-5B62-058C-9E28-ED4B450EDE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200" y="2745537"/>
            <a:ext cx="6863882" cy="369887"/>
          </a:xfrm>
        </p:spPr>
        <p:txBody>
          <a:bodyPr anchor="b" anchorCtr="0"/>
          <a:lstStyle>
            <a:lvl1pPr marL="0" indent="0">
              <a:buNone/>
              <a:defRPr sz="2400" b="1" cap="all" spc="200" baseline="0">
                <a:solidFill>
                  <a:schemeClr val="accent5"/>
                </a:solidFill>
                <a:latin typeface="+mn-lt"/>
                <a:ea typeface="Cambria" panose="02040503050406030204" pitchFamily="18" charset="0"/>
              </a:defRPr>
            </a:lvl1pPr>
            <a:lvl2pPr marL="231775" indent="0">
              <a:buNone/>
              <a:defRPr b="1" cap="all" baseline="0">
                <a:solidFill>
                  <a:srgbClr val="00AEEF"/>
                </a:solidFill>
              </a:defRPr>
            </a:lvl2pPr>
            <a:lvl3pPr marL="914400" indent="0">
              <a:buNone/>
              <a:defRPr b="1" cap="all" baseline="0">
                <a:solidFill>
                  <a:srgbClr val="00AEEF"/>
                </a:solidFill>
              </a:defRPr>
            </a:lvl3pPr>
            <a:lvl4pPr marL="1371600" indent="0">
              <a:buNone/>
              <a:defRPr b="1" cap="all" baseline="0">
                <a:solidFill>
                  <a:srgbClr val="00AEEF"/>
                </a:solidFill>
              </a:defRPr>
            </a:lvl4pPr>
            <a:lvl5pPr marL="1828800" indent="0">
              <a:buNone/>
              <a:defRPr b="1" cap="all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AA4902-1833-9A1A-A073-F7C2559FF3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835" y="1223963"/>
            <a:ext cx="2838532" cy="345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975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63748" y="3819176"/>
            <a:ext cx="10347600" cy="1316715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000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63749" y="2229394"/>
            <a:ext cx="10347599" cy="1474322"/>
          </a:xfrm>
        </p:spPr>
        <p:txBody>
          <a:bodyPr/>
          <a:lstStyle>
            <a:lvl1pPr algn="l">
              <a:defRPr sz="3200" b="1">
                <a:solidFill>
                  <a:schemeClr val="bg2">
                    <a:lumMod val="7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20861" y="6619876"/>
            <a:ext cx="2844800" cy="225542"/>
          </a:xfrm>
        </p:spPr>
        <p:txBody>
          <a:bodyPr/>
          <a:lstStyle>
            <a:lvl1pPr>
              <a:defRPr sz="900"/>
            </a:lvl1pPr>
          </a:lstStyle>
          <a:p>
            <a:pPr algn="ctr" defTabSz="4572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29089" y="6593970"/>
            <a:ext cx="759791" cy="236154"/>
          </a:xfrm>
        </p:spPr>
        <p:txBody>
          <a:bodyPr/>
          <a:lstStyle>
            <a:lvl1pPr>
              <a:defRPr sz="1000" b="0"/>
            </a:lvl1pPr>
          </a:lstStyle>
          <a:p>
            <a:pPr defTabSz="457200" fontAlgn="base">
              <a:spcAft>
                <a:spcPct val="0"/>
              </a:spcAft>
              <a:defRPr/>
            </a:pPr>
            <a:fld id="{E3E1C030-5E23-4CD6-974C-C11ECEA976E4}" type="slidenum">
              <a:rPr lang="en-US" smtClean="0">
                <a:latin typeface="Arial" panose="020B0604020202020204" pitchFamily="34" charset="0"/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E39A5E-CCBF-4895-9BA6-ED92AC132158}"/>
              </a:ext>
            </a:extLst>
          </p:cNvPr>
          <p:cNvCxnSpPr/>
          <p:nvPr userDrawn="1"/>
        </p:nvCxnSpPr>
        <p:spPr bwMode="auto">
          <a:xfrm>
            <a:off x="105800" y="-1920"/>
            <a:ext cx="0" cy="6859920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D23924-F350-45DD-9070-F25BDA435E73}"/>
              </a:ext>
            </a:extLst>
          </p:cNvPr>
          <p:cNvCxnSpPr/>
          <p:nvPr userDrawn="1"/>
        </p:nvCxnSpPr>
        <p:spPr bwMode="auto">
          <a:xfrm>
            <a:off x="12086200" y="-6680"/>
            <a:ext cx="0" cy="6864680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4">
            <a:extLst>
              <a:ext uri="{FF2B5EF4-FFF2-40B4-BE49-F238E27FC236}">
                <a16:creationId xmlns:a16="http://schemas.microsoft.com/office/drawing/2014/main" id="{182B26C3-4A00-4F7B-A074-EFC84C7E12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80798" y="719508"/>
            <a:ext cx="4957119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itchFamily="34" charset="-128"/>
                <a:cs typeface="Arial" panose="020B0604020202020204" pitchFamily="34" charset="0"/>
              </a:rPr>
              <a:t>EVERSOURCE ENERGY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A75D296-0383-4A9E-93D1-13242E25F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136" y="738724"/>
            <a:ext cx="2065563" cy="19622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A3E370-8040-4D0D-BC95-7666363BEF4C}"/>
              </a:ext>
            </a:extLst>
          </p:cNvPr>
          <p:cNvCxnSpPr/>
          <p:nvPr userDrawn="1"/>
        </p:nvCxnSpPr>
        <p:spPr bwMode="auto">
          <a:xfrm>
            <a:off x="3390503" y="680872"/>
            <a:ext cx="0" cy="33139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9004752"/>
      </p:ext>
    </p:extLst>
  </p:cSld>
  <p:clrMapOvr>
    <a:masterClrMapping/>
  </p:clrMapOvr>
  <p:transition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B618524-AE4F-7C37-4ABF-7A36E3B2D9F2}"/>
              </a:ext>
            </a:extLst>
          </p:cNvPr>
          <p:cNvGrpSpPr/>
          <p:nvPr userDrawn="1"/>
        </p:nvGrpSpPr>
        <p:grpSpPr>
          <a:xfrm>
            <a:off x="8465449" y="2"/>
            <a:ext cx="3726551" cy="1253065"/>
            <a:chOff x="8465449" y="2"/>
            <a:chExt cx="3726551" cy="846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7F7439-D721-B45B-2DB7-3B0897AD0565}"/>
                </a:ext>
              </a:extLst>
            </p:cNvPr>
            <p:cNvSpPr/>
            <p:nvPr userDrawn="1"/>
          </p:nvSpPr>
          <p:spPr bwMode="auto">
            <a:xfrm>
              <a:off x="8465449" y="2"/>
              <a:ext cx="3726551" cy="364066"/>
            </a:xfrm>
            <a:prstGeom prst="rect">
              <a:avLst/>
            </a:prstGeom>
            <a:solidFill>
              <a:srgbClr val="00AADE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8E3D22-89DC-E39F-E14E-996020339E69}"/>
                </a:ext>
              </a:extLst>
            </p:cNvPr>
            <p:cNvSpPr/>
            <p:nvPr userDrawn="1"/>
          </p:nvSpPr>
          <p:spPr bwMode="auto">
            <a:xfrm>
              <a:off x="8465449" y="482601"/>
              <a:ext cx="3726551" cy="364066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84AA559-DEEF-1827-CF08-188E8F385F7F}"/>
              </a:ext>
            </a:extLst>
          </p:cNvPr>
          <p:cNvSpPr/>
          <p:nvPr userDrawn="1"/>
        </p:nvSpPr>
        <p:spPr bwMode="auto">
          <a:xfrm>
            <a:off x="8465449" y="1422400"/>
            <a:ext cx="3726551" cy="5435601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4BC4E74-E576-39EA-7D92-DEC8F8D40A5D}"/>
              </a:ext>
            </a:extLst>
          </p:cNvPr>
          <p:cNvSpPr/>
          <p:nvPr userDrawn="1"/>
        </p:nvSpPr>
        <p:spPr bwMode="auto">
          <a:xfrm>
            <a:off x="187681" y="-2"/>
            <a:ext cx="9793599" cy="6857998"/>
          </a:xfrm>
          <a:custGeom>
            <a:avLst/>
            <a:gdLst>
              <a:gd name="connsiteX0" fmla="*/ 0 w 9910441"/>
              <a:gd name="connsiteY0" fmla="*/ 0 h 6939817"/>
              <a:gd name="connsiteX1" fmla="*/ 9042084 w 9910441"/>
              <a:gd name="connsiteY1" fmla="*/ 0 h 6939817"/>
              <a:gd name="connsiteX2" fmla="*/ 9042266 w 9910441"/>
              <a:gd name="connsiteY2" fmla="*/ 316 h 6939817"/>
              <a:gd name="connsiteX3" fmla="*/ 9910441 w 9910441"/>
              <a:gd name="connsiteY3" fmla="*/ 3429002 h 6939817"/>
              <a:gd name="connsiteX4" fmla="*/ 9042266 w 9910441"/>
              <a:gd name="connsiteY4" fmla="*/ 6857688 h 6939817"/>
              <a:gd name="connsiteX5" fmla="*/ 8995043 w 9910441"/>
              <a:gd name="connsiteY5" fmla="*/ 6939817 h 6939817"/>
              <a:gd name="connsiteX6" fmla="*/ 0 w 9910441"/>
              <a:gd name="connsiteY6" fmla="*/ 6939817 h 6939817"/>
              <a:gd name="connsiteX7" fmla="*/ 0 w 9910441"/>
              <a:gd name="connsiteY7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0441" h="6939817">
                <a:moveTo>
                  <a:pt x="0" y="0"/>
                </a:moveTo>
                <a:lnTo>
                  <a:pt x="9042084" y="0"/>
                </a:lnTo>
                <a:lnTo>
                  <a:pt x="9042266" y="316"/>
                </a:lnTo>
                <a:cubicBezTo>
                  <a:pt x="9595940" y="1019538"/>
                  <a:pt x="9910441" y="2187542"/>
                  <a:pt x="9910441" y="3429002"/>
                </a:cubicBezTo>
                <a:cubicBezTo>
                  <a:pt x="9910441" y="4670462"/>
                  <a:pt x="9595940" y="5838466"/>
                  <a:pt x="9042266" y="6857688"/>
                </a:cubicBezTo>
                <a:lnTo>
                  <a:pt x="8995043" y="6939817"/>
                </a:lnTo>
                <a:lnTo>
                  <a:pt x="0" y="6939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581636" name="Rectangle 4"/>
          <p:cNvSpPr>
            <a:spLocks noGrp="1"/>
          </p:cNvSpPr>
          <p:nvPr userDrawn="1">
            <p:ph type="ctrTitle"/>
          </p:nvPr>
        </p:nvSpPr>
        <p:spPr>
          <a:xfrm>
            <a:off x="711200" y="3278714"/>
            <a:ext cx="6863882" cy="182700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DE2C590-0808-888B-9277-A684B1584152}"/>
              </a:ext>
            </a:extLst>
          </p:cNvPr>
          <p:cNvSpPr/>
          <p:nvPr userDrawn="1"/>
        </p:nvSpPr>
        <p:spPr bwMode="auto">
          <a:xfrm>
            <a:off x="9538042" y="-4"/>
            <a:ext cx="1430749" cy="6858000"/>
          </a:xfrm>
          <a:custGeom>
            <a:avLst/>
            <a:gdLst>
              <a:gd name="connsiteX0" fmla="*/ 47041 w 1430749"/>
              <a:gd name="connsiteY0" fmla="*/ 0 h 6939817"/>
              <a:gd name="connsiteX1" fmla="*/ 626025 w 1430749"/>
              <a:gd name="connsiteY1" fmla="*/ 0 h 6939817"/>
              <a:gd name="connsiteX2" fmla="*/ 670607 w 1430749"/>
              <a:gd name="connsiteY2" fmla="*/ 87046 h 6939817"/>
              <a:gd name="connsiteX3" fmla="*/ 1430749 w 1430749"/>
              <a:gd name="connsiteY3" fmla="*/ 3429003 h 6939817"/>
              <a:gd name="connsiteX4" fmla="*/ 670607 w 1430749"/>
              <a:gd name="connsiteY4" fmla="*/ 6770960 h 6939817"/>
              <a:gd name="connsiteX5" fmla="*/ 584123 w 1430749"/>
              <a:gd name="connsiteY5" fmla="*/ 6939817 h 6939817"/>
              <a:gd name="connsiteX6" fmla="*/ 0 w 1430749"/>
              <a:gd name="connsiteY6" fmla="*/ 6939817 h 6939817"/>
              <a:gd name="connsiteX7" fmla="*/ 47223 w 1430749"/>
              <a:gd name="connsiteY7" fmla="*/ 6857688 h 6939817"/>
              <a:gd name="connsiteX8" fmla="*/ 915398 w 1430749"/>
              <a:gd name="connsiteY8" fmla="*/ 3429002 h 6939817"/>
              <a:gd name="connsiteX9" fmla="*/ 47223 w 1430749"/>
              <a:gd name="connsiteY9" fmla="*/ 316 h 6939817"/>
              <a:gd name="connsiteX10" fmla="*/ 47041 w 1430749"/>
              <a:gd name="connsiteY10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749" h="6939817">
                <a:moveTo>
                  <a:pt x="47041" y="0"/>
                </a:moveTo>
                <a:lnTo>
                  <a:pt x="626025" y="0"/>
                </a:lnTo>
                <a:lnTo>
                  <a:pt x="670607" y="87046"/>
                </a:lnTo>
                <a:cubicBezTo>
                  <a:pt x="1157752" y="1098039"/>
                  <a:pt x="1430749" y="2231640"/>
                  <a:pt x="1430749" y="3429003"/>
                </a:cubicBezTo>
                <a:cubicBezTo>
                  <a:pt x="1430749" y="4626366"/>
                  <a:pt x="1157752" y="5759968"/>
                  <a:pt x="670607" y="6770960"/>
                </a:cubicBezTo>
                <a:lnTo>
                  <a:pt x="584123" y="6939817"/>
                </a:lnTo>
                <a:lnTo>
                  <a:pt x="0" y="6939817"/>
                </a:lnTo>
                <a:lnTo>
                  <a:pt x="47223" y="6857688"/>
                </a:lnTo>
                <a:cubicBezTo>
                  <a:pt x="600897" y="5838466"/>
                  <a:pt x="915398" y="4670462"/>
                  <a:pt x="915398" y="3429002"/>
                </a:cubicBezTo>
                <a:cubicBezTo>
                  <a:pt x="915398" y="2187542"/>
                  <a:pt x="600897" y="1019538"/>
                  <a:pt x="47223" y="316"/>
                </a:cubicBezTo>
                <a:lnTo>
                  <a:pt x="47041" y="0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27BD3CC-C85A-A29F-65B5-9587AAFBA23A}"/>
              </a:ext>
            </a:extLst>
          </p:cNvPr>
          <p:cNvSpPr/>
          <p:nvPr userDrawn="1"/>
        </p:nvSpPr>
        <p:spPr bwMode="auto">
          <a:xfrm>
            <a:off x="8575463" y="-2"/>
            <a:ext cx="2041325" cy="6857998"/>
          </a:xfrm>
          <a:custGeom>
            <a:avLst/>
            <a:gdLst>
              <a:gd name="connsiteX0" fmla="*/ 0 w 2041326"/>
              <a:gd name="connsiteY0" fmla="*/ 0 h 6858000"/>
              <a:gd name="connsiteX1" fmla="*/ 1183206 w 2041326"/>
              <a:gd name="connsiteY1" fmla="*/ 0 h 6858000"/>
              <a:gd name="connsiteX2" fmla="*/ 1183386 w 2041326"/>
              <a:gd name="connsiteY2" fmla="*/ 312 h 6858000"/>
              <a:gd name="connsiteX3" fmla="*/ 2041326 w 2041326"/>
              <a:gd name="connsiteY3" fmla="*/ 3388576 h 6858000"/>
              <a:gd name="connsiteX4" fmla="*/ 1183386 w 2041326"/>
              <a:gd name="connsiteY4" fmla="*/ 6776840 h 6858000"/>
              <a:gd name="connsiteX5" fmla="*/ 1136720 w 2041326"/>
              <a:gd name="connsiteY5" fmla="*/ 6858000 h 6858000"/>
              <a:gd name="connsiteX6" fmla="*/ 0 w 2041326"/>
              <a:gd name="connsiteY6" fmla="*/ 6858000 h 6858000"/>
              <a:gd name="connsiteX7" fmla="*/ 53225 w 2041326"/>
              <a:gd name="connsiteY7" fmla="*/ 6774977 h 6858000"/>
              <a:gd name="connsiteX8" fmla="*/ 987409 w 2041326"/>
              <a:gd name="connsiteY8" fmla="*/ 3429000 h 6858000"/>
              <a:gd name="connsiteX9" fmla="*/ 53225 w 2041326"/>
              <a:gd name="connsiteY9" fmla="*/ 83023 h 6858000"/>
              <a:gd name="connsiteX10" fmla="*/ 0 w 2041326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1326" h="6858000">
                <a:moveTo>
                  <a:pt x="0" y="0"/>
                </a:moveTo>
                <a:lnTo>
                  <a:pt x="1183206" y="0"/>
                </a:lnTo>
                <a:lnTo>
                  <a:pt x="1183386" y="312"/>
                </a:lnTo>
                <a:cubicBezTo>
                  <a:pt x="1730533" y="1007518"/>
                  <a:pt x="2041326" y="2161752"/>
                  <a:pt x="2041326" y="3388576"/>
                </a:cubicBezTo>
                <a:cubicBezTo>
                  <a:pt x="2041326" y="4615400"/>
                  <a:pt x="1730533" y="5769634"/>
                  <a:pt x="1183386" y="6776840"/>
                </a:cubicBezTo>
                <a:lnTo>
                  <a:pt x="1136720" y="6858000"/>
                </a:lnTo>
                <a:lnTo>
                  <a:pt x="0" y="6858000"/>
                </a:lnTo>
                <a:lnTo>
                  <a:pt x="53225" y="6774977"/>
                </a:lnTo>
                <a:cubicBezTo>
                  <a:pt x="646035" y="5799343"/>
                  <a:pt x="987409" y="4654038"/>
                  <a:pt x="987409" y="3429000"/>
                </a:cubicBezTo>
                <a:cubicBezTo>
                  <a:pt x="987409" y="2203962"/>
                  <a:pt x="646035" y="1058657"/>
                  <a:pt x="53225" y="83023"/>
                </a:cubicBezTo>
                <a:lnTo>
                  <a:pt x="0" y="0"/>
                </a:lnTo>
                <a:close/>
              </a:path>
            </a:pathLst>
          </a:custGeom>
          <a:solidFill>
            <a:srgbClr val="E5E7E7"/>
          </a:solidFill>
          <a:ln w="88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/>
          </a:p>
        </p:txBody>
      </p:sp>
      <p:sp>
        <p:nvSpPr>
          <p:cNvPr id="2" name="Text Placeholder 33">
            <a:extLst>
              <a:ext uri="{FF2B5EF4-FFF2-40B4-BE49-F238E27FC236}">
                <a16:creationId xmlns:a16="http://schemas.microsoft.com/office/drawing/2014/main" id="{77EB84B8-4DBB-4836-1413-82C9975C4E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200" y="2908827"/>
            <a:ext cx="6863882" cy="369887"/>
          </a:xfrm>
        </p:spPr>
        <p:txBody>
          <a:bodyPr anchor="b" anchorCtr="0"/>
          <a:lstStyle>
            <a:lvl1pPr marL="0" indent="0">
              <a:buNone/>
              <a:defRPr sz="2400" b="1" cap="all" spc="200" baseline="0">
                <a:solidFill>
                  <a:schemeClr val="accent5"/>
                </a:solidFill>
                <a:latin typeface="+mn-lt"/>
                <a:ea typeface="Cambria" panose="02040503050406030204" pitchFamily="18" charset="0"/>
              </a:defRPr>
            </a:lvl1pPr>
            <a:lvl2pPr marL="231775" indent="0">
              <a:buNone/>
              <a:defRPr b="1" cap="all" baseline="0">
                <a:solidFill>
                  <a:srgbClr val="00AEEF"/>
                </a:solidFill>
              </a:defRPr>
            </a:lvl2pPr>
            <a:lvl3pPr marL="914400" indent="0">
              <a:buNone/>
              <a:defRPr b="1" cap="all" baseline="0">
                <a:solidFill>
                  <a:srgbClr val="00AEEF"/>
                </a:solidFill>
              </a:defRPr>
            </a:lvl3pPr>
            <a:lvl4pPr marL="1371600" indent="0">
              <a:buNone/>
              <a:defRPr b="1" cap="all" baseline="0">
                <a:solidFill>
                  <a:srgbClr val="00AEEF"/>
                </a:solidFill>
              </a:defRPr>
            </a:lvl4pPr>
            <a:lvl5pPr marL="1828800" indent="0">
              <a:buNone/>
              <a:defRPr b="1" cap="all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55C212-ABAC-225D-39A6-EC4B98606C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835" y="810769"/>
            <a:ext cx="2838532" cy="345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09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A43D-B5BB-9B4D-CE69-36574CDD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8C744F7-6887-C3F5-D596-A82DF969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FEEEC1-BCD6-4FFA-8D21-63EFDF4FABDD}" type="datetime4">
              <a:rPr lang="en-US" smtClean="0"/>
              <a:t>May 16,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197ECD-649E-7140-68CE-89C6B6B7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BE37D33-76E0-8EAD-A691-711653B3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9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81" y="1223963"/>
            <a:ext cx="5539255" cy="5136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223963"/>
            <a:ext cx="5541431" cy="5136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9D0239-1EAE-F092-147D-19CE197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7D033AA-507D-F997-34F8-E4C76DFB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03098B-CE68-4902-BE9D-2D947B6A72BB}" type="datetime4">
              <a:rPr lang="en-US" smtClean="0"/>
              <a:t>May 16,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363166B-3397-D363-023F-9E525945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D18538-EF69-54FC-4538-6B1C850D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9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A43D-B5BB-9B4D-CE69-36574CDD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E2FD643-A316-54D7-D1E8-5FF0B57898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261433" y="171450"/>
            <a:ext cx="1752600" cy="6223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3748AF-B975-BF43-0831-8B0736FA89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2620" y="378763"/>
            <a:ext cx="1513266" cy="184339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72622B6-8D4B-B207-9469-4DE8A384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28264-BC6C-4583-9995-BF8949AC6265}" type="datetime4">
              <a:rPr lang="en-US" smtClean="0"/>
              <a:t>May 16,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BF84C73-AD47-DC90-6A77-C037F1E6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8AAF924-2ACA-9D89-45B2-E3FF84A7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6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8850BE8-AE05-4095-0B99-9A53339A9F0C}"/>
              </a:ext>
            </a:extLst>
          </p:cNvPr>
          <p:cNvSpPr/>
          <p:nvPr userDrawn="1"/>
        </p:nvSpPr>
        <p:spPr bwMode="auto">
          <a:xfrm>
            <a:off x="246682" y="6197739"/>
            <a:ext cx="11945318" cy="660261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3F34FD-BAF5-9556-11C5-29859133933C}"/>
              </a:ext>
            </a:extLst>
          </p:cNvPr>
          <p:cNvSpPr/>
          <p:nvPr userDrawn="1"/>
        </p:nvSpPr>
        <p:spPr bwMode="auto">
          <a:xfrm>
            <a:off x="246682" y="5831840"/>
            <a:ext cx="11945318" cy="27908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>
              <a:ln>
                <a:noFill/>
              </a:ln>
              <a:effectLst/>
              <a:ea typeface="MS PGothic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07C3FA-D1D1-8BD6-009B-E0B75DB616AC}"/>
              </a:ext>
            </a:extLst>
          </p:cNvPr>
          <p:cNvSpPr/>
          <p:nvPr userDrawn="1"/>
        </p:nvSpPr>
        <p:spPr bwMode="auto">
          <a:xfrm>
            <a:off x="246682" y="-2"/>
            <a:ext cx="11945318" cy="5735322"/>
          </a:xfrm>
          <a:prstGeom prst="rect">
            <a:avLst/>
          </a:prstGeom>
          <a:solidFill>
            <a:srgbClr val="00AADE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>
              <a:ln>
                <a:noFill/>
              </a:ln>
              <a:effectLst/>
              <a:ea typeface="MS PGothic" pitchFamily="34" charset="-128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FE88E39-B0DB-A3CC-157C-2AE0DBF84107}"/>
              </a:ext>
            </a:extLst>
          </p:cNvPr>
          <p:cNvSpPr/>
          <p:nvPr userDrawn="1"/>
        </p:nvSpPr>
        <p:spPr bwMode="auto">
          <a:xfrm>
            <a:off x="1" y="-4"/>
            <a:ext cx="3351633" cy="6857998"/>
          </a:xfrm>
          <a:custGeom>
            <a:avLst/>
            <a:gdLst>
              <a:gd name="connsiteX0" fmla="*/ 0 w 3351633"/>
              <a:gd name="connsiteY0" fmla="*/ 0 h 6857998"/>
              <a:gd name="connsiteX1" fmla="*/ 1790781 w 3351633"/>
              <a:gd name="connsiteY1" fmla="*/ 0 h 6857998"/>
              <a:gd name="connsiteX2" fmla="*/ 2493514 w 3351633"/>
              <a:gd name="connsiteY2" fmla="*/ 0 h 6857998"/>
              <a:gd name="connsiteX3" fmla="*/ 2493694 w 3351633"/>
              <a:gd name="connsiteY3" fmla="*/ 312 h 6857998"/>
              <a:gd name="connsiteX4" fmla="*/ 3351633 w 3351633"/>
              <a:gd name="connsiteY4" fmla="*/ 3388575 h 6857998"/>
              <a:gd name="connsiteX5" fmla="*/ 2493694 w 3351633"/>
              <a:gd name="connsiteY5" fmla="*/ 6776838 h 6857998"/>
              <a:gd name="connsiteX6" fmla="*/ 2447027 w 3351633"/>
              <a:gd name="connsiteY6" fmla="*/ 6857998 h 6857998"/>
              <a:gd name="connsiteX7" fmla="*/ 1744294 w 3351633"/>
              <a:gd name="connsiteY7" fmla="*/ 6857998 h 6857998"/>
              <a:gd name="connsiteX8" fmla="*/ 0 w 3351633"/>
              <a:gd name="connsiteY8" fmla="*/ 6857998 h 6857998"/>
              <a:gd name="connsiteX9" fmla="*/ 0 w 3351633"/>
              <a:gd name="connsiteY9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1633" h="6857998">
                <a:moveTo>
                  <a:pt x="0" y="0"/>
                </a:moveTo>
                <a:lnTo>
                  <a:pt x="1790781" y="0"/>
                </a:lnTo>
                <a:lnTo>
                  <a:pt x="2493514" y="0"/>
                </a:lnTo>
                <a:lnTo>
                  <a:pt x="2493694" y="312"/>
                </a:lnTo>
                <a:cubicBezTo>
                  <a:pt x="3040840" y="1007518"/>
                  <a:pt x="3351633" y="2161752"/>
                  <a:pt x="3351633" y="3388575"/>
                </a:cubicBezTo>
                <a:cubicBezTo>
                  <a:pt x="3351633" y="4615398"/>
                  <a:pt x="3040840" y="5769632"/>
                  <a:pt x="2493694" y="6776838"/>
                </a:cubicBezTo>
                <a:lnTo>
                  <a:pt x="2447027" y="6857998"/>
                </a:lnTo>
                <a:lnTo>
                  <a:pt x="1744294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EB1537D-E247-2384-0A09-5208D1EED7EB}"/>
              </a:ext>
            </a:extLst>
          </p:cNvPr>
          <p:cNvSpPr/>
          <p:nvPr userDrawn="1"/>
        </p:nvSpPr>
        <p:spPr bwMode="auto">
          <a:xfrm>
            <a:off x="2387243" y="-4"/>
            <a:ext cx="1430749" cy="6858000"/>
          </a:xfrm>
          <a:custGeom>
            <a:avLst/>
            <a:gdLst>
              <a:gd name="connsiteX0" fmla="*/ 47041 w 1430749"/>
              <a:gd name="connsiteY0" fmla="*/ 0 h 6939817"/>
              <a:gd name="connsiteX1" fmla="*/ 626025 w 1430749"/>
              <a:gd name="connsiteY1" fmla="*/ 0 h 6939817"/>
              <a:gd name="connsiteX2" fmla="*/ 670607 w 1430749"/>
              <a:gd name="connsiteY2" fmla="*/ 87046 h 6939817"/>
              <a:gd name="connsiteX3" fmla="*/ 1430749 w 1430749"/>
              <a:gd name="connsiteY3" fmla="*/ 3429003 h 6939817"/>
              <a:gd name="connsiteX4" fmla="*/ 670607 w 1430749"/>
              <a:gd name="connsiteY4" fmla="*/ 6770960 h 6939817"/>
              <a:gd name="connsiteX5" fmla="*/ 584123 w 1430749"/>
              <a:gd name="connsiteY5" fmla="*/ 6939817 h 6939817"/>
              <a:gd name="connsiteX6" fmla="*/ 0 w 1430749"/>
              <a:gd name="connsiteY6" fmla="*/ 6939817 h 6939817"/>
              <a:gd name="connsiteX7" fmla="*/ 47223 w 1430749"/>
              <a:gd name="connsiteY7" fmla="*/ 6857688 h 6939817"/>
              <a:gd name="connsiteX8" fmla="*/ 915398 w 1430749"/>
              <a:gd name="connsiteY8" fmla="*/ 3429002 h 6939817"/>
              <a:gd name="connsiteX9" fmla="*/ 47223 w 1430749"/>
              <a:gd name="connsiteY9" fmla="*/ 316 h 6939817"/>
              <a:gd name="connsiteX10" fmla="*/ 47041 w 1430749"/>
              <a:gd name="connsiteY10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749" h="6939817">
                <a:moveTo>
                  <a:pt x="47041" y="0"/>
                </a:moveTo>
                <a:lnTo>
                  <a:pt x="626025" y="0"/>
                </a:lnTo>
                <a:lnTo>
                  <a:pt x="670607" y="87046"/>
                </a:lnTo>
                <a:cubicBezTo>
                  <a:pt x="1157752" y="1098039"/>
                  <a:pt x="1430749" y="2231640"/>
                  <a:pt x="1430749" y="3429003"/>
                </a:cubicBezTo>
                <a:cubicBezTo>
                  <a:pt x="1430749" y="4626366"/>
                  <a:pt x="1157752" y="5759968"/>
                  <a:pt x="670607" y="6770960"/>
                </a:cubicBezTo>
                <a:lnTo>
                  <a:pt x="584123" y="6939817"/>
                </a:lnTo>
                <a:lnTo>
                  <a:pt x="0" y="6939817"/>
                </a:lnTo>
                <a:lnTo>
                  <a:pt x="47223" y="6857688"/>
                </a:lnTo>
                <a:cubicBezTo>
                  <a:pt x="600897" y="5838466"/>
                  <a:pt x="915398" y="4670462"/>
                  <a:pt x="915398" y="3429002"/>
                </a:cubicBezTo>
                <a:cubicBezTo>
                  <a:pt x="915398" y="2187542"/>
                  <a:pt x="600897" y="1019538"/>
                  <a:pt x="47223" y="316"/>
                </a:cubicBezTo>
                <a:lnTo>
                  <a:pt x="47041" y="0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24" name="Picture 17" descr="slide_Eversource_energy_white">
            <a:extLst>
              <a:ext uri="{FF2B5EF4-FFF2-40B4-BE49-F238E27FC236}">
                <a16:creationId xmlns:a16="http://schemas.microsoft.com/office/drawing/2014/main" id="{AC86B30D-5FCA-FDA3-4496-DCDD8CCE32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4751"/>
          <a:stretch/>
        </p:blipFill>
        <p:spPr bwMode="auto">
          <a:xfrm>
            <a:off x="10280650" y="6442656"/>
            <a:ext cx="1460500" cy="19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33">
            <a:extLst>
              <a:ext uri="{FF2B5EF4-FFF2-40B4-BE49-F238E27FC236}">
                <a16:creationId xmlns:a16="http://schemas.microsoft.com/office/drawing/2014/main" id="{14250DB8-B6C8-2F8C-D14C-408D395D6F9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02667" y="3136613"/>
            <a:ext cx="7338483" cy="584775"/>
          </a:xfrm>
        </p:spPr>
        <p:txBody>
          <a:bodyPr anchor="ctr" anchorCtr="0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6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8850BE8-AE05-4095-0B99-9A53339A9F0C}"/>
              </a:ext>
            </a:extLst>
          </p:cNvPr>
          <p:cNvSpPr/>
          <p:nvPr userDrawn="1"/>
        </p:nvSpPr>
        <p:spPr bwMode="auto">
          <a:xfrm>
            <a:off x="1" y="6228080"/>
            <a:ext cx="12191999" cy="62992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3F34FD-BAF5-9556-11C5-29859133933C}"/>
              </a:ext>
            </a:extLst>
          </p:cNvPr>
          <p:cNvSpPr/>
          <p:nvPr userDrawn="1"/>
        </p:nvSpPr>
        <p:spPr bwMode="auto">
          <a:xfrm>
            <a:off x="1" y="426720"/>
            <a:ext cx="12191999" cy="568452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>
              <a:ln>
                <a:noFill/>
              </a:ln>
              <a:effectLst/>
              <a:ea typeface="MS PGothic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07C3FA-D1D1-8BD6-009B-E0B75DB616AC}"/>
              </a:ext>
            </a:extLst>
          </p:cNvPr>
          <p:cNvSpPr/>
          <p:nvPr userDrawn="1"/>
        </p:nvSpPr>
        <p:spPr bwMode="auto">
          <a:xfrm>
            <a:off x="1" y="-2"/>
            <a:ext cx="12191999" cy="288291"/>
          </a:xfrm>
          <a:prstGeom prst="rect">
            <a:avLst/>
          </a:prstGeom>
          <a:solidFill>
            <a:srgbClr val="00AADE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>
              <a:ln>
                <a:noFill/>
              </a:ln>
              <a:effectLst/>
              <a:ea typeface="MS PGothic" pitchFamily="34" charset="-128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FE88E39-B0DB-A3CC-157C-2AE0DBF84107}"/>
              </a:ext>
            </a:extLst>
          </p:cNvPr>
          <p:cNvSpPr/>
          <p:nvPr userDrawn="1"/>
        </p:nvSpPr>
        <p:spPr bwMode="auto">
          <a:xfrm>
            <a:off x="1" y="-4"/>
            <a:ext cx="3351633" cy="6857998"/>
          </a:xfrm>
          <a:custGeom>
            <a:avLst/>
            <a:gdLst>
              <a:gd name="connsiteX0" fmla="*/ 0 w 3351633"/>
              <a:gd name="connsiteY0" fmla="*/ 0 h 6857998"/>
              <a:gd name="connsiteX1" fmla="*/ 1790781 w 3351633"/>
              <a:gd name="connsiteY1" fmla="*/ 0 h 6857998"/>
              <a:gd name="connsiteX2" fmla="*/ 2493514 w 3351633"/>
              <a:gd name="connsiteY2" fmla="*/ 0 h 6857998"/>
              <a:gd name="connsiteX3" fmla="*/ 2493694 w 3351633"/>
              <a:gd name="connsiteY3" fmla="*/ 312 h 6857998"/>
              <a:gd name="connsiteX4" fmla="*/ 3351633 w 3351633"/>
              <a:gd name="connsiteY4" fmla="*/ 3388575 h 6857998"/>
              <a:gd name="connsiteX5" fmla="*/ 2493694 w 3351633"/>
              <a:gd name="connsiteY5" fmla="*/ 6776838 h 6857998"/>
              <a:gd name="connsiteX6" fmla="*/ 2447027 w 3351633"/>
              <a:gd name="connsiteY6" fmla="*/ 6857998 h 6857998"/>
              <a:gd name="connsiteX7" fmla="*/ 1744294 w 3351633"/>
              <a:gd name="connsiteY7" fmla="*/ 6857998 h 6857998"/>
              <a:gd name="connsiteX8" fmla="*/ 0 w 3351633"/>
              <a:gd name="connsiteY8" fmla="*/ 6857998 h 6857998"/>
              <a:gd name="connsiteX9" fmla="*/ 0 w 3351633"/>
              <a:gd name="connsiteY9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1633" h="6857998">
                <a:moveTo>
                  <a:pt x="0" y="0"/>
                </a:moveTo>
                <a:lnTo>
                  <a:pt x="1790781" y="0"/>
                </a:lnTo>
                <a:lnTo>
                  <a:pt x="2493514" y="0"/>
                </a:lnTo>
                <a:lnTo>
                  <a:pt x="2493694" y="312"/>
                </a:lnTo>
                <a:cubicBezTo>
                  <a:pt x="3040840" y="1007518"/>
                  <a:pt x="3351633" y="2161752"/>
                  <a:pt x="3351633" y="3388575"/>
                </a:cubicBezTo>
                <a:cubicBezTo>
                  <a:pt x="3351633" y="4615398"/>
                  <a:pt x="3040840" y="5769632"/>
                  <a:pt x="2493694" y="6776838"/>
                </a:cubicBezTo>
                <a:lnTo>
                  <a:pt x="2447027" y="6857998"/>
                </a:lnTo>
                <a:lnTo>
                  <a:pt x="1744294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EB1537D-E247-2384-0A09-5208D1EED7EB}"/>
              </a:ext>
            </a:extLst>
          </p:cNvPr>
          <p:cNvSpPr/>
          <p:nvPr userDrawn="1"/>
        </p:nvSpPr>
        <p:spPr bwMode="auto">
          <a:xfrm>
            <a:off x="2387243" y="-4"/>
            <a:ext cx="1430749" cy="6858000"/>
          </a:xfrm>
          <a:custGeom>
            <a:avLst/>
            <a:gdLst>
              <a:gd name="connsiteX0" fmla="*/ 47041 w 1430749"/>
              <a:gd name="connsiteY0" fmla="*/ 0 h 6939817"/>
              <a:gd name="connsiteX1" fmla="*/ 626025 w 1430749"/>
              <a:gd name="connsiteY1" fmla="*/ 0 h 6939817"/>
              <a:gd name="connsiteX2" fmla="*/ 670607 w 1430749"/>
              <a:gd name="connsiteY2" fmla="*/ 87046 h 6939817"/>
              <a:gd name="connsiteX3" fmla="*/ 1430749 w 1430749"/>
              <a:gd name="connsiteY3" fmla="*/ 3429003 h 6939817"/>
              <a:gd name="connsiteX4" fmla="*/ 670607 w 1430749"/>
              <a:gd name="connsiteY4" fmla="*/ 6770960 h 6939817"/>
              <a:gd name="connsiteX5" fmla="*/ 584123 w 1430749"/>
              <a:gd name="connsiteY5" fmla="*/ 6939817 h 6939817"/>
              <a:gd name="connsiteX6" fmla="*/ 0 w 1430749"/>
              <a:gd name="connsiteY6" fmla="*/ 6939817 h 6939817"/>
              <a:gd name="connsiteX7" fmla="*/ 47223 w 1430749"/>
              <a:gd name="connsiteY7" fmla="*/ 6857688 h 6939817"/>
              <a:gd name="connsiteX8" fmla="*/ 915398 w 1430749"/>
              <a:gd name="connsiteY8" fmla="*/ 3429002 h 6939817"/>
              <a:gd name="connsiteX9" fmla="*/ 47223 w 1430749"/>
              <a:gd name="connsiteY9" fmla="*/ 316 h 6939817"/>
              <a:gd name="connsiteX10" fmla="*/ 47041 w 1430749"/>
              <a:gd name="connsiteY10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749" h="6939817">
                <a:moveTo>
                  <a:pt x="47041" y="0"/>
                </a:moveTo>
                <a:lnTo>
                  <a:pt x="626025" y="0"/>
                </a:lnTo>
                <a:lnTo>
                  <a:pt x="670607" y="87046"/>
                </a:lnTo>
                <a:cubicBezTo>
                  <a:pt x="1157752" y="1098039"/>
                  <a:pt x="1430749" y="2231640"/>
                  <a:pt x="1430749" y="3429003"/>
                </a:cubicBezTo>
                <a:cubicBezTo>
                  <a:pt x="1430749" y="4626366"/>
                  <a:pt x="1157752" y="5759968"/>
                  <a:pt x="670607" y="6770960"/>
                </a:cubicBezTo>
                <a:lnTo>
                  <a:pt x="584123" y="6939817"/>
                </a:lnTo>
                <a:lnTo>
                  <a:pt x="0" y="6939817"/>
                </a:lnTo>
                <a:lnTo>
                  <a:pt x="47223" y="6857688"/>
                </a:lnTo>
                <a:cubicBezTo>
                  <a:pt x="600897" y="5838466"/>
                  <a:pt x="915398" y="4670462"/>
                  <a:pt x="915398" y="3429002"/>
                </a:cubicBezTo>
                <a:cubicBezTo>
                  <a:pt x="915398" y="2187542"/>
                  <a:pt x="600897" y="1019538"/>
                  <a:pt x="47223" y="316"/>
                </a:cubicBezTo>
                <a:lnTo>
                  <a:pt x="47041" y="0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24" name="Picture 17" descr="slide_Eversource_energy_white">
            <a:extLst>
              <a:ext uri="{FF2B5EF4-FFF2-40B4-BE49-F238E27FC236}">
                <a16:creationId xmlns:a16="http://schemas.microsoft.com/office/drawing/2014/main" id="{AC86B30D-5FCA-FDA3-4496-DCDD8CCE32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4751"/>
          <a:stretch/>
        </p:blipFill>
        <p:spPr bwMode="auto">
          <a:xfrm>
            <a:off x="10280650" y="6442656"/>
            <a:ext cx="1460500" cy="19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3">
            <a:extLst>
              <a:ext uri="{FF2B5EF4-FFF2-40B4-BE49-F238E27FC236}">
                <a16:creationId xmlns:a16="http://schemas.microsoft.com/office/drawing/2014/main" id="{45C40E4F-AA76-FC03-0FD1-71445DD1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67" y="3136613"/>
            <a:ext cx="7338483" cy="584775"/>
          </a:xfrm>
        </p:spPr>
        <p:txBody>
          <a:bodyPr anchor="ctr" anchorCtr="0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78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8850BE8-AE05-4095-0B99-9A53339A9F0C}"/>
              </a:ext>
            </a:extLst>
          </p:cNvPr>
          <p:cNvSpPr/>
          <p:nvPr userDrawn="1"/>
        </p:nvSpPr>
        <p:spPr bwMode="auto">
          <a:xfrm>
            <a:off x="1" y="6228080"/>
            <a:ext cx="12191999" cy="62992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3F34FD-BAF5-9556-11C5-29859133933C}"/>
              </a:ext>
            </a:extLst>
          </p:cNvPr>
          <p:cNvSpPr/>
          <p:nvPr userDrawn="1"/>
        </p:nvSpPr>
        <p:spPr bwMode="auto">
          <a:xfrm>
            <a:off x="1" y="335280"/>
            <a:ext cx="12191999" cy="583184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>
              <a:ln>
                <a:noFill/>
              </a:ln>
              <a:effectLst/>
              <a:ea typeface="MS PGothic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07C3FA-D1D1-8BD6-009B-E0B75DB616AC}"/>
              </a:ext>
            </a:extLst>
          </p:cNvPr>
          <p:cNvSpPr/>
          <p:nvPr userDrawn="1"/>
        </p:nvSpPr>
        <p:spPr bwMode="auto">
          <a:xfrm>
            <a:off x="1" y="-2"/>
            <a:ext cx="12191999" cy="288291"/>
          </a:xfrm>
          <a:prstGeom prst="rect">
            <a:avLst/>
          </a:prstGeom>
          <a:solidFill>
            <a:srgbClr val="00AADE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>
              <a:ln>
                <a:noFill/>
              </a:ln>
              <a:effectLst/>
              <a:ea typeface="MS PGothic" pitchFamily="34" charset="-128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FE88E39-B0DB-A3CC-157C-2AE0DBF84107}"/>
              </a:ext>
            </a:extLst>
          </p:cNvPr>
          <p:cNvSpPr/>
          <p:nvPr userDrawn="1"/>
        </p:nvSpPr>
        <p:spPr bwMode="auto">
          <a:xfrm>
            <a:off x="1" y="-4"/>
            <a:ext cx="3351633" cy="6857998"/>
          </a:xfrm>
          <a:custGeom>
            <a:avLst/>
            <a:gdLst>
              <a:gd name="connsiteX0" fmla="*/ 0 w 3351633"/>
              <a:gd name="connsiteY0" fmla="*/ 0 h 6857998"/>
              <a:gd name="connsiteX1" fmla="*/ 1790781 w 3351633"/>
              <a:gd name="connsiteY1" fmla="*/ 0 h 6857998"/>
              <a:gd name="connsiteX2" fmla="*/ 2493514 w 3351633"/>
              <a:gd name="connsiteY2" fmla="*/ 0 h 6857998"/>
              <a:gd name="connsiteX3" fmla="*/ 2493694 w 3351633"/>
              <a:gd name="connsiteY3" fmla="*/ 312 h 6857998"/>
              <a:gd name="connsiteX4" fmla="*/ 3351633 w 3351633"/>
              <a:gd name="connsiteY4" fmla="*/ 3388575 h 6857998"/>
              <a:gd name="connsiteX5" fmla="*/ 2493694 w 3351633"/>
              <a:gd name="connsiteY5" fmla="*/ 6776838 h 6857998"/>
              <a:gd name="connsiteX6" fmla="*/ 2447027 w 3351633"/>
              <a:gd name="connsiteY6" fmla="*/ 6857998 h 6857998"/>
              <a:gd name="connsiteX7" fmla="*/ 1744294 w 3351633"/>
              <a:gd name="connsiteY7" fmla="*/ 6857998 h 6857998"/>
              <a:gd name="connsiteX8" fmla="*/ 0 w 3351633"/>
              <a:gd name="connsiteY8" fmla="*/ 6857998 h 6857998"/>
              <a:gd name="connsiteX9" fmla="*/ 0 w 3351633"/>
              <a:gd name="connsiteY9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1633" h="6857998">
                <a:moveTo>
                  <a:pt x="0" y="0"/>
                </a:moveTo>
                <a:lnTo>
                  <a:pt x="1790781" y="0"/>
                </a:lnTo>
                <a:lnTo>
                  <a:pt x="2493514" y="0"/>
                </a:lnTo>
                <a:lnTo>
                  <a:pt x="2493694" y="312"/>
                </a:lnTo>
                <a:cubicBezTo>
                  <a:pt x="3040840" y="1007518"/>
                  <a:pt x="3351633" y="2161752"/>
                  <a:pt x="3351633" y="3388575"/>
                </a:cubicBezTo>
                <a:cubicBezTo>
                  <a:pt x="3351633" y="4615398"/>
                  <a:pt x="3040840" y="5769632"/>
                  <a:pt x="2493694" y="6776838"/>
                </a:cubicBezTo>
                <a:lnTo>
                  <a:pt x="2447027" y="6857998"/>
                </a:lnTo>
                <a:lnTo>
                  <a:pt x="1744294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EB1537D-E247-2384-0A09-5208D1EED7EB}"/>
              </a:ext>
            </a:extLst>
          </p:cNvPr>
          <p:cNvSpPr/>
          <p:nvPr userDrawn="1"/>
        </p:nvSpPr>
        <p:spPr bwMode="auto">
          <a:xfrm>
            <a:off x="2387243" y="-4"/>
            <a:ext cx="1430749" cy="6858000"/>
          </a:xfrm>
          <a:custGeom>
            <a:avLst/>
            <a:gdLst>
              <a:gd name="connsiteX0" fmla="*/ 47041 w 1430749"/>
              <a:gd name="connsiteY0" fmla="*/ 0 h 6939817"/>
              <a:gd name="connsiteX1" fmla="*/ 626025 w 1430749"/>
              <a:gd name="connsiteY1" fmla="*/ 0 h 6939817"/>
              <a:gd name="connsiteX2" fmla="*/ 670607 w 1430749"/>
              <a:gd name="connsiteY2" fmla="*/ 87046 h 6939817"/>
              <a:gd name="connsiteX3" fmla="*/ 1430749 w 1430749"/>
              <a:gd name="connsiteY3" fmla="*/ 3429003 h 6939817"/>
              <a:gd name="connsiteX4" fmla="*/ 670607 w 1430749"/>
              <a:gd name="connsiteY4" fmla="*/ 6770960 h 6939817"/>
              <a:gd name="connsiteX5" fmla="*/ 584123 w 1430749"/>
              <a:gd name="connsiteY5" fmla="*/ 6939817 h 6939817"/>
              <a:gd name="connsiteX6" fmla="*/ 0 w 1430749"/>
              <a:gd name="connsiteY6" fmla="*/ 6939817 h 6939817"/>
              <a:gd name="connsiteX7" fmla="*/ 47223 w 1430749"/>
              <a:gd name="connsiteY7" fmla="*/ 6857688 h 6939817"/>
              <a:gd name="connsiteX8" fmla="*/ 915398 w 1430749"/>
              <a:gd name="connsiteY8" fmla="*/ 3429002 h 6939817"/>
              <a:gd name="connsiteX9" fmla="*/ 47223 w 1430749"/>
              <a:gd name="connsiteY9" fmla="*/ 316 h 6939817"/>
              <a:gd name="connsiteX10" fmla="*/ 47041 w 1430749"/>
              <a:gd name="connsiteY10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749" h="6939817">
                <a:moveTo>
                  <a:pt x="47041" y="0"/>
                </a:moveTo>
                <a:lnTo>
                  <a:pt x="626025" y="0"/>
                </a:lnTo>
                <a:lnTo>
                  <a:pt x="670607" y="87046"/>
                </a:lnTo>
                <a:cubicBezTo>
                  <a:pt x="1157752" y="1098039"/>
                  <a:pt x="1430749" y="2231640"/>
                  <a:pt x="1430749" y="3429003"/>
                </a:cubicBezTo>
                <a:cubicBezTo>
                  <a:pt x="1430749" y="4626366"/>
                  <a:pt x="1157752" y="5759968"/>
                  <a:pt x="670607" y="6770960"/>
                </a:cubicBezTo>
                <a:lnTo>
                  <a:pt x="584123" y="6939817"/>
                </a:lnTo>
                <a:lnTo>
                  <a:pt x="0" y="6939817"/>
                </a:lnTo>
                <a:lnTo>
                  <a:pt x="47223" y="6857688"/>
                </a:lnTo>
                <a:cubicBezTo>
                  <a:pt x="600897" y="5838466"/>
                  <a:pt x="915398" y="4670462"/>
                  <a:pt x="915398" y="3429002"/>
                </a:cubicBezTo>
                <a:cubicBezTo>
                  <a:pt x="915398" y="2187542"/>
                  <a:pt x="600897" y="1019538"/>
                  <a:pt x="47223" y="316"/>
                </a:cubicBezTo>
                <a:lnTo>
                  <a:pt x="47041" y="0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24" name="Picture 17" descr="slide_Eversource_energy_white">
            <a:extLst>
              <a:ext uri="{FF2B5EF4-FFF2-40B4-BE49-F238E27FC236}">
                <a16:creationId xmlns:a16="http://schemas.microsoft.com/office/drawing/2014/main" id="{AC86B30D-5FCA-FDA3-4496-DCDD8CCE32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4751"/>
          <a:stretch/>
        </p:blipFill>
        <p:spPr bwMode="auto">
          <a:xfrm>
            <a:off x="10280650" y="6442656"/>
            <a:ext cx="1460500" cy="19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3">
            <a:extLst>
              <a:ext uri="{FF2B5EF4-FFF2-40B4-BE49-F238E27FC236}">
                <a16:creationId xmlns:a16="http://schemas.microsoft.com/office/drawing/2014/main" id="{45C40E4F-AA76-FC03-0FD1-71445DD1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67" y="3136613"/>
            <a:ext cx="7338483" cy="584775"/>
          </a:xfrm>
        </p:spPr>
        <p:txBody>
          <a:bodyPr anchor="ctr" anchorCtr="0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7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1B3397-FBD7-4682-BF90-02D0D428952C}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8465449" y="0"/>
            <a:chExt cx="3726551" cy="644265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A37F273-7C3F-1F09-B99A-DD1A460782F8}"/>
                </a:ext>
              </a:extLst>
            </p:cNvPr>
            <p:cNvSpPr/>
            <p:nvPr userDrawn="1"/>
          </p:nvSpPr>
          <p:spPr bwMode="auto">
            <a:xfrm>
              <a:off x="8465449" y="0"/>
              <a:ext cx="3726551" cy="1495332"/>
            </a:xfrm>
            <a:prstGeom prst="rect">
              <a:avLst/>
            </a:prstGeom>
            <a:solidFill>
              <a:srgbClr val="00AADE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FE87F1-86DD-34D1-159D-A3CDA7A75A40}"/>
                </a:ext>
              </a:extLst>
            </p:cNvPr>
            <p:cNvSpPr/>
            <p:nvPr userDrawn="1"/>
          </p:nvSpPr>
          <p:spPr bwMode="auto">
            <a:xfrm>
              <a:off x="8465449" y="1622595"/>
              <a:ext cx="3726551" cy="324519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9C2580D-821A-240B-DD52-F7286ADB57A0}"/>
                </a:ext>
              </a:extLst>
            </p:cNvPr>
            <p:cNvSpPr/>
            <p:nvPr userDrawn="1"/>
          </p:nvSpPr>
          <p:spPr bwMode="auto">
            <a:xfrm>
              <a:off x="8465449" y="4995049"/>
              <a:ext cx="3726551" cy="144760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FE88E39-B0DB-A3CC-157C-2AE0DBF84107}"/>
              </a:ext>
            </a:extLst>
          </p:cNvPr>
          <p:cNvSpPr/>
          <p:nvPr userDrawn="1"/>
        </p:nvSpPr>
        <p:spPr bwMode="auto">
          <a:xfrm>
            <a:off x="1" y="-4"/>
            <a:ext cx="3351633" cy="6857998"/>
          </a:xfrm>
          <a:custGeom>
            <a:avLst/>
            <a:gdLst>
              <a:gd name="connsiteX0" fmla="*/ 0 w 3351633"/>
              <a:gd name="connsiteY0" fmla="*/ 0 h 6857998"/>
              <a:gd name="connsiteX1" fmla="*/ 1790781 w 3351633"/>
              <a:gd name="connsiteY1" fmla="*/ 0 h 6857998"/>
              <a:gd name="connsiteX2" fmla="*/ 2493514 w 3351633"/>
              <a:gd name="connsiteY2" fmla="*/ 0 h 6857998"/>
              <a:gd name="connsiteX3" fmla="*/ 2493694 w 3351633"/>
              <a:gd name="connsiteY3" fmla="*/ 312 h 6857998"/>
              <a:gd name="connsiteX4" fmla="*/ 3351633 w 3351633"/>
              <a:gd name="connsiteY4" fmla="*/ 3388575 h 6857998"/>
              <a:gd name="connsiteX5" fmla="*/ 2493694 w 3351633"/>
              <a:gd name="connsiteY5" fmla="*/ 6776838 h 6857998"/>
              <a:gd name="connsiteX6" fmla="*/ 2447027 w 3351633"/>
              <a:gd name="connsiteY6" fmla="*/ 6857998 h 6857998"/>
              <a:gd name="connsiteX7" fmla="*/ 1744294 w 3351633"/>
              <a:gd name="connsiteY7" fmla="*/ 6857998 h 6857998"/>
              <a:gd name="connsiteX8" fmla="*/ 0 w 3351633"/>
              <a:gd name="connsiteY8" fmla="*/ 6857998 h 6857998"/>
              <a:gd name="connsiteX9" fmla="*/ 0 w 3351633"/>
              <a:gd name="connsiteY9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1633" h="6857998">
                <a:moveTo>
                  <a:pt x="0" y="0"/>
                </a:moveTo>
                <a:lnTo>
                  <a:pt x="1790781" y="0"/>
                </a:lnTo>
                <a:lnTo>
                  <a:pt x="2493514" y="0"/>
                </a:lnTo>
                <a:lnTo>
                  <a:pt x="2493694" y="312"/>
                </a:lnTo>
                <a:cubicBezTo>
                  <a:pt x="3040840" y="1007518"/>
                  <a:pt x="3351633" y="2161752"/>
                  <a:pt x="3351633" y="3388575"/>
                </a:cubicBezTo>
                <a:cubicBezTo>
                  <a:pt x="3351633" y="4615398"/>
                  <a:pt x="3040840" y="5769632"/>
                  <a:pt x="2493694" y="6776838"/>
                </a:cubicBezTo>
                <a:lnTo>
                  <a:pt x="2447027" y="6857998"/>
                </a:lnTo>
                <a:lnTo>
                  <a:pt x="1744294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EB1537D-E247-2384-0A09-5208D1EED7EB}"/>
              </a:ext>
            </a:extLst>
          </p:cNvPr>
          <p:cNvSpPr/>
          <p:nvPr userDrawn="1"/>
        </p:nvSpPr>
        <p:spPr bwMode="auto">
          <a:xfrm>
            <a:off x="2387243" y="-4"/>
            <a:ext cx="1430749" cy="6858000"/>
          </a:xfrm>
          <a:custGeom>
            <a:avLst/>
            <a:gdLst>
              <a:gd name="connsiteX0" fmla="*/ 47041 w 1430749"/>
              <a:gd name="connsiteY0" fmla="*/ 0 h 6939817"/>
              <a:gd name="connsiteX1" fmla="*/ 626025 w 1430749"/>
              <a:gd name="connsiteY1" fmla="*/ 0 h 6939817"/>
              <a:gd name="connsiteX2" fmla="*/ 670607 w 1430749"/>
              <a:gd name="connsiteY2" fmla="*/ 87046 h 6939817"/>
              <a:gd name="connsiteX3" fmla="*/ 1430749 w 1430749"/>
              <a:gd name="connsiteY3" fmla="*/ 3429003 h 6939817"/>
              <a:gd name="connsiteX4" fmla="*/ 670607 w 1430749"/>
              <a:gd name="connsiteY4" fmla="*/ 6770960 h 6939817"/>
              <a:gd name="connsiteX5" fmla="*/ 584123 w 1430749"/>
              <a:gd name="connsiteY5" fmla="*/ 6939817 h 6939817"/>
              <a:gd name="connsiteX6" fmla="*/ 0 w 1430749"/>
              <a:gd name="connsiteY6" fmla="*/ 6939817 h 6939817"/>
              <a:gd name="connsiteX7" fmla="*/ 47223 w 1430749"/>
              <a:gd name="connsiteY7" fmla="*/ 6857688 h 6939817"/>
              <a:gd name="connsiteX8" fmla="*/ 915398 w 1430749"/>
              <a:gd name="connsiteY8" fmla="*/ 3429002 h 6939817"/>
              <a:gd name="connsiteX9" fmla="*/ 47223 w 1430749"/>
              <a:gd name="connsiteY9" fmla="*/ 316 h 6939817"/>
              <a:gd name="connsiteX10" fmla="*/ 47041 w 1430749"/>
              <a:gd name="connsiteY10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749" h="6939817">
                <a:moveTo>
                  <a:pt x="47041" y="0"/>
                </a:moveTo>
                <a:lnTo>
                  <a:pt x="626025" y="0"/>
                </a:lnTo>
                <a:lnTo>
                  <a:pt x="670607" y="87046"/>
                </a:lnTo>
                <a:cubicBezTo>
                  <a:pt x="1157752" y="1098039"/>
                  <a:pt x="1430749" y="2231640"/>
                  <a:pt x="1430749" y="3429003"/>
                </a:cubicBezTo>
                <a:cubicBezTo>
                  <a:pt x="1430749" y="4626366"/>
                  <a:pt x="1157752" y="5759968"/>
                  <a:pt x="670607" y="6770960"/>
                </a:cubicBezTo>
                <a:lnTo>
                  <a:pt x="584123" y="6939817"/>
                </a:lnTo>
                <a:lnTo>
                  <a:pt x="0" y="6939817"/>
                </a:lnTo>
                <a:lnTo>
                  <a:pt x="47223" y="6857688"/>
                </a:lnTo>
                <a:cubicBezTo>
                  <a:pt x="600897" y="5838466"/>
                  <a:pt x="915398" y="4670462"/>
                  <a:pt x="915398" y="3429002"/>
                </a:cubicBezTo>
                <a:cubicBezTo>
                  <a:pt x="915398" y="2187542"/>
                  <a:pt x="600897" y="1019538"/>
                  <a:pt x="47223" y="316"/>
                </a:cubicBezTo>
                <a:lnTo>
                  <a:pt x="47041" y="0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24" name="Picture 17" descr="slide_Eversource_energy_white">
            <a:extLst>
              <a:ext uri="{FF2B5EF4-FFF2-40B4-BE49-F238E27FC236}">
                <a16:creationId xmlns:a16="http://schemas.microsoft.com/office/drawing/2014/main" id="{AC86B30D-5FCA-FDA3-4496-DCDD8CCE32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4751"/>
          <a:stretch/>
        </p:blipFill>
        <p:spPr bwMode="auto">
          <a:xfrm>
            <a:off x="10280650" y="6442656"/>
            <a:ext cx="1460500" cy="19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3">
            <a:extLst>
              <a:ext uri="{FF2B5EF4-FFF2-40B4-BE49-F238E27FC236}">
                <a16:creationId xmlns:a16="http://schemas.microsoft.com/office/drawing/2014/main" id="{543729A9-2679-A8C7-E227-11A257FA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67" y="3136613"/>
            <a:ext cx="7338483" cy="584775"/>
          </a:xfrm>
        </p:spPr>
        <p:txBody>
          <a:bodyPr anchor="ctr" anchorCtr="0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6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401F-05E3-7539-4FC2-D8BF14F9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C3D5CF-DDE2-43C5-AD20-7EC74E5980EE}" type="datetime4">
              <a:rPr lang="en-US" smtClean="0"/>
              <a:t>May 16,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C3AD8-049E-8C83-2E19-DCAD5589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69705-31FC-367D-A9F5-EC23FB46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77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881" y="1223963"/>
            <a:ext cx="5539255" cy="41687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81" y="1640840"/>
            <a:ext cx="5539255" cy="4719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23963"/>
            <a:ext cx="5541431" cy="41687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40840"/>
            <a:ext cx="5541431" cy="4719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9D0239-1EAE-F092-147D-19CE197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7D033AA-507D-F997-34F8-E4C76DFB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E8AC5-6696-4AD1-A636-B88EE52CC25B}" type="datetime4">
              <a:rPr lang="en-US" smtClean="0"/>
              <a:t>May 16,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363166B-3397-D363-023F-9E525945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D18538-EF69-54FC-4538-6B1C850D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8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79" y="413679"/>
            <a:ext cx="11043836" cy="526847"/>
          </a:xfrm>
        </p:spPr>
        <p:txBody>
          <a:bodyPr/>
          <a:lstStyle>
            <a:lvl1pPr algn="l">
              <a:defRPr sz="2200" b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80" y="1306287"/>
            <a:ext cx="10936941" cy="4502843"/>
          </a:xfrm>
        </p:spPr>
        <p:txBody>
          <a:bodyPr/>
          <a:lstStyle>
            <a:lvl1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13775" y="6444321"/>
            <a:ext cx="2540000" cy="257175"/>
          </a:xfrm>
          <a:ln/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88421" y="6572907"/>
            <a:ext cx="773936" cy="228600"/>
          </a:xfrm>
          <a:ln/>
        </p:spPr>
        <p:txBody>
          <a:bodyPr/>
          <a:lstStyle>
            <a:lvl1pPr>
              <a:defRPr sz="900" b="0">
                <a:solidFill>
                  <a:srgbClr val="2F4656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E3E1C030-5E23-4CD6-974C-C11ECEA976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58119"/>
      </p:ext>
    </p:extLst>
  </p:cSld>
  <p:clrMapOvr>
    <a:masterClrMapping/>
  </p:clrMapOvr>
  <p:transition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4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BF8D63-AB2C-45AB-A76D-1FE46C00A1E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 flip="none" rotWithShape="1">
            <a:gsLst>
              <a:gs pos="0">
                <a:srgbClr val="0072B8"/>
              </a:gs>
              <a:gs pos="87000">
                <a:srgbClr val="0AA286"/>
              </a:gs>
              <a:gs pos="38000">
                <a:srgbClr val="0A5380"/>
              </a:gs>
              <a:gs pos="100000">
                <a:srgbClr val="2BA764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835DA-5E69-485A-9940-63A6F02C2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301"/>
            <a:ext cx="9144000" cy="2994397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0767E-D87E-4FC0-A9AD-FAE415AA3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141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42C78-6AFA-4E62-BD7C-71E17238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4BADB-B0EB-427D-8183-E10F3F0A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06E62-5A24-450F-8392-26061380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83792-95D9-4E3C-A53A-1066A98BF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50" y="607065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512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ft justified_Title Slide">
    <p:bg>
      <p:bgPr>
        <a:solidFill>
          <a:srgbClr val="004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BF8D63-AB2C-45AB-A76D-1FE46C00A1E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 flip="none" rotWithShape="1">
            <a:gsLst>
              <a:gs pos="0">
                <a:srgbClr val="0072B8"/>
              </a:gs>
              <a:gs pos="87000">
                <a:srgbClr val="0AA286"/>
              </a:gs>
              <a:gs pos="38000">
                <a:srgbClr val="0A5380"/>
              </a:gs>
              <a:gs pos="100000">
                <a:srgbClr val="2BA764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835DA-5E69-485A-9940-63A6F02C2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733" y="2682597"/>
            <a:ext cx="10854088" cy="1767909"/>
          </a:xfrm>
        </p:spPr>
        <p:txBody>
          <a:bodyPr anchor="ctr">
            <a:normAutofit/>
          </a:bodyPr>
          <a:lstStyle>
            <a:lvl1pPr marL="914400" indent="-914400" algn="l">
              <a:defRPr sz="4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0767E-D87E-4FC0-A9AD-FAE415AA3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733" y="4613609"/>
            <a:ext cx="8957912" cy="122892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42C78-6AFA-4E62-BD7C-71E17238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4BADB-B0EB-427D-8183-E10F3F0A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06E62-5A24-450F-8392-26061380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83792-95D9-4E3C-A53A-1066A98BF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50" y="607065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006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reak">
    <p:bg>
      <p:bgPr>
        <a:solidFill>
          <a:srgbClr val="004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35DA-5E69-485A-9940-63A6F02C2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890" y="948447"/>
            <a:ext cx="9144000" cy="2715587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0767E-D87E-4FC0-A9AD-FAE415AA3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890" y="4201183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42C78-6AFA-4E62-BD7C-71E17238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4BADB-B0EB-427D-8183-E10F3F0A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06E62-5A24-450F-8392-26061380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3BB16E-04AF-4622-83F0-1D24D80BC9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6613" y="106402"/>
            <a:ext cx="1170562" cy="1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902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1C197-6D24-4242-BBCB-86A34B8F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3565-99DE-464C-B6D3-53EF3A70E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96" y="2023353"/>
            <a:ext cx="10721504" cy="4153610"/>
          </a:xfrm>
        </p:spPr>
        <p:txBody>
          <a:bodyPr/>
          <a:lstStyle>
            <a:lvl1pPr marL="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87849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1175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87849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9825" indent="-228600">
              <a:lnSpc>
                <a:spcPct val="100000"/>
              </a:lnSpc>
              <a:spcAft>
                <a:spcPts val="1800"/>
              </a:spcAft>
              <a:buClr>
                <a:srgbClr val="087849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39975" indent="-228600">
              <a:lnSpc>
                <a:spcPct val="100000"/>
              </a:lnSpc>
              <a:spcAft>
                <a:spcPts val="1800"/>
              </a:spcAft>
              <a:buClr>
                <a:srgbClr val="087849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39975" indent="-228600">
              <a:lnSpc>
                <a:spcPct val="100000"/>
              </a:lnSpc>
              <a:spcAft>
                <a:spcPts val="1800"/>
              </a:spcAft>
              <a:buClr>
                <a:srgbClr val="087849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C385E-809A-4190-AC3A-A853ABEF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753B-05C0-4138-BFF6-46C9B935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F5A65-1BC6-4D3E-83CF-67BAE53A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94F5A6C-531D-48E8-95D5-EC1C97C8C0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295" y="1359609"/>
            <a:ext cx="10721503" cy="46601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solidFill>
                  <a:srgbClr val="0072B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71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Title and Content">
    <p:bg>
      <p:bgPr>
        <a:solidFill>
          <a:srgbClr val="004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1C197-6D24-4242-BBCB-86A34B8F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3565-99DE-464C-B6D3-53EF3A70E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96" y="2042809"/>
            <a:ext cx="10721504" cy="4134154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AA286"/>
              </a:buClr>
              <a:buFont typeface="Wingdings" panose="05000000000000000000" pitchFamily="2" charset="2"/>
              <a:buChar char="§"/>
              <a:defRPr sz="2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AA286"/>
              </a:buClr>
              <a:buFont typeface="Arial" panose="020B0604020202020204" pitchFamily="34" charset="0"/>
              <a:buChar char="–"/>
              <a:defRPr sz="1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rgbClr val="0AA286"/>
              </a:buClr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rgbClr val="0AA286"/>
              </a:buClr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Clr>
                <a:srgbClr val="0AA286"/>
              </a:buClr>
              <a:buFont typeface="Wingdings" panose="05000000000000000000" pitchFamily="2" charset="2"/>
              <a:buChar char="§"/>
              <a:defRPr sz="1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C385E-809A-4190-AC3A-A853ABEF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753B-05C0-4138-BFF6-46C9B935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F5A65-1BC6-4D3E-83CF-67BAE53A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04E818-1657-4597-8281-67F036DE1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296" y="1359609"/>
            <a:ext cx="6517534" cy="466016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1509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pli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1C197-6D24-4242-BBCB-86A34B8F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21" y="2412460"/>
            <a:ext cx="2368726" cy="2470825"/>
          </a:xfrm>
        </p:spPr>
        <p:txBody>
          <a:bodyPr anchor="ctr">
            <a:normAutofit/>
          </a:bodyPr>
          <a:lstStyle>
            <a:lvl1pPr algn="r"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3565-99DE-464C-B6D3-53EF3A70E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318" y="1825625"/>
            <a:ext cx="8563579" cy="4069337"/>
          </a:xfrm>
        </p:spPr>
        <p:txBody>
          <a:bodyPr anchor="ctr"/>
          <a:lstStyle>
            <a:lvl1pPr marL="228600" indent="-228600">
              <a:spcBef>
                <a:spcPts val="0"/>
              </a:spcBef>
              <a:spcAft>
                <a:spcPts val="3000"/>
              </a:spcAft>
              <a:buClr>
                <a:srgbClr val="0AA286"/>
              </a:buClr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0"/>
              </a:spcBef>
              <a:spcAft>
                <a:spcPts val="3000"/>
              </a:spcAft>
              <a:buClr>
                <a:srgbClr val="0AA286"/>
              </a:buClr>
              <a:buFont typeface="Arial" panose="020B0604020202020204" pitchFamily="34" charset="0"/>
              <a:buChar char="–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AA286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AA286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AA286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C385E-809A-4190-AC3A-A853ABEF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753B-05C0-4138-BFF6-46C9B935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F5A65-1BC6-4D3E-83CF-67BAE53A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336762-544C-4034-A009-ACB63E8DC2A2}"/>
              </a:ext>
            </a:extLst>
          </p:cNvPr>
          <p:cNvCxnSpPr/>
          <p:nvPr userDrawn="1"/>
        </p:nvCxnSpPr>
        <p:spPr>
          <a:xfrm>
            <a:off x="2890689" y="1527243"/>
            <a:ext cx="0" cy="4747097"/>
          </a:xfrm>
          <a:prstGeom prst="line">
            <a:avLst/>
          </a:prstGeom>
          <a:ln w="19050">
            <a:solidFill>
              <a:srgbClr val="0072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571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ontent">
    <p:bg>
      <p:bgPr>
        <a:solidFill>
          <a:srgbClr val="004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A264-1118-4743-8DB0-6B46FAC7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522491"/>
            <a:ext cx="10877145" cy="766814"/>
          </a:xfr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504C-FDF3-BD48-96B2-81398353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567C-20C9-6941-A610-4D3148D660A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D1958-A4D9-C143-9CF3-4C1F3703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5889-0EF3-AF4B-A122-19E4F7B9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7E9-F16A-CE48-94CD-458C3909FF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D65B0E-CD37-49DE-AFC4-03C783F614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3563" y="4443713"/>
            <a:ext cx="274320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24944F2-C0C2-4C5D-A35C-978BB79452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6247" y="4453667"/>
            <a:ext cx="274320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74D9541-58AC-445F-9110-C5FD7D07AF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8931" y="4463621"/>
            <a:ext cx="274320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CD52BB9-1B8E-4215-8C17-89C12432AF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71615" y="4473575"/>
            <a:ext cx="274320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23EC304-7A77-4DB3-808E-324F353273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3563" y="3575350"/>
            <a:ext cx="274320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C689568-9737-4E0F-9014-6204CCAE6A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6247" y="3575350"/>
            <a:ext cx="274320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31570D2-2A35-4F28-9421-E6F54DAE64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8931" y="3575350"/>
            <a:ext cx="274320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EF296A0-5DE5-4E43-BE55-3E0DDE9277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1615" y="3575350"/>
            <a:ext cx="274320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871630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4 Graph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A264-1118-4743-8DB0-6B46FAC7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522491"/>
            <a:ext cx="10877145" cy="766814"/>
          </a:xfrm>
        </p:spPr>
        <p:txBody>
          <a:bodyPr anchor="ctr">
            <a:noAutofit/>
          </a:bodyPr>
          <a:lstStyle>
            <a:lvl1pPr>
              <a:defRPr sz="2400">
                <a:solidFill>
                  <a:srgbClr val="0040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504C-FDF3-BD48-96B2-81398353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567C-20C9-6941-A610-4D3148D660A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D1958-A4D9-C143-9CF3-4C1F3703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5889-0EF3-AF4B-A122-19E4F7B9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7E9-F16A-CE48-94CD-458C3909FF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D65B0E-CD37-49DE-AFC4-03C783F614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3563" y="4443713"/>
            <a:ext cx="274320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24944F2-C0C2-4C5D-A35C-978BB79452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6247" y="4453667"/>
            <a:ext cx="274320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74D9541-58AC-445F-9110-C5FD7D07AF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8931" y="4463621"/>
            <a:ext cx="274320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CD52BB9-1B8E-4215-8C17-89C12432AF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71615" y="4473575"/>
            <a:ext cx="274320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23EC304-7A77-4DB3-808E-324F353273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3563" y="3575350"/>
            <a:ext cx="274320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rgbClr val="0AA286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C689568-9737-4E0F-9014-6204CCAE6A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6247" y="3575350"/>
            <a:ext cx="274320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rgbClr val="0AA286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31570D2-2A35-4F28-9421-E6F54DAE64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8931" y="3575350"/>
            <a:ext cx="274320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rgbClr val="0AA286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EF296A0-5DE5-4E43-BE55-3E0DDE9277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1615" y="3575350"/>
            <a:ext cx="274320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rgbClr val="0AA286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893295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3 Graph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A264-1118-4743-8DB0-6B46FAC7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522491"/>
            <a:ext cx="10877145" cy="766814"/>
          </a:xfrm>
        </p:spPr>
        <p:txBody>
          <a:bodyPr anchor="ctr">
            <a:noAutofit/>
          </a:bodyPr>
          <a:lstStyle>
            <a:lvl1pPr>
              <a:defRPr sz="2400">
                <a:solidFill>
                  <a:srgbClr val="0040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504C-FDF3-BD48-96B2-81398353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567C-20C9-6941-A610-4D3148D660A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D1958-A4D9-C143-9CF3-4C1F3703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5889-0EF3-AF4B-A122-19E4F7B9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7E9-F16A-CE48-94CD-458C3909FF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D65B0E-CD37-49DE-AFC4-03C783F614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654" y="1444902"/>
            <a:ext cx="10877145" cy="49090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 b="1">
                <a:solidFill>
                  <a:srgbClr val="0072B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24944F2-C0C2-4C5D-A35C-978BB79452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654" y="3385197"/>
            <a:ext cx="324904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74D9541-58AC-445F-9110-C5FD7D07AF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54508" y="3395151"/>
            <a:ext cx="3441996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CD52BB9-1B8E-4215-8C17-89C12432AF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25319" y="3405105"/>
            <a:ext cx="3328480" cy="19748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C689568-9737-4E0F-9014-6204CCAE6A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6654" y="2223206"/>
            <a:ext cx="324904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rgbClr val="0AA286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31570D2-2A35-4F28-9421-E6F54DAE64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54508" y="2223206"/>
            <a:ext cx="3441996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rgbClr val="0AA286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EF296A0-5DE5-4E43-BE55-3E0DDE9277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25319" y="2223206"/>
            <a:ext cx="3328480" cy="76681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i="1">
                <a:solidFill>
                  <a:srgbClr val="0AA286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D8311D-BAFA-44FA-BD6C-1F5D71EA6203}"/>
              </a:ext>
            </a:extLst>
          </p:cNvPr>
          <p:cNvCxnSpPr>
            <a:cxnSpLocks/>
          </p:cNvCxnSpPr>
          <p:nvPr userDrawn="1"/>
        </p:nvCxnSpPr>
        <p:spPr>
          <a:xfrm>
            <a:off x="3939702" y="2077850"/>
            <a:ext cx="0" cy="3302105"/>
          </a:xfrm>
          <a:prstGeom prst="line">
            <a:avLst/>
          </a:prstGeom>
          <a:ln w="9525">
            <a:solidFill>
              <a:srgbClr val="0072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5E02AF-28C5-4156-B0EA-071B99960F59}"/>
              </a:ext>
            </a:extLst>
          </p:cNvPr>
          <p:cNvCxnSpPr>
            <a:cxnSpLocks/>
          </p:cNvCxnSpPr>
          <p:nvPr userDrawn="1"/>
        </p:nvCxnSpPr>
        <p:spPr>
          <a:xfrm>
            <a:off x="7808068" y="2077850"/>
            <a:ext cx="0" cy="3302105"/>
          </a:xfrm>
          <a:prstGeom prst="line">
            <a:avLst/>
          </a:prstGeom>
          <a:ln w="9525">
            <a:solidFill>
              <a:srgbClr val="0072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4395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8D03-9274-43C1-91A8-3B0983B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12E3E-20DB-4EBA-8380-A8F568D52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A4B62-501E-4E80-8152-53AE5338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78D5C-8931-4884-A799-6CE55076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4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1FF49-A6B2-415F-BFA2-E36D2D60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7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61558"/>
            <a:ext cx="9448800" cy="8084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91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758B4-1306-4859-9822-1FD42E0432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419428"/>
            <a:ext cx="2284209" cy="277014"/>
          </a:xfrm>
          <a:prstGeom prst="rect">
            <a:avLst/>
          </a:prstGeom>
        </p:spPr>
      </p:pic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D680F397-9CAA-4D2D-89E8-8CDE536AC72A}"/>
              </a:ext>
            </a:extLst>
          </p:cNvPr>
          <p:cNvSpPr/>
          <p:nvPr/>
        </p:nvSpPr>
        <p:spPr>
          <a:xfrm>
            <a:off x="3938" y="-10678"/>
            <a:ext cx="4065863" cy="236848"/>
          </a:xfrm>
          <a:prstGeom prst="roundRect">
            <a:avLst>
              <a:gd name="adj" fmla="val 0"/>
            </a:avLst>
          </a:prstGeom>
          <a:solidFill>
            <a:srgbClr val="00AE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B0ECE676-0225-4D43-AD45-D7CC636CDF9D}"/>
              </a:ext>
            </a:extLst>
          </p:cNvPr>
          <p:cNvSpPr/>
          <p:nvPr/>
        </p:nvSpPr>
        <p:spPr>
          <a:xfrm>
            <a:off x="4069799" y="2"/>
            <a:ext cx="4065863" cy="226169"/>
          </a:xfrm>
          <a:prstGeom prst="roundRect">
            <a:avLst>
              <a:gd name="adj" fmla="val 0"/>
            </a:avLst>
          </a:prstGeom>
          <a:solidFill>
            <a:srgbClr val="00B1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E5A52AC3-59A6-43B1-9CCF-8A367038DC72}"/>
              </a:ext>
            </a:extLst>
          </p:cNvPr>
          <p:cNvSpPr/>
          <p:nvPr/>
        </p:nvSpPr>
        <p:spPr>
          <a:xfrm>
            <a:off x="8131730" y="-10678"/>
            <a:ext cx="4065863" cy="236848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91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 baseline="0">
          <a:solidFill>
            <a:srgbClr val="0077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007749"/>
        </a:buClr>
        <a:buSzPct val="109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007749"/>
        </a:buClr>
        <a:buSzPct val="109000"/>
        <a:buFont typeface="Arial Narrow" panose="020B060602020203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007749"/>
        </a:buClr>
        <a:buSzPct val="109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007749"/>
        </a:buClr>
        <a:buSzPct val="109000"/>
        <a:buFont typeface="Arial Narrow" panose="020B060602020203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007749"/>
        </a:buClr>
        <a:buSzPct val="109000"/>
        <a:buFont typeface="Arial Narrow" panose="020B060602020203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72" y="6579662"/>
            <a:ext cx="2540000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b="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 algn="ctr" defTabSz="4572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2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07392" y="6608236"/>
            <a:ext cx="773936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0">
                <a:solidFill>
                  <a:srgbClr val="2F4656"/>
                </a:solidFill>
                <a:latin typeface="Franklin Gothic Book" panose="020B05030201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E1C030-5E23-4CD6-974C-C11ECEA976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33847" y="279002"/>
            <a:ext cx="11210640" cy="67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0452" y="1460296"/>
            <a:ext cx="1093694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BDEA8F-9750-4CAF-BB84-D04B173CDEE5}"/>
              </a:ext>
            </a:extLst>
          </p:cNvPr>
          <p:cNvCxnSpPr/>
          <p:nvPr userDrawn="1"/>
        </p:nvCxnSpPr>
        <p:spPr bwMode="auto">
          <a:xfrm>
            <a:off x="105800" y="-1920"/>
            <a:ext cx="0" cy="2397966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1ABFB1-96A9-42BB-B15F-C82218D43FB7}"/>
              </a:ext>
            </a:extLst>
          </p:cNvPr>
          <p:cNvCxnSpPr/>
          <p:nvPr userDrawn="1"/>
        </p:nvCxnSpPr>
        <p:spPr bwMode="auto">
          <a:xfrm rot="5400000">
            <a:off x="-1006921" y="3475655"/>
            <a:ext cx="2225442" cy="0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F1AC7F-F92C-417E-BBE1-2A89EFECB42E}"/>
              </a:ext>
            </a:extLst>
          </p:cNvPr>
          <p:cNvCxnSpPr/>
          <p:nvPr userDrawn="1"/>
        </p:nvCxnSpPr>
        <p:spPr bwMode="auto">
          <a:xfrm>
            <a:off x="105800" y="4569714"/>
            <a:ext cx="0" cy="2293194"/>
          </a:xfrm>
          <a:prstGeom prst="line">
            <a:avLst/>
          </a:prstGeom>
          <a:noFill/>
          <a:ln w="165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4">
            <a:extLst>
              <a:ext uri="{FF2B5EF4-FFF2-40B4-BE49-F238E27FC236}">
                <a16:creationId xmlns:a16="http://schemas.microsoft.com/office/drawing/2014/main" id="{86004DF8-6D85-4BC0-908F-D18B295886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83556" y="107295"/>
            <a:ext cx="3666885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itchFamily="34" charset="-128"/>
                <a:cs typeface="Arial" panose="020B0604020202020204" pitchFamily="34" charset="0"/>
              </a:rPr>
              <a:t>EVERSOURCE ENERGY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08A800-AC0F-4099-8CFE-B36BDA129DE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592682" y="113297"/>
            <a:ext cx="1493519" cy="14188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636AEE-4CF4-4822-8A81-E3BEAA4E67C0}"/>
              </a:ext>
            </a:extLst>
          </p:cNvPr>
          <p:cNvCxnSpPr/>
          <p:nvPr userDrawn="1"/>
        </p:nvCxnSpPr>
        <p:spPr bwMode="auto">
          <a:xfrm>
            <a:off x="10312116" y="66641"/>
            <a:ext cx="0" cy="253926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932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3" r:id="rId15"/>
  </p:sldLayoutIdLst>
  <p:transition>
    <p:zoom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0">
          <a:solidFill>
            <a:schemeClr val="bg2">
              <a:lumMod val="75000"/>
            </a:schemeClr>
          </a:solidFill>
          <a:latin typeface="Franklin Gothic Demi" panose="020B07030201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9pPr>
    </p:titleStyle>
    <p:bodyStyle>
      <a:lvl1pPr marL="342891" indent="-342891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00405B"/>
        </a:buClr>
        <a:buSzPct val="13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386E67"/>
        </a:buClr>
        <a:buSzPct val="135000"/>
        <a:buFont typeface="Arial" charset="0"/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2971" indent="-228594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00405B"/>
        </a:buClr>
        <a:buSzPct val="130000"/>
        <a:buFont typeface="Wingdings" panose="05000000000000000000" pitchFamily="2" charset="2"/>
        <a:buChar char="§"/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160" indent="-228594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349" indent="-228594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61558"/>
            <a:ext cx="9448800" cy="8084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91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758B4-1306-4859-9822-1FD42E0432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19428"/>
            <a:ext cx="2284209" cy="277014"/>
          </a:xfrm>
          <a:prstGeom prst="rect">
            <a:avLst/>
          </a:prstGeom>
        </p:spPr>
      </p:pic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D680F397-9CAA-4D2D-89E8-8CDE536AC72A}"/>
              </a:ext>
            </a:extLst>
          </p:cNvPr>
          <p:cNvSpPr/>
          <p:nvPr/>
        </p:nvSpPr>
        <p:spPr>
          <a:xfrm>
            <a:off x="3936" y="-10678"/>
            <a:ext cx="4065863" cy="236848"/>
          </a:xfrm>
          <a:prstGeom prst="roundRect">
            <a:avLst>
              <a:gd name="adj" fmla="val 0"/>
            </a:avLst>
          </a:prstGeom>
          <a:solidFill>
            <a:srgbClr val="00AE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B0ECE676-0225-4D43-AD45-D7CC636CDF9D}"/>
              </a:ext>
            </a:extLst>
          </p:cNvPr>
          <p:cNvSpPr/>
          <p:nvPr/>
        </p:nvSpPr>
        <p:spPr>
          <a:xfrm>
            <a:off x="4069798" y="0"/>
            <a:ext cx="4065863" cy="226169"/>
          </a:xfrm>
          <a:prstGeom prst="roundRect">
            <a:avLst>
              <a:gd name="adj" fmla="val 0"/>
            </a:avLst>
          </a:prstGeom>
          <a:solidFill>
            <a:srgbClr val="00B1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E5A52AC3-59A6-43B1-9CCF-8A367038DC72}"/>
              </a:ext>
            </a:extLst>
          </p:cNvPr>
          <p:cNvSpPr/>
          <p:nvPr/>
        </p:nvSpPr>
        <p:spPr>
          <a:xfrm>
            <a:off x="8131728" y="-10678"/>
            <a:ext cx="4065863" cy="236848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06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rgbClr val="0077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749"/>
        </a:buClr>
        <a:buSzPct val="109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749"/>
        </a:buClr>
        <a:buSzPct val="109000"/>
        <a:buFont typeface="Arial Narrow" panose="020B060602020203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749"/>
        </a:buClr>
        <a:buSzPct val="109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749"/>
        </a:buClr>
        <a:buSzPct val="109000"/>
        <a:buFont typeface="Arial Narrow" panose="020B060602020203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749"/>
        </a:buClr>
        <a:buSzPct val="109000"/>
        <a:buFont typeface="Arial Narrow" panose="020B060602020203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796B27-CF43-C314-CF16-B13095A0B5E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9883732" y="378763"/>
            <a:ext cx="2002154" cy="243893"/>
          </a:xfrm>
          <a:prstGeom prst="rect">
            <a:avLst/>
          </a:prstGeom>
        </p:spPr>
      </p:pic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8152" y="258379"/>
            <a:ext cx="93074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2" y="1225550"/>
            <a:ext cx="1129664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442657"/>
            <a:ext cx="2108200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 b="0">
                <a:latin typeface="+mn-lt"/>
                <a:ea typeface="MS PGothic" pitchFamily="34" charset="-128"/>
                <a:cs typeface="+mn-cs"/>
              </a:defRPr>
            </a:lvl1pPr>
          </a:lstStyle>
          <a:p>
            <a:fld id="{1203378A-ED41-4C33-BFB1-EA9D4785FD60}" type="datetime1">
              <a:rPr lang="en-US" smtClean="0"/>
              <a:t>5/16/2025</a:t>
            </a:fld>
            <a:endParaRPr lang="en-US"/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42656"/>
            <a:ext cx="38608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>
                <a:latin typeface="+mn-lt"/>
                <a:ea typeface="MS PGothic" pitchFamily="34" charset="-128"/>
                <a:cs typeface="+mn-cs"/>
              </a:defRPr>
            </a:lvl1pPr>
          </a:lstStyle>
          <a:p>
            <a:r>
              <a:rPr lang="en-US"/>
              <a:t>MASSACHUSETTS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A8B38D-9971-34DF-3D21-7EBA6C142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700"/>
            <a:ext cx="12188952" cy="18415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3ECDC6-39EE-76A4-C995-4BDDCDA2ED10}"/>
              </a:ext>
            </a:extLst>
          </p:cNvPr>
          <p:cNvGrpSpPr/>
          <p:nvPr/>
        </p:nvGrpSpPr>
        <p:grpSpPr>
          <a:xfrm>
            <a:off x="-1" y="6741150"/>
            <a:ext cx="12188951" cy="118533"/>
            <a:chOff x="0" y="4753557"/>
            <a:chExt cx="9601200" cy="1283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A7026D-1D75-31E2-E93F-B7636BB2D571}"/>
                </a:ext>
              </a:extLst>
            </p:cNvPr>
            <p:cNvSpPr/>
            <p:nvPr userDrawn="1"/>
          </p:nvSpPr>
          <p:spPr bwMode="auto">
            <a:xfrm>
              <a:off x="0" y="4753557"/>
              <a:ext cx="3200400" cy="128342"/>
            </a:xfrm>
            <a:prstGeom prst="rect">
              <a:avLst/>
            </a:prstGeom>
            <a:solidFill>
              <a:srgbClr val="00AADE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1609D1-8C27-2962-41DE-9B2688475918}"/>
                </a:ext>
              </a:extLst>
            </p:cNvPr>
            <p:cNvSpPr/>
            <p:nvPr userDrawn="1"/>
          </p:nvSpPr>
          <p:spPr bwMode="auto">
            <a:xfrm>
              <a:off x="3200400" y="4753557"/>
              <a:ext cx="3200400" cy="128342"/>
            </a:xfrm>
            <a:prstGeom prst="rect">
              <a:avLst/>
            </a:prstGeom>
            <a:solidFill>
              <a:srgbClr val="00B140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A83B7C-9A0E-4609-ADA6-F32F85CBA0BB}"/>
                </a:ext>
              </a:extLst>
            </p:cNvPr>
            <p:cNvSpPr/>
            <p:nvPr userDrawn="1"/>
          </p:nvSpPr>
          <p:spPr bwMode="auto">
            <a:xfrm>
              <a:off x="6400800" y="4753557"/>
              <a:ext cx="3200400" cy="128342"/>
            </a:xfrm>
            <a:prstGeom prst="rect">
              <a:avLst/>
            </a:prstGeom>
            <a:solidFill>
              <a:srgbClr val="007749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963F8CD-0AD4-E33E-8D8C-4F003FCC6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8767" y="6442657"/>
            <a:ext cx="436032" cy="24389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50" b="1">
                <a:solidFill>
                  <a:schemeClr val="tx1"/>
                </a:solidFill>
              </a:defRPr>
            </a:lvl1pPr>
          </a:lstStyle>
          <a:p>
            <a:fld id="{188A3052-C5E0-4E30-B8A5-44AB6B81EA79}" type="slidenum">
              <a:rPr lang="en-US" smtClean="0"/>
              <a:t>‹#›</a:t>
            </a:fld>
            <a:endParaRPr lang="en-US"/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335051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6" r:id="rId8"/>
    <p:sldLayoutId id="2147483777" r:id="rId9"/>
    <p:sldLayoutId id="2147483778" r:id="rId10"/>
    <p:sldLayoutId id="2147483779" r:id="rId11"/>
    <p:sldLayoutId id="2147483902" r:id="rId12"/>
    <p:sldLayoutId id="2147483903" r:id="rId13"/>
    <p:sldLayoutId id="2147483904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cap="none" baseline="0">
          <a:solidFill>
            <a:srgbClr val="007749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9pPr>
    </p:titleStyle>
    <p:bodyStyle>
      <a:lvl1pPr marL="231775" indent="-231775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8000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336550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8000"/>
        </a:buClr>
        <a:buSzPct val="135000"/>
        <a:buFont typeface="Arial" charset="0"/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8000"/>
        </a:buClr>
        <a:buSzPct val="135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96">
          <p15:clr>
            <a:srgbClr val="F26B43"/>
          </p15:clr>
        </p15:guide>
        <p15:guide id="2" pos="3840">
          <p15:clr>
            <a:srgbClr val="F26B43"/>
          </p15:clr>
        </p15:guide>
        <p15:guide id="3" pos="27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77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DD8937-9804-4859-8E33-9C0DCEB983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219200"/>
            <a:ext cx="10668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08000" y="76200"/>
            <a:ext cx="8940800" cy="1524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3251200" y="6553200"/>
            <a:ext cx="8636000" cy="2286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508000" y="6553200"/>
            <a:ext cx="2540000" cy="2286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34" name="TextBox 4"/>
          <p:cNvSpPr txBox="1">
            <a:spLocks noChangeArrowheads="1"/>
          </p:cNvSpPr>
          <p:nvPr userDrawn="1"/>
        </p:nvSpPr>
        <p:spPr bwMode="auto">
          <a:xfrm>
            <a:off x="609600" y="6515100"/>
            <a:ext cx="2438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>
                <a:solidFill>
                  <a:schemeClr val="bg1"/>
                </a:solidFill>
              </a:rPr>
              <a:t>Safety First and Always</a:t>
            </a: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9601200" y="76200"/>
            <a:ext cx="2336800" cy="7620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1" name="Picture 17" descr="slide_Eversource_energy_whit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167" y="292100"/>
            <a:ext cx="1947333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1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70" r:id="rId13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DC3"/>
          </a:solidFill>
          <a:latin typeface="Arial" pitchFamily="34" charset="0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DC3"/>
          </a:solidFill>
          <a:latin typeface="Arial" pitchFamily="34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DC3"/>
          </a:solidFill>
          <a:latin typeface="Arial" pitchFamily="34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DC3"/>
          </a:solidFill>
          <a:latin typeface="Arial" pitchFamily="34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DC3"/>
          </a:solidFill>
          <a:latin typeface="Arial" pitchFamily="34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DC3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DC3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DC3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DC3"/>
          </a:solidFill>
          <a:latin typeface="Franklin Gothic Dem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Arial" pitchFamily="34" charset="0"/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marL="1143000" indent="-228600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4B8BD-0F27-4661-8828-0D5FEEC8C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96" y="437745"/>
            <a:ext cx="10721503" cy="807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9C1FE-0FC0-4603-BB89-E8CCE0B22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298" y="1926077"/>
            <a:ext cx="10721502" cy="425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C2EB1-C83B-44D7-81E5-382413D48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821" y="6434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24CC3-D2CA-4E56-8B08-E289F02C3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0979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A1D38E-314D-404D-AD0A-8580825CFD3F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0072B8"/>
              </a:gs>
              <a:gs pos="87000">
                <a:srgbClr val="0AA286"/>
              </a:gs>
              <a:gs pos="38000">
                <a:srgbClr val="0A5380"/>
              </a:gs>
              <a:gs pos="100000">
                <a:srgbClr val="2BA76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8C5556-61A9-4707-A1DE-FF050E61E83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6613" y="106402"/>
            <a:ext cx="1170562" cy="148271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8F55174-13EF-DDED-D877-C73221BAAD5E}"/>
              </a:ext>
            </a:extLst>
          </p:cNvPr>
          <p:cNvSpPr txBox="1">
            <a:spLocks/>
          </p:cNvSpPr>
          <p:nvPr userDrawn="1"/>
        </p:nvSpPr>
        <p:spPr>
          <a:xfrm>
            <a:off x="4038600" y="6452757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390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3000"/>
        </a:spcAft>
        <a:buClr>
          <a:srgbClr val="0AA286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3000"/>
        </a:spcAft>
        <a:buClr>
          <a:srgbClr val="0AA286"/>
        </a:buClr>
        <a:buSzPct val="115000"/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AA286"/>
        </a:buClr>
        <a:buSzPct val="115000"/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AA286"/>
        </a:buClr>
        <a:buSzPct val="115000"/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AA286"/>
        </a:buClr>
        <a:buSzPct val="115000"/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796B27-CF43-C314-CF16-B13095A0B5E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2620" y="378763"/>
            <a:ext cx="1513266" cy="184339"/>
          </a:xfrm>
          <a:prstGeom prst="rect">
            <a:avLst/>
          </a:prstGeom>
        </p:spPr>
      </p:pic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258379"/>
            <a:ext cx="96919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/>
              <a:t>Click to edit Master title style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2" y="1225550"/>
            <a:ext cx="1129664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442657"/>
            <a:ext cx="2108200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 b="0"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7E1FBC2-31FD-492F-8752-5ED6C19DA134}" type="datetime4">
              <a:rPr lang="en-US" smtClean="0"/>
              <a:t>May 16, 2025</a:t>
            </a:fld>
            <a:endParaRPr lang="en-US"/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42656"/>
            <a:ext cx="38608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A8B38D-9971-34DF-3D21-7EBA6C1423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2700"/>
            <a:ext cx="12188952" cy="18415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3ECDC6-39EE-76A4-C995-4BDDCDA2ED10}"/>
              </a:ext>
            </a:extLst>
          </p:cNvPr>
          <p:cNvGrpSpPr/>
          <p:nvPr userDrawn="1"/>
        </p:nvGrpSpPr>
        <p:grpSpPr>
          <a:xfrm>
            <a:off x="-1" y="6741150"/>
            <a:ext cx="12188951" cy="118533"/>
            <a:chOff x="0" y="4753557"/>
            <a:chExt cx="9601200" cy="1283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A7026D-1D75-31E2-E93F-B7636BB2D571}"/>
                </a:ext>
              </a:extLst>
            </p:cNvPr>
            <p:cNvSpPr/>
            <p:nvPr userDrawn="1"/>
          </p:nvSpPr>
          <p:spPr bwMode="auto">
            <a:xfrm>
              <a:off x="0" y="4753557"/>
              <a:ext cx="3200400" cy="128342"/>
            </a:xfrm>
            <a:prstGeom prst="rect">
              <a:avLst/>
            </a:prstGeom>
            <a:solidFill>
              <a:srgbClr val="00AADE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1609D1-8C27-2962-41DE-9B2688475918}"/>
                </a:ext>
              </a:extLst>
            </p:cNvPr>
            <p:cNvSpPr/>
            <p:nvPr userDrawn="1"/>
          </p:nvSpPr>
          <p:spPr bwMode="auto">
            <a:xfrm>
              <a:off x="3200400" y="4753557"/>
              <a:ext cx="3200400" cy="128342"/>
            </a:xfrm>
            <a:prstGeom prst="rect">
              <a:avLst/>
            </a:prstGeom>
            <a:solidFill>
              <a:srgbClr val="00B140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A83B7C-9A0E-4609-ADA6-F32F85CBA0BB}"/>
                </a:ext>
              </a:extLst>
            </p:cNvPr>
            <p:cNvSpPr/>
            <p:nvPr userDrawn="1"/>
          </p:nvSpPr>
          <p:spPr bwMode="auto">
            <a:xfrm>
              <a:off x="6400800" y="4753557"/>
              <a:ext cx="3200400" cy="128342"/>
            </a:xfrm>
            <a:prstGeom prst="rect">
              <a:avLst/>
            </a:prstGeom>
            <a:solidFill>
              <a:srgbClr val="007749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963F8CD-0AD4-E33E-8D8C-4F003FCC6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9854" y="6442657"/>
            <a:ext cx="436032" cy="24389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50" b="0">
                <a:solidFill>
                  <a:schemeClr val="tx1"/>
                </a:solidFill>
              </a:defRPr>
            </a:lvl1pPr>
          </a:lstStyle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368936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cap="none" baseline="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9pPr>
    </p:titleStyle>
    <p:bodyStyle>
      <a:lvl1pPr marL="231775" indent="-231775" algn="l" rtl="0" eaLnBrk="0" fontAlgn="base" hangingPunct="0">
        <a:lnSpc>
          <a:spcPct val="95000"/>
        </a:lnSpc>
        <a:spcBef>
          <a:spcPct val="15000"/>
        </a:spcBef>
        <a:spcAft>
          <a:spcPct val="10000"/>
        </a:spcAft>
        <a:buClr>
          <a:srgbClr val="008000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336550" algn="l" rtl="0" eaLnBrk="0" fontAlgn="base" hangingPunct="0">
        <a:lnSpc>
          <a:spcPct val="95000"/>
        </a:lnSpc>
        <a:spcBef>
          <a:spcPct val="15000"/>
        </a:spcBef>
        <a:spcAft>
          <a:spcPct val="10000"/>
        </a:spcAft>
        <a:buClr>
          <a:srgbClr val="008000"/>
        </a:buClr>
        <a:buSzPct val="135000"/>
        <a:buFont typeface="Arial" charset="0"/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15000"/>
        </a:spcBef>
        <a:spcAft>
          <a:spcPct val="10000"/>
        </a:spcAft>
        <a:buClr>
          <a:srgbClr val="008000"/>
        </a:buClr>
        <a:buSzPct val="135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88">
          <p15:clr>
            <a:srgbClr val="F26B43"/>
          </p15:clr>
        </p15:guide>
        <p15:guide id="2" pos="3840">
          <p15:clr>
            <a:srgbClr val="F26B43"/>
          </p15:clr>
        </p15:guide>
        <p15:guide id="3" pos="27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77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4B8BD-0F27-4661-8828-0D5FEEC8C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96" y="437745"/>
            <a:ext cx="10721503" cy="807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9C1FE-0FC0-4603-BB89-E8CCE0B22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298" y="1926077"/>
            <a:ext cx="10721502" cy="425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C2EB1-C83B-44D7-81E5-382413D48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821" y="6434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887E-4A37-46AC-86D5-83849DCD597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24CC3-D2CA-4E56-8B08-E289F02C3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0979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B7B11-AF13-4EEB-BCC9-121D2BECB4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A1D38E-314D-404D-AD0A-8580825CFD3F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0072B8"/>
              </a:gs>
              <a:gs pos="87000">
                <a:srgbClr val="0AA286"/>
              </a:gs>
              <a:gs pos="38000">
                <a:srgbClr val="0A5380"/>
              </a:gs>
              <a:gs pos="100000">
                <a:srgbClr val="2BA76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8C5556-61A9-4707-A1DE-FF050E61E838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6613" y="106402"/>
            <a:ext cx="1170562" cy="148271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8F55174-13EF-DDED-D877-C73221BAAD5E}"/>
              </a:ext>
            </a:extLst>
          </p:cNvPr>
          <p:cNvSpPr txBox="1">
            <a:spLocks/>
          </p:cNvSpPr>
          <p:nvPr userDrawn="1"/>
        </p:nvSpPr>
        <p:spPr>
          <a:xfrm>
            <a:off x="4038600" y="6452757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815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3" r:id="rId21"/>
    <p:sldLayoutId id="2147483864" r:id="rId22"/>
    <p:sldLayoutId id="2147483865" r:id="rId23"/>
    <p:sldLayoutId id="2147483866" r:id="rId24"/>
    <p:sldLayoutId id="2147483867" r:id="rId25"/>
    <p:sldLayoutId id="2147483868" r:id="rId26"/>
    <p:sldLayoutId id="214748386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3000"/>
        </a:spcAft>
        <a:buClr>
          <a:srgbClr val="0AA286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3000"/>
        </a:spcAft>
        <a:buClr>
          <a:srgbClr val="0AA286"/>
        </a:buClr>
        <a:buSzPct val="115000"/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AA286"/>
        </a:buClr>
        <a:buSzPct val="115000"/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AA286"/>
        </a:buClr>
        <a:buSzPct val="115000"/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AA286"/>
        </a:buClr>
        <a:buSzPct val="115000"/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782" y="356797"/>
            <a:ext cx="2144183" cy="33770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 rot="10800000">
            <a:off x="1" y="5921442"/>
            <a:ext cx="12192000" cy="36816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4000">
                <a:schemeClr val="bg1">
                  <a:lumMod val="95000"/>
                  <a:lumOff val="5000"/>
                  <a:alpha val="0"/>
                </a:schemeClr>
              </a:gs>
              <a:gs pos="97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90284" tIns="45143" rIns="90284" bIns="45143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" y="204788"/>
            <a:ext cx="12192000" cy="36816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4000">
                <a:schemeClr val="bg1">
                  <a:lumMod val="95000"/>
                  <a:lumOff val="5000"/>
                  <a:alpha val="0"/>
                </a:schemeClr>
              </a:gs>
              <a:gs pos="97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90284" tIns="45143" rIns="90284" bIns="45143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17"/>
          <p:cNvSpPr>
            <a:spLocks noChangeArrowheads="1"/>
          </p:cNvSpPr>
          <p:nvPr userDrawn="1"/>
        </p:nvSpPr>
        <p:spPr bwMode="auto">
          <a:xfrm>
            <a:off x="2" y="-75922"/>
            <a:ext cx="3162300" cy="369332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8152" y="190501"/>
            <a:ext cx="923713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1" y="1524001"/>
            <a:ext cx="1016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1"/>
            <a:ext cx="2540000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37" b="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fld id="{65C95A3A-863F-43CB-BBDE-07D16D2D2677}" type="datetime1">
              <a:rPr lang="en-US" smtClean="0">
                <a:solidFill>
                  <a:srgbClr val="000000"/>
                </a:solidFill>
              </a:rPr>
              <a:t>5/16/2025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477000"/>
            <a:ext cx="38608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37" b="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2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01199" y="6477000"/>
            <a:ext cx="25400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82" b="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fld id="{4DAC3A7F-999E-4302-BE09-452219BDB7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3162301" y="-75922"/>
            <a:ext cx="1473200" cy="369332"/>
          </a:xfrm>
          <a:prstGeom prst="rect">
            <a:avLst/>
          </a:prstGeom>
          <a:solidFill>
            <a:srgbClr val="00B14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4622800" y="-75922"/>
            <a:ext cx="7569200" cy="369332"/>
          </a:xfrm>
          <a:prstGeom prst="rect">
            <a:avLst/>
          </a:prstGeom>
          <a:solidFill>
            <a:srgbClr val="007749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2700" y="6632454"/>
            <a:ext cx="12204701" cy="369332"/>
            <a:chOff x="-9526" y="5879069"/>
            <a:chExt cx="9144000" cy="738663"/>
          </a:xfrm>
        </p:grpSpPr>
        <p:sp>
          <p:nvSpPr>
            <p:cNvPr id="14" name="Rectangle 17"/>
            <p:cNvSpPr>
              <a:spLocks noChangeArrowheads="1"/>
            </p:cNvSpPr>
            <p:nvPr userDrawn="1"/>
          </p:nvSpPr>
          <p:spPr bwMode="auto">
            <a:xfrm>
              <a:off x="-9526" y="5879069"/>
              <a:ext cx="2371725" cy="738663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 userDrawn="1"/>
          </p:nvSpPr>
          <p:spPr bwMode="auto">
            <a:xfrm>
              <a:off x="2362200" y="5879069"/>
              <a:ext cx="1104900" cy="738663"/>
            </a:xfrm>
            <a:prstGeom prst="rect">
              <a:avLst/>
            </a:prstGeom>
            <a:solidFill>
              <a:srgbClr val="00B14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 userDrawn="1"/>
          </p:nvSpPr>
          <p:spPr bwMode="auto">
            <a:xfrm>
              <a:off x="3457574" y="5879069"/>
              <a:ext cx="5676900" cy="738663"/>
            </a:xfrm>
            <a:prstGeom prst="rect">
              <a:avLst/>
            </a:prstGeom>
            <a:solidFill>
              <a:srgbClr val="007749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-5589" y="912904"/>
            <a:ext cx="12197590" cy="230096"/>
            <a:chOff x="-4193" y="912904"/>
            <a:chExt cx="9148193" cy="152400"/>
          </a:xfrm>
        </p:grpSpPr>
        <p:sp>
          <p:nvSpPr>
            <p:cNvPr id="20" name="Rounded Rectangle 19"/>
            <p:cNvSpPr/>
            <p:nvPr userDrawn="1"/>
          </p:nvSpPr>
          <p:spPr>
            <a:xfrm>
              <a:off x="-4193" y="912904"/>
              <a:ext cx="9148193" cy="152400"/>
            </a:xfrm>
            <a:prstGeom prst="roundRect">
              <a:avLst>
                <a:gd name="adj" fmla="val 0"/>
              </a:avLst>
            </a:prstGeom>
            <a:solidFill>
              <a:srgbClr val="00AEE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514600" y="915504"/>
              <a:ext cx="3352800" cy="149799"/>
            </a:xfrm>
            <a:prstGeom prst="roundRect">
              <a:avLst>
                <a:gd name="adj" fmla="val 0"/>
              </a:avLst>
            </a:prstGeom>
            <a:solidFill>
              <a:srgbClr val="00B1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5791200" y="915504"/>
              <a:ext cx="3352799" cy="149799"/>
            </a:xfrm>
            <a:prstGeom prst="roundRect">
              <a:avLst>
                <a:gd name="adj" fmla="val 0"/>
              </a:avLst>
            </a:pr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43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</p:sldLayoutIdLst>
  <p:transition>
    <p:zoom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370" b="1">
          <a:solidFill>
            <a:srgbClr val="00774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70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70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70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70">
          <a:solidFill>
            <a:schemeClr val="bg1"/>
          </a:solidFill>
          <a:latin typeface="Trebuchet MS" pitchFamily="34" charset="0"/>
        </a:defRPr>
      </a:lvl5pPr>
      <a:lvl6pPr marL="451432" algn="l" rtl="0" eaLnBrk="1" fontAlgn="base" hangingPunct="1">
        <a:spcBef>
          <a:spcPct val="0"/>
        </a:spcBef>
        <a:spcAft>
          <a:spcPct val="0"/>
        </a:spcAft>
        <a:defRPr sz="2370">
          <a:solidFill>
            <a:schemeClr val="bg1"/>
          </a:solidFill>
          <a:latin typeface="Trebuchet MS" pitchFamily="34" charset="0"/>
        </a:defRPr>
      </a:lvl6pPr>
      <a:lvl7pPr marL="902865" algn="l" rtl="0" eaLnBrk="1" fontAlgn="base" hangingPunct="1">
        <a:spcBef>
          <a:spcPct val="0"/>
        </a:spcBef>
        <a:spcAft>
          <a:spcPct val="0"/>
        </a:spcAft>
        <a:defRPr sz="2370">
          <a:solidFill>
            <a:schemeClr val="bg1"/>
          </a:solidFill>
          <a:latin typeface="Trebuchet MS" pitchFamily="34" charset="0"/>
        </a:defRPr>
      </a:lvl7pPr>
      <a:lvl8pPr marL="1354297" algn="l" rtl="0" eaLnBrk="1" fontAlgn="base" hangingPunct="1">
        <a:spcBef>
          <a:spcPct val="0"/>
        </a:spcBef>
        <a:spcAft>
          <a:spcPct val="0"/>
        </a:spcAft>
        <a:defRPr sz="2370">
          <a:solidFill>
            <a:schemeClr val="bg1"/>
          </a:solidFill>
          <a:latin typeface="Trebuchet MS" pitchFamily="34" charset="0"/>
        </a:defRPr>
      </a:lvl8pPr>
      <a:lvl9pPr marL="1805730" algn="l" rtl="0" eaLnBrk="1" fontAlgn="base" hangingPunct="1">
        <a:spcBef>
          <a:spcPct val="0"/>
        </a:spcBef>
        <a:spcAft>
          <a:spcPct val="0"/>
        </a:spcAft>
        <a:defRPr sz="2370">
          <a:solidFill>
            <a:schemeClr val="bg1"/>
          </a:solidFill>
          <a:latin typeface="Trebuchet MS" pitchFamily="34" charset="0"/>
        </a:defRPr>
      </a:lvl9pPr>
    </p:titleStyle>
    <p:bodyStyle>
      <a:lvl1pPr marL="338575" indent="-338575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Wingdings" pitchFamily="2" charset="2"/>
        <a:buChar char="§"/>
        <a:defRPr sz="2370">
          <a:solidFill>
            <a:schemeClr val="tx1"/>
          </a:solidFill>
          <a:latin typeface="+mn-lt"/>
          <a:ea typeface="+mn-ea"/>
          <a:cs typeface="+mn-cs"/>
        </a:defRPr>
      </a:lvl1pPr>
      <a:lvl2pPr marL="733578" indent="-282145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Arial" charset="0"/>
        <a:buChar char="–"/>
        <a:defRPr sz="1975">
          <a:solidFill>
            <a:schemeClr val="tx1"/>
          </a:solidFill>
          <a:latin typeface="+mn-lt"/>
        </a:defRPr>
      </a:lvl2pPr>
      <a:lvl3pPr marL="1128581" indent="-225716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Char char="•"/>
        <a:defRPr>
          <a:solidFill>
            <a:schemeClr val="tx1"/>
          </a:solidFill>
          <a:latin typeface="+mn-lt"/>
        </a:defRPr>
      </a:lvl3pPr>
      <a:lvl4pPr marL="1580014" indent="-225716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31446" indent="-225716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482879" indent="-225716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34311" indent="-225716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385743" indent="-225716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37175" indent="-225716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2865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432" algn="l" defTabSz="902865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865" algn="l" defTabSz="902865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4297" algn="l" defTabSz="902865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730" algn="l" defTabSz="902865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7162" algn="l" defTabSz="902865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8595" algn="l" defTabSz="902865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60027" algn="l" defTabSz="902865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1459" algn="l" defTabSz="902865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4242-4990-7CCC-EC36-211E9618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34" y="2904178"/>
            <a:ext cx="7765742" cy="694016"/>
          </a:xfrm>
        </p:spPr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Electric Rates and Affordability: Breaking it Down and Adding it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0528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Placeholder 3">
            <a:extLst>
              <a:ext uri="{FF2B5EF4-FFF2-40B4-BE49-F238E27FC236}">
                <a16:creationId xmlns:a16="http://schemas.microsoft.com/office/drawing/2014/main" id="{E12798E3-317F-A87F-983A-EFA412DEE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486" y="704739"/>
            <a:ext cx="6439690" cy="507731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</a:rPr>
              <a:t>Energy Brings Us Together</a:t>
            </a:r>
          </a:p>
          <a:p>
            <a:pPr marL="0" indent="0" algn="ctr">
              <a:buNone/>
            </a:pPr>
            <a:endParaRPr lang="en-US" sz="1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/>
              <a:t>We're New England’s largest energy delivery company, safely and reliably delivering energy to approximately 4.4 million customers in Connecticut, Massachusetts and New Hampshire.</a:t>
            </a:r>
          </a:p>
          <a:p>
            <a:pPr marL="0" indent="0">
              <a:buNone/>
            </a:pPr>
            <a:endParaRPr lang="en-US" sz="1800" dirty="0"/>
          </a:p>
          <a:p>
            <a:pPr algn="l"/>
            <a:r>
              <a:rPr lang="en-US" sz="1800" b="1" dirty="0"/>
              <a:t>Connecticut: </a:t>
            </a:r>
            <a:r>
              <a:rPr lang="en-US" sz="1800" dirty="0"/>
              <a:t>Our electric service territory includes 157 towns, and our natural gas service territory includes 85 towns.</a:t>
            </a:r>
          </a:p>
          <a:p>
            <a:pPr algn="l"/>
            <a:endParaRPr lang="en-US" sz="1800" dirty="0"/>
          </a:p>
          <a:p>
            <a:pPr algn="l"/>
            <a:r>
              <a:rPr lang="en-US" sz="1800" b="1" dirty="0"/>
              <a:t>Massachusetts: </a:t>
            </a:r>
            <a:r>
              <a:rPr lang="en-US" sz="1800" dirty="0"/>
              <a:t>Our electric service territory includes 159 towns, and our natural gas service territory includes 121 towns.</a:t>
            </a:r>
          </a:p>
          <a:p>
            <a:pPr algn="l"/>
            <a:endParaRPr lang="en-US" sz="1800" dirty="0"/>
          </a:p>
          <a:p>
            <a:pPr algn="l"/>
            <a:r>
              <a:rPr lang="en-US" sz="1800" b="1" dirty="0"/>
              <a:t>New Hampshire: </a:t>
            </a:r>
            <a:r>
              <a:rPr lang="en-US" sz="1800" dirty="0"/>
              <a:t>Our service territory includes 206 towns.</a:t>
            </a:r>
          </a:p>
          <a:p>
            <a:endParaRPr lang="en-US" sz="14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B245CD29-7854-BAA3-3416-3C94C196A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04" y="425729"/>
            <a:ext cx="4152843" cy="620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277882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FE57-F54E-AF33-0839-4BE73587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41" y="271210"/>
            <a:ext cx="9148260" cy="609600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Trending bill components for the Eversource customer show that customer repayment of capital funds through distribution rates is slow and relatively stable, making it relatively affordable for customers.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D631C-57B1-AACF-73D4-06F6806321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5ECA1-E353-4631-BEFD-590A34ABBA7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14EE44-25CC-B137-C584-3EFCE038B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38" y="1603430"/>
            <a:ext cx="10576545" cy="483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702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3F7329-8FBB-6D36-F7C1-21992100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offer numerous programs to help customers in need.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344ED7-66BB-AEE3-5FFF-4E231834CF5D}"/>
              </a:ext>
            </a:extLst>
          </p:cNvPr>
          <p:cNvSpPr txBox="1">
            <a:spLocks/>
          </p:cNvSpPr>
          <p:nvPr/>
        </p:nvSpPr>
        <p:spPr bwMode="auto">
          <a:xfrm>
            <a:off x="2179700" y="6262399"/>
            <a:ext cx="7370055" cy="41662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rgbClr val="008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336550" algn="l" rtl="0" eaLnBrk="1" fontAlgn="base" hangingPunct="1"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rgbClr val="008000"/>
              </a:buClr>
              <a:buSzPct val="135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rgbClr val="008000"/>
              </a:buClr>
              <a:buSzPct val="13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66FF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66FF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66FF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66FF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66FF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66FF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kern="0" dirty="0">
                <a:latin typeface="Arial"/>
                <a:ea typeface="Calibri"/>
                <a:cs typeface="Calibri"/>
              </a:rPr>
              <a:t>Visit </a:t>
            </a:r>
            <a:r>
              <a:rPr lang="en-US" sz="1400" b="1" kern="0" dirty="0">
                <a:solidFill>
                  <a:srgbClr val="00B0F0"/>
                </a:solidFill>
                <a:latin typeface="Arial"/>
                <a:ea typeface="Calibri"/>
                <a:cs typeface="Calibri"/>
              </a:rPr>
              <a:t>eversource.com/solutions</a:t>
            </a:r>
            <a:r>
              <a:rPr lang="en-US" sz="1400" kern="0" dirty="0">
                <a:solidFill>
                  <a:srgbClr val="00B0F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sz="1400" kern="0" dirty="0">
                <a:latin typeface="Arial"/>
                <a:ea typeface="Calibri"/>
                <a:cs typeface="Calibri"/>
              </a:rPr>
              <a:t>to learn more about our programs and payment plans</a:t>
            </a:r>
            <a:endParaRPr lang="en-US" sz="1400" kern="0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E14BEB-12BB-4A3F-0B23-1A5268A80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32" y="1371510"/>
            <a:ext cx="4391023" cy="4736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3A7DB1-726D-4BA8-6F4E-9EDB8579D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71510"/>
            <a:ext cx="4674878" cy="4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525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S pp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 ppt" id="{42835F5A-1C3A-40BC-9D54-369B0F65BEC5}" vid="{306AA48B-4ADE-465B-9C2B-F7753FD75F1B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imary slide master">
  <a:themeElements>
    <a:clrScheme name="4_NSTAR_Top_Blue-Re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4_NSTAR_Top_Blue-R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STAR_Top_Blue-R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2" id="{49524CEA-EA99-46B0-A91F-2EDF75A72D72}" vid="{8D2A0667-F0C6-4759-8254-65CA5C72A77D}"/>
    </a:ext>
  </a:extLst>
</a:theme>
</file>

<file path=ppt/theme/theme3.xml><?xml version="1.0" encoding="utf-8"?>
<a:theme xmlns:a="http://schemas.openxmlformats.org/drawingml/2006/main" name="ES pp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 ppt" id="{42835F5A-1C3A-40BC-9D54-369B0F65BEC5}" vid="{306AA48B-4ADE-465B-9C2B-F7753FD75F1B}"/>
    </a:ext>
  </a:extLst>
</a:theme>
</file>

<file path=ppt/theme/theme4.xml><?xml version="1.0" encoding="utf-8"?>
<a:theme xmlns:a="http://schemas.openxmlformats.org/drawingml/2006/main" name="Eversource_Blue_Green_DarkGreen">
  <a:themeElements>
    <a:clrScheme name="Custom 1">
      <a:dk1>
        <a:srgbClr val="000000"/>
      </a:dk1>
      <a:lt1>
        <a:srgbClr val="FFFFFF"/>
      </a:lt1>
      <a:dk2>
        <a:srgbClr val="289B99"/>
      </a:dk2>
      <a:lt2>
        <a:srgbClr val="FFFFFF"/>
      </a:lt2>
      <a:accent1>
        <a:srgbClr val="007749"/>
      </a:accent1>
      <a:accent2>
        <a:srgbClr val="00B140"/>
      </a:accent2>
      <a:accent3>
        <a:srgbClr val="00AEEF"/>
      </a:accent3>
      <a:accent4>
        <a:srgbClr val="04415C"/>
      </a:accent4>
      <a:accent5>
        <a:srgbClr val="7DC718"/>
      </a:accent5>
      <a:accent6>
        <a:srgbClr val="CDDC31"/>
      </a:accent6>
      <a:hlink>
        <a:srgbClr val="0092CC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oval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4_NSTAR_Top_Blue-R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STAR_Top_Blue-R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NSTAR_Top_Blue-Red">
  <a:themeElements>
    <a:clrScheme name="Eversource 2023">
      <a:dk1>
        <a:srgbClr val="000000"/>
      </a:dk1>
      <a:lt1>
        <a:srgbClr val="FFFFFF"/>
      </a:lt1>
      <a:dk2>
        <a:srgbClr val="289B99"/>
      </a:dk2>
      <a:lt2>
        <a:srgbClr val="FFFFFF"/>
      </a:lt2>
      <a:accent1>
        <a:srgbClr val="04425C"/>
      </a:accent1>
      <a:accent2>
        <a:srgbClr val="007749"/>
      </a:accent2>
      <a:accent3>
        <a:srgbClr val="00B140"/>
      </a:accent3>
      <a:accent4>
        <a:srgbClr val="00AEEF"/>
      </a:accent4>
      <a:accent5>
        <a:srgbClr val="7DC718"/>
      </a:accent5>
      <a:accent6>
        <a:srgbClr val="CDDC31"/>
      </a:accent6>
      <a:hlink>
        <a:srgbClr val="0092CC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">
          <a:solidFill>
            <a:schemeClr val="tx1"/>
          </a:solidFill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 bwMode="auto">
        <a:noFill/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4_NSTAR_Top_Blue-R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STAR_Top_Blue-R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EVS 2022">
      <a:dk1>
        <a:srgbClr val="797979"/>
      </a:dk1>
      <a:lt1>
        <a:srgbClr val="FFFFFF"/>
      </a:lt1>
      <a:dk2>
        <a:srgbClr val="44546A"/>
      </a:dk2>
      <a:lt2>
        <a:srgbClr val="E7E6E6"/>
      </a:lt2>
      <a:accent1>
        <a:srgbClr val="00AEEF"/>
      </a:accent1>
      <a:accent2>
        <a:srgbClr val="00B140"/>
      </a:accent2>
      <a:accent3>
        <a:srgbClr val="007749"/>
      </a:accent3>
      <a:accent4>
        <a:srgbClr val="11415B"/>
      </a:accent4>
      <a:accent5>
        <a:srgbClr val="0F3C3B"/>
      </a:accent5>
      <a:accent6>
        <a:srgbClr val="70AD47"/>
      </a:accent6>
      <a:hlink>
        <a:srgbClr val="0563C1"/>
      </a:hlink>
      <a:folHlink>
        <a:srgbClr val="BDE3F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NSTAR_Top_Blue-Red">
  <a:themeElements>
    <a:clrScheme name="4_NSTAR_Top_Blue-Re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NSTAR_Top_Blue-Red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4_NSTAR_Top_Blue-R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STAR_Top_Blue-R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150</Words>
  <Application>Microsoft Office PowerPoint</Application>
  <PresentationFormat>Widescreen</PresentationFormat>
  <Paragraphs>16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</vt:i4>
      </vt:variant>
    </vt:vector>
  </HeadingPairs>
  <TitlesOfParts>
    <vt:vector size="26" baseType="lpstr">
      <vt:lpstr>ＭＳ Ｐゴシック</vt:lpstr>
      <vt:lpstr>ＭＳ Ｐゴシック</vt:lpstr>
      <vt:lpstr>Arial</vt:lpstr>
      <vt:lpstr>Arial Black</vt:lpstr>
      <vt:lpstr>Arial Narrow</vt:lpstr>
      <vt:lpstr>Calibri</vt:lpstr>
      <vt:lpstr>Franklin Gothic Book</vt:lpstr>
      <vt:lpstr>Franklin Gothic Demi</vt:lpstr>
      <vt:lpstr>Open Sans</vt:lpstr>
      <vt:lpstr>Times New Roman</vt:lpstr>
      <vt:lpstr>Trebuchet MS</vt:lpstr>
      <vt:lpstr>Verdana</vt:lpstr>
      <vt:lpstr>Wingdings</vt:lpstr>
      <vt:lpstr>ES ppt</vt:lpstr>
      <vt:lpstr>1_Primary slide master</vt:lpstr>
      <vt:lpstr>ES ppt</vt:lpstr>
      <vt:lpstr>Eversource_Blue_Green_DarkGreen</vt:lpstr>
      <vt:lpstr>Default Design</vt:lpstr>
      <vt:lpstr>2_Office Theme</vt:lpstr>
      <vt:lpstr>5_NSTAR_Top_Blue-Red</vt:lpstr>
      <vt:lpstr>3_Office Theme</vt:lpstr>
      <vt:lpstr>6_NSTAR_Top_Blue-Red</vt:lpstr>
      <vt:lpstr>Electric Rates and Affordability: Breaking it Down and Adding it up</vt:lpstr>
      <vt:lpstr>PowerPoint Presentation</vt:lpstr>
      <vt:lpstr>Trending bill components for the Eversource customer show that customer repayment of capital funds through distribution rates is slow and relatively stable, making it relatively affordable for customers.</vt:lpstr>
      <vt:lpstr>We offer numerous programs to help customers in need.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2025-05-16T22:44:00Z</dcterms:created>
  <dcterms:modified xsi:type="dcterms:W3CDTF">2025-05-16T22:46:50Z</dcterms:modified>
</cp:coreProperties>
</file>