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Lst>
  <p:notesMasterIdLst>
    <p:notesMasterId r:id="rId22"/>
  </p:notesMasterIdLst>
  <p:handoutMasterIdLst>
    <p:handoutMasterId r:id="rId23"/>
  </p:handoutMasterIdLst>
  <p:sldIdLst>
    <p:sldId id="260" r:id="rId6"/>
    <p:sldId id="257" r:id="rId7"/>
    <p:sldId id="258" r:id="rId8"/>
    <p:sldId id="259" r:id="rId9"/>
    <p:sldId id="2134806203" r:id="rId10"/>
    <p:sldId id="2147470793" r:id="rId11"/>
    <p:sldId id="2147470760" r:id="rId12"/>
    <p:sldId id="2147470794" r:id="rId13"/>
    <p:sldId id="2147470791" r:id="rId14"/>
    <p:sldId id="2147470740" r:id="rId15"/>
    <p:sldId id="2147470621" r:id="rId16"/>
    <p:sldId id="271" r:id="rId17"/>
    <p:sldId id="288" r:id="rId18"/>
    <p:sldId id="757" r:id="rId19"/>
    <p:sldId id="440" r:id="rId20"/>
    <p:sldId id="445" r:id="rId21"/>
  </p:sldIdLst>
  <p:sldSz cx="32918400" cy="219456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193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4" d="100"/>
          <a:sy n="24" d="100"/>
        </p:scale>
        <p:origin x="1334" y="1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57A75-F85C-2FDA-D7F4-B582D460DE90}"/>
              </a:ext>
            </a:extLst>
          </p:cNvPr>
          <p:cNvSpPr txBox="1">
            <a:spLocks noGrp="1"/>
          </p:cNvSpPr>
          <p:nvPr>
            <p:ph type="hdr" sz="quarter"/>
          </p:nvPr>
        </p:nvSpPr>
        <p:spPr>
          <a:xfrm>
            <a:off x="0" y="0"/>
            <a:ext cx="3043238" cy="465138"/>
          </a:xfrm>
          <a:prstGeom prst="rect">
            <a:avLst/>
          </a:prstGeom>
          <a:noFill/>
          <a:ln>
            <a:noFill/>
          </a:ln>
        </p:spPr>
        <p:txBody>
          <a:bodyPr vert="horz" wrap="none" lIns="82305" tIns="41153" rIns="82305" bIns="41153" anchorCtr="0" compatLnSpc="0">
            <a:noAutofit/>
          </a:bodyPr>
          <a:lstStyle>
            <a:lvl1pPr eaLnBrk="1" fontAlgn="auto">
              <a:spcBef>
                <a:spcPts val="0"/>
              </a:spcBef>
              <a:spcAft>
                <a:spcPts val="0"/>
              </a:spcAft>
              <a:defRPr sz="1400">
                <a:latin typeface="Liberation Sans" pitchFamily="18"/>
                <a:ea typeface="Microsoft YaHei" pitchFamily="2"/>
                <a:cs typeface="Lucida Sans" pitchFamily="2"/>
              </a:defRPr>
            </a:lvl1pPr>
          </a:lstStyle>
          <a:p>
            <a:pPr>
              <a:defRPr sz="1400"/>
            </a:pPr>
            <a:endParaRPr lang="en-US"/>
          </a:p>
        </p:txBody>
      </p:sp>
      <p:sp>
        <p:nvSpPr>
          <p:cNvPr id="3" name="Date Placeholder 2">
            <a:extLst>
              <a:ext uri="{FF2B5EF4-FFF2-40B4-BE49-F238E27FC236}">
                <a16:creationId xmlns:a16="http://schemas.microsoft.com/office/drawing/2014/main" id="{733F04E1-01E4-8EFC-F897-3C082919DAF9}"/>
              </a:ext>
            </a:extLst>
          </p:cNvPr>
          <p:cNvSpPr txBox="1">
            <a:spLocks noGrp="1"/>
          </p:cNvSpPr>
          <p:nvPr>
            <p:ph type="dt" sz="quarter" idx="1"/>
          </p:nvPr>
        </p:nvSpPr>
        <p:spPr>
          <a:xfrm>
            <a:off x="3967163" y="0"/>
            <a:ext cx="3043237" cy="465138"/>
          </a:xfrm>
          <a:prstGeom prst="rect">
            <a:avLst/>
          </a:prstGeom>
          <a:noFill/>
          <a:ln>
            <a:noFill/>
          </a:ln>
        </p:spPr>
        <p:txBody>
          <a:bodyPr vert="horz" wrap="none" lIns="82305" tIns="41153" rIns="82305" bIns="41153" anchorCtr="0" compatLnSpc="0">
            <a:noAutofit/>
          </a:bodyPr>
          <a:lstStyle>
            <a:lvl1pPr algn="r" eaLnBrk="1" fontAlgn="auto">
              <a:spcBef>
                <a:spcPts val="0"/>
              </a:spcBef>
              <a:spcAft>
                <a:spcPts val="0"/>
              </a:spcAft>
              <a:defRPr sz="1400">
                <a:latin typeface="Liberation Sans" pitchFamily="18"/>
                <a:ea typeface="Microsoft YaHei" pitchFamily="2"/>
                <a:cs typeface="Lucida Sans" pitchFamily="2"/>
              </a:defRPr>
            </a:lvl1pPr>
          </a:lstStyle>
          <a:p>
            <a:pPr>
              <a:defRPr sz="1400"/>
            </a:pPr>
            <a:endParaRPr lang="en-US"/>
          </a:p>
        </p:txBody>
      </p:sp>
      <p:sp>
        <p:nvSpPr>
          <p:cNvPr id="4" name="Footer Placeholder 3">
            <a:extLst>
              <a:ext uri="{FF2B5EF4-FFF2-40B4-BE49-F238E27FC236}">
                <a16:creationId xmlns:a16="http://schemas.microsoft.com/office/drawing/2014/main" id="{3F320AE9-CE23-5F5D-E951-ADF6E0838F9B}"/>
              </a:ext>
            </a:extLst>
          </p:cNvPr>
          <p:cNvSpPr txBox="1">
            <a:spLocks noGrp="1"/>
          </p:cNvSpPr>
          <p:nvPr>
            <p:ph type="ftr" sz="quarter" idx="2"/>
          </p:nvPr>
        </p:nvSpPr>
        <p:spPr>
          <a:xfrm>
            <a:off x="0" y="8831263"/>
            <a:ext cx="3043238" cy="465137"/>
          </a:xfrm>
          <a:prstGeom prst="rect">
            <a:avLst/>
          </a:prstGeom>
          <a:noFill/>
          <a:ln>
            <a:noFill/>
          </a:ln>
        </p:spPr>
        <p:txBody>
          <a:bodyPr vert="horz" wrap="none" lIns="82305" tIns="41153" rIns="82305" bIns="41153" anchor="b" anchorCtr="0" compatLnSpc="0">
            <a:noAutofit/>
          </a:bodyPr>
          <a:lstStyle>
            <a:lvl1pPr eaLnBrk="1" fontAlgn="auto">
              <a:spcBef>
                <a:spcPts val="0"/>
              </a:spcBef>
              <a:spcAft>
                <a:spcPts val="0"/>
              </a:spcAft>
              <a:defRPr sz="1400">
                <a:latin typeface="Liberation Sans" pitchFamily="18"/>
                <a:ea typeface="Microsoft YaHei" pitchFamily="2"/>
                <a:cs typeface="Lucida Sans" pitchFamily="2"/>
              </a:defRPr>
            </a:lvl1pPr>
          </a:lstStyle>
          <a:p>
            <a:pPr>
              <a:defRPr sz="1400"/>
            </a:pPr>
            <a:endParaRPr lang="en-US"/>
          </a:p>
        </p:txBody>
      </p:sp>
      <p:sp>
        <p:nvSpPr>
          <p:cNvPr id="5" name="Slide Number Placeholder 4">
            <a:extLst>
              <a:ext uri="{FF2B5EF4-FFF2-40B4-BE49-F238E27FC236}">
                <a16:creationId xmlns:a16="http://schemas.microsoft.com/office/drawing/2014/main" id="{DAB53449-CCD7-A0F3-2889-548A938AA368}"/>
              </a:ext>
            </a:extLst>
          </p:cNvPr>
          <p:cNvSpPr txBox="1">
            <a:spLocks noGrp="1"/>
          </p:cNvSpPr>
          <p:nvPr>
            <p:ph type="sldNum" sz="quarter" idx="3"/>
          </p:nvPr>
        </p:nvSpPr>
        <p:spPr>
          <a:xfrm>
            <a:off x="3967163" y="8831263"/>
            <a:ext cx="3043237" cy="465137"/>
          </a:xfrm>
          <a:prstGeom prst="rect">
            <a:avLst/>
          </a:prstGeom>
          <a:noFill/>
          <a:ln>
            <a:noFill/>
          </a:ln>
        </p:spPr>
        <p:txBody>
          <a:bodyPr vert="horz" wrap="none" lIns="82305" tIns="41153" rIns="82305" bIns="41153" numCol="1" anchor="b" anchorCtr="0" compatLnSpc="1">
            <a:prstTxWarp prst="textNoShape">
              <a:avLst/>
            </a:prstTxWarp>
            <a:noAutofit/>
          </a:bodyPr>
          <a:lstStyle>
            <a:lvl1pPr algn="r" eaLnBrk="1">
              <a:defRPr sz="1400">
                <a:latin typeface="Liberation Sans" pitchFamily="34" charset="0"/>
                <a:ea typeface="Microsoft YaHei" panose="020B0503020204020204" pitchFamily="34" charset="-122"/>
                <a:cs typeface="Lucida Sans" panose="020B0602030504020204" pitchFamily="34" charset="0"/>
              </a:defRPr>
            </a:lvl1pPr>
          </a:lstStyle>
          <a:p>
            <a:pPr>
              <a:defRPr/>
            </a:pPr>
            <a:fld id="{DAEFDB0F-9F8A-423F-9EA6-495033557A3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lide Image Placeholder 1">
            <a:extLst>
              <a:ext uri="{FF2B5EF4-FFF2-40B4-BE49-F238E27FC236}">
                <a16:creationId xmlns:a16="http://schemas.microsoft.com/office/drawing/2014/main" id="{5F065CEA-261B-C74F-BDF0-ADA4756C52AF}"/>
              </a:ext>
            </a:extLst>
          </p:cNvPr>
          <p:cNvSpPr>
            <a:spLocks noGrp="1" noRot="1" noChangeAspect="1" noChangeArrowheads="1"/>
          </p:cNvSpPr>
          <p:nvPr>
            <p:ph type="sldImg" idx="2"/>
          </p:nvPr>
        </p:nvSpPr>
        <p:spPr bwMode="auto">
          <a:xfrm>
            <a:off x="890588" y="706438"/>
            <a:ext cx="52292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a:extLst>
              <a:ext uri="{FF2B5EF4-FFF2-40B4-BE49-F238E27FC236}">
                <a16:creationId xmlns:a16="http://schemas.microsoft.com/office/drawing/2014/main" id="{E4F9E01F-0832-CE33-840D-9FEA49E88FE9}"/>
              </a:ext>
            </a:extLst>
          </p:cNvPr>
          <p:cNvSpPr txBox="1">
            <a:spLocks noGrp="1"/>
          </p:cNvSpPr>
          <p:nvPr>
            <p:ph type="body" sz="quarter" idx="3"/>
          </p:nvPr>
        </p:nvSpPr>
        <p:spPr>
          <a:xfrm>
            <a:off x="701675" y="4414838"/>
            <a:ext cx="5607050" cy="4183062"/>
          </a:xfrm>
          <a:prstGeom prst="rect">
            <a:avLst/>
          </a:prstGeom>
          <a:noFill/>
          <a:ln>
            <a:noFill/>
          </a:ln>
        </p:spPr>
        <p:txBody>
          <a:bodyPr lIns="0" tIns="0" rIns="0" bIns="0"/>
          <a:lstStyle/>
          <a:p>
            <a:pPr lvl="0"/>
            <a:endParaRPr lang="en-US" noProof="0"/>
          </a:p>
        </p:txBody>
      </p:sp>
      <p:sp>
        <p:nvSpPr>
          <p:cNvPr id="4" name="Header Placeholder 3">
            <a:extLst>
              <a:ext uri="{FF2B5EF4-FFF2-40B4-BE49-F238E27FC236}">
                <a16:creationId xmlns:a16="http://schemas.microsoft.com/office/drawing/2014/main" id="{6F78AC58-211C-E34F-DDB4-A12E1014A44C}"/>
              </a:ext>
            </a:extLst>
          </p:cNvPr>
          <p:cNvSpPr txBox="1">
            <a:spLocks noGrp="1"/>
          </p:cNvSpPr>
          <p:nvPr>
            <p:ph type="hdr" sz="quarter"/>
          </p:nvPr>
        </p:nvSpPr>
        <p:spPr>
          <a:xfrm>
            <a:off x="0" y="0"/>
            <a:ext cx="3043238" cy="465138"/>
          </a:xfrm>
          <a:prstGeom prst="rect">
            <a:avLst/>
          </a:prstGeom>
          <a:noFill/>
          <a:ln>
            <a:noFill/>
          </a:ln>
        </p:spPr>
        <p:txBody>
          <a:bodyPr lIns="0" tIns="0" rIns="0" bIns="0" anchorCtr="0">
            <a:noAutofit/>
          </a:bodyPr>
          <a:lstStyle>
            <a:lvl1pPr lvl="0" rtl="0" eaLnBrk="1" fontAlgn="auto" hangingPunct="0">
              <a:spcBef>
                <a:spcPts val="0"/>
              </a:spcBef>
              <a:spcAft>
                <a:spcPts val="0"/>
              </a:spcAft>
              <a:buNone/>
              <a:tabLst/>
              <a:defRPr lang="en-US" sz="1300" kern="1200">
                <a:latin typeface="Liberation Serif" pitchFamily="18"/>
                <a:ea typeface="Segoe UI" pitchFamily="2"/>
                <a:cs typeface="Tahoma" pitchFamily="2"/>
              </a:defRPr>
            </a:lvl1pPr>
          </a:lstStyle>
          <a:p>
            <a:pPr>
              <a:defRPr/>
            </a:pPr>
            <a:endParaRPr/>
          </a:p>
        </p:txBody>
      </p:sp>
      <p:sp>
        <p:nvSpPr>
          <p:cNvPr id="5" name="Date Placeholder 4">
            <a:extLst>
              <a:ext uri="{FF2B5EF4-FFF2-40B4-BE49-F238E27FC236}">
                <a16:creationId xmlns:a16="http://schemas.microsoft.com/office/drawing/2014/main" id="{B6FF6F1E-E48D-E972-5B18-E3645339B427}"/>
              </a:ext>
            </a:extLst>
          </p:cNvPr>
          <p:cNvSpPr txBox="1">
            <a:spLocks noGrp="1"/>
          </p:cNvSpPr>
          <p:nvPr>
            <p:ph type="dt" idx="1"/>
          </p:nvPr>
        </p:nvSpPr>
        <p:spPr>
          <a:xfrm>
            <a:off x="3967163" y="0"/>
            <a:ext cx="3043237" cy="465138"/>
          </a:xfrm>
          <a:prstGeom prst="rect">
            <a:avLst/>
          </a:prstGeom>
          <a:noFill/>
          <a:ln>
            <a:noFill/>
          </a:ln>
        </p:spPr>
        <p:txBody>
          <a:bodyPr lIns="0" tIns="0" rIns="0" bIns="0" anchorCtr="0">
            <a:noAutofit/>
          </a:bodyPr>
          <a:lstStyle>
            <a:lvl1pPr lvl="0" algn="r" rtl="0" eaLnBrk="1" fontAlgn="auto" hangingPunct="0">
              <a:spcBef>
                <a:spcPts val="0"/>
              </a:spcBef>
              <a:spcAft>
                <a:spcPts val="0"/>
              </a:spcAft>
              <a:buNone/>
              <a:tabLst/>
              <a:defRPr lang="en-US" sz="1300" kern="1200">
                <a:latin typeface="Liberation Serif" pitchFamily="18"/>
                <a:ea typeface="Segoe UI" pitchFamily="2"/>
                <a:cs typeface="Tahoma" pitchFamily="2"/>
              </a:defRPr>
            </a:lvl1pPr>
          </a:lstStyle>
          <a:p>
            <a:pPr>
              <a:defRPr/>
            </a:pPr>
            <a:endParaRPr/>
          </a:p>
        </p:txBody>
      </p:sp>
      <p:sp>
        <p:nvSpPr>
          <p:cNvPr id="6" name="Footer Placeholder 5">
            <a:extLst>
              <a:ext uri="{FF2B5EF4-FFF2-40B4-BE49-F238E27FC236}">
                <a16:creationId xmlns:a16="http://schemas.microsoft.com/office/drawing/2014/main" id="{CF86D886-B084-4846-076D-016FAB5846D4}"/>
              </a:ext>
            </a:extLst>
          </p:cNvPr>
          <p:cNvSpPr txBox="1">
            <a:spLocks noGrp="1"/>
          </p:cNvSpPr>
          <p:nvPr>
            <p:ph type="ftr" sz="quarter" idx="4"/>
          </p:nvPr>
        </p:nvSpPr>
        <p:spPr>
          <a:xfrm>
            <a:off x="0" y="8831263"/>
            <a:ext cx="3043238" cy="465137"/>
          </a:xfrm>
          <a:prstGeom prst="rect">
            <a:avLst/>
          </a:prstGeom>
          <a:noFill/>
          <a:ln>
            <a:noFill/>
          </a:ln>
        </p:spPr>
        <p:txBody>
          <a:bodyPr lIns="0" tIns="0" rIns="0" bIns="0" anchor="b" anchorCtr="0">
            <a:noAutofit/>
          </a:bodyPr>
          <a:lstStyle>
            <a:lvl1pPr lvl="0" rtl="0" eaLnBrk="1" fontAlgn="auto" hangingPunct="0">
              <a:spcBef>
                <a:spcPts val="0"/>
              </a:spcBef>
              <a:spcAft>
                <a:spcPts val="0"/>
              </a:spcAft>
              <a:buNone/>
              <a:tabLst/>
              <a:defRPr lang="en-US" sz="1300" kern="1200">
                <a:latin typeface="Liberation Serif" pitchFamily="18"/>
                <a:ea typeface="Segoe UI" pitchFamily="2"/>
                <a:cs typeface="Tahoma" pitchFamily="2"/>
              </a:defRPr>
            </a:lvl1pPr>
          </a:lstStyle>
          <a:p>
            <a:pPr>
              <a:defRPr/>
            </a:pPr>
            <a:endParaRPr/>
          </a:p>
        </p:txBody>
      </p:sp>
      <p:sp>
        <p:nvSpPr>
          <p:cNvPr id="7" name="Slide Number Placeholder 6">
            <a:extLst>
              <a:ext uri="{FF2B5EF4-FFF2-40B4-BE49-F238E27FC236}">
                <a16:creationId xmlns:a16="http://schemas.microsoft.com/office/drawing/2014/main" id="{A3305534-1C4E-D05F-FE96-697CF7A49597}"/>
              </a:ext>
            </a:extLst>
          </p:cNvPr>
          <p:cNvSpPr txBox="1">
            <a:spLocks noGrp="1"/>
          </p:cNvSpPr>
          <p:nvPr>
            <p:ph type="sldNum" sz="quarter" idx="5"/>
          </p:nvPr>
        </p:nvSpPr>
        <p:spPr>
          <a:xfrm>
            <a:off x="3967163" y="8831263"/>
            <a:ext cx="3043237" cy="465137"/>
          </a:xfrm>
          <a:prstGeom prst="rect">
            <a:avLst/>
          </a:prstGeom>
          <a:noFill/>
          <a:ln>
            <a:noFill/>
          </a:ln>
        </p:spPr>
        <p:txBody>
          <a:bodyPr vert="horz" wrap="square" lIns="0" tIns="0" rIns="0" bIns="0" numCol="1" anchor="b" anchorCtr="0" compatLnSpc="1">
            <a:prstTxWarp prst="textNoShape">
              <a:avLst/>
            </a:prstTxWarp>
            <a:noAutofit/>
          </a:bodyPr>
          <a:lstStyle>
            <a:lvl1pPr algn="r" eaLnBrk="1">
              <a:defRPr sz="1300">
                <a:latin typeface="Liberation Serif" pitchFamily="18" charset="0"/>
                <a:ea typeface="Segoe UI" panose="020B0502040204020203" pitchFamily="34" charset="0"/>
                <a:cs typeface="Tahoma" panose="020B0604030504040204" pitchFamily="34" charset="0"/>
              </a:defRPr>
            </a:lvl1pPr>
          </a:lstStyle>
          <a:p>
            <a:pPr>
              <a:defRPr/>
            </a:pPr>
            <a:fld id="{13E43815-FE05-4DB7-AAA1-12CB4C06DD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marL="740028" indent="-740028" algn="l" rtl="0" eaLnBrk="0" fontAlgn="base" hangingPunct="0">
      <a:spcBef>
        <a:spcPct val="30000"/>
      </a:spcBef>
      <a:spcAft>
        <a:spcPct val="0"/>
      </a:spcAft>
      <a:defRPr lang="en-US" sz="6857" kern="1200">
        <a:solidFill>
          <a:schemeClr val="tx1"/>
        </a:solidFill>
        <a:highlight>
          <a:scrgbClr r="0" g="0" b="0">
            <a:alpha val="0"/>
          </a:scrgbClr>
        </a:highlight>
        <a:latin typeface="Liberation Sans" pitchFamily="18"/>
        <a:ea typeface="Microsoft YaHei" pitchFamily="2"/>
      </a:defRPr>
    </a:lvl1pPr>
    <a:lvl2pPr marL="2546570" indent="-979450" algn="l" rtl="0" eaLnBrk="0" fontAlgn="base" hangingPunct="0">
      <a:spcBef>
        <a:spcPct val="30000"/>
      </a:spcBef>
      <a:spcAft>
        <a:spcPct val="0"/>
      </a:spcAft>
      <a:defRPr sz="4114" kern="1200">
        <a:solidFill>
          <a:schemeClr val="tx1"/>
        </a:solidFill>
        <a:latin typeface="+mn-lt"/>
        <a:ea typeface="Microsoft YaHei" panose="020B0503020204020204" pitchFamily="34" charset="-122"/>
        <a:cs typeface="+mn-cs"/>
      </a:defRPr>
    </a:lvl2pPr>
    <a:lvl3pPr marL="3917798" indent="-783560" algn="l" rtl="0" eaLnBrk="0" fontAlgn="base" hangingPunct="0">
      <a:spcBef>
        <a:spcPct val="30000"/>
      </a:spcBef>
      <a:spcAft>
        <a:spcPct val="0"/>
      </a:spcAft>
      <a:defRPr sz="4114" kern="1200">
        <a:solidFill>
          <a:schemeClr val="tx1"/>
        </a:solidFill>
        <a:latin typeface="+mn-lt"/>
        <a:ea typeface="Microsoft YaHei" panose="020B0503020204020204" pitchFamily="34" charset="-122"/>
        <a:cs typeface="+mn-cs"/>
      </a:defRPr>
    </a:lvl3pPr>
    <a:lvl4pPr marL="5484918" indent="-783560" algn="l" rtl="0" eaLnBrk="0" fontAlgn="base" hangingPunct="0">
      <a:spcBef>
        <a:spcPct val="30000"/>
      </a:spcBef>
      <a:spcAft>
        <a:spcPct val="0"/>
      </a:spcAft>
      <a:defRPr sz="4114" kern="1200">
        <a:solidFill>
          <a:schemeClr val="tx1"/>
        </a:solidFill>
        <a:latin typeface="+mn-lt"/>
        <a:ea typeface="Microsoft YaHei" panose="020B0503020204020204" pitchFamily="34" charset="-122"/>
        <a:cs typeface="+mn-cs"/>
      </a:defRPr>
    </a:lvl4pPr>
    <a:lvl5pPr marL="7052037" indent="-783560" algn="l" rtl="0" eaLnBrk="0" fontAlgn="base" hangingPunct="0">
      <a:spcBef>
        <a:spcPct val="30000"/>
      </a:spcBef>
      <a:spcAft>
        <a:spcPct val="0"/>
      </a:spcAft>
      <a:defRPr sz="4114" kern="1200">
        <a:solidFill>
          <a:schemeClr val="tx1"/>
        </a:solidFill>
        <a:latin typeface="+mn-lt"/>
        <a:ea typeface="Microsoft YaHei" panose="020B0503020204020204" pitchFamily="34" charset="-122"/>
        <a:cs typeface="+mn-cs"/>
      </a:defRPr>
    </a:lvl5pPr>
    <a:lvl6pPr marL="7835597" algn="l" defTabSz="3134239" rtl="0" eaLnBrk="1" latinLnBrk="0" hangingPunct="1">
      <a:defRPr sz="4114" kern="1200">
        <a:solidFill>
          <a:schemeClr val="tx1"/>
        </a:solidFill>
        <a:latin typeface="+mn-lt"/>
        <a:ea typeface="+mn-ea"/>
        <a:cs typeface="+mn-cs"/>
      </a:defRPr>
    </a:lvl6pPr>
    <a:lvl7pPr marL="9402716" algn="l" defTabSz="3134239" rtl="0" eaLnBrk="1" latinLnBrk="0" hangingPunct="1">
      <a:defRPr sz="4114" kern="1200">
        <a:solidFill>
          <a:schemeClr val="tx1"/>
        </a:solidFill>
        <a:latin typeface="+mn-lt"/>
        <a:ea typeface="+mn-ea"/>
        <a:cs typeface="+mn-cs"/>
      </a:defRPr>
    </a:lvl7pPr>
    <a:lvl8pPr marL="10969835" algn="l" defTabSz="3134239" rtl="0" eaLnBrk="1" latinLnBrk="0" hangingPunct="1">
      <a:defRPr sz="4114" kern="1200">
        <a:solidFill>
          <a:schemeClr val="tx1"/>
        </a:solidFill>
        <a:latin typeface="+mn-lt"/>
        <a:ea typeface="+mn-ea"/>
        <a:cs typeface="+mn-cs"/>
      </a:defRPr>
    </a:lvl8pPr>
    <a:lvl9pPr marL="12536955" algn="l" defTabSz="3134239" rtl="0" eaLnBrk="1" latinLnBrk="0" hangingPunct="1">
      <a:defRPr sz="41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8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sz="1800"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54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4968452-953C-4262-81E2-591F27B79876}"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B0AC04-36D5-46EC-97DA-3EFB6C3A474B}" type="slidenum">
              <a:rPr lang="en-US" altLang="en-US" smtClean="0"/>
              <a:pPr>
                <a:defRPr/>
              </a:pPr>
              <a:t>‹#›</a:t>
            </a:fld>
            <a:endParaRPr lang="en-US" altLang="en-US"/>
          </a:p>
        </p:txBody>
      </p:sp>
    </p:spTree>
    <p:extLst>
      <p:ext uri="{BB962C8B-B14F-4D97-AF65-F5344CB8AC3E}">
        <p14:creationId xmlns:p14="http://schemas.microsoft.com/office/powerpoint/2010/main" val="274630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D04AC21-42FB-482D-8DAB-FAA404C63FCE}"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21CC26F-4323-41DC-A702-115B86A3D286}" type="slidenum">
              <a:rPr lang="en-US" altLang="en-US" smtClean="0"/>
              <a:pPr>
                <a:defRPr/>
              </a:pPr>
              <a:t>‹#›</a:t>
            </a:fld>
            <a:endParaRPr lang="en-US" altLang="en-US"/>
          </a:p>
        </p:txBody>
      </p:sp>
    </p:spTree>
    <p:extLst>
      <p:ext uri="{BB962C8B-B14F-4D97-AF65-F5344CB8AC3E}">
        <p14:creationId xmlns:p14="http://schemas.microsoft.com/office/powerpoint/2010/main" val="3740814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C3CCCFD-9ED6-4A9B-A1E5-7335E52BD436}"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10809B-F3AA-4765-8A0B-DC684BD92051}" type="slidenum">
              <a:rPr lang="en-US" altLang="en-US" smtClean="0"/>
              <a:pPr>
                <a:defRPr/>
              </a:pPr>
              <a:t>‹#›</a:t>
            </a:fld>
            <a:endParaRPr lang="en-US" altLang="en-US"/>
          </a:p>
        </p:txBody>
      </p:sp>
    </p:spTree>
    <p:extLst>
      <p:ext uri="{BB962C8B-B14F-4D97-AF65-F5344CB8AC3E}">
        <p14:creationId xmlns:p14="http://schemas.microsoft.com/office/powerpoint/2010/main" val="1313756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1074-D1BC-4DBE-A8E0-19006276019E}"/>
              </a:ext>
            </a:extLst>
          </p:cNvPr>
          <p:cNvSpPr>
            <a:spLocks noGrp="1"/>
          </p:cNvSpPr>
          <p:nvPr>
            <p:ph type="ctrTitle"/>
          </p:nvPr>
        </p:nvSpPr>
        <p:spPr>
          <a:xfrm>
            <a:off x="4114800" y="3591562"/>
            <a:ext cx="24688800" cy="7640320"/>
          </a:xfrm>
        </p:spPr>
        <p:txBody>
          <a:bodyPr anchor="b"/>
          <a:lstStyle>
            <a:lvl1pPr algn="ctr">
              <a:defRPr sz="16200"/>
            </a:lvl1pPr>
          </a:lstStyle>
          <a:p>
            <a:r>
              <a:rPr lang="en-US"/>
              <a:t>Click to edit Master title style</a:t>
            </a:r>
          </a:p>
        </p:txBody>
      </p:sp>
      <p:sp>
        <p:nvSpPr>
          <p:cNvPr id="3" name="Subtitle 2">
            <a:extLst>
              <a:ext uri="{FF2B5EF4-FFF2-40B4-BE49-F238E27FC236}">
                <a16:creationId xmlns:a16="http://schemas.microsoft.com/office/drawing/2014/main" id="{0F16AA27-663E-426F-8D46-BAB25DBCC3A7}"/>
              </a:ext>
            </a:extLst>
          </p:cNvPr>
          <p:cNvSpPr>
            <a:spLocks noGrp="1"/>
          </p:cNvSpPr>
          <p:nvPr>
            <p:ph type="subTitle" idx="1"/>
          </p:nvPr>
        </p:nvSpPr>
        <p:spPr>
          <a:xfrm>
            <a:off x="4114800" y="11526522"/>
            <a:ext cx="24688800" cy="5298438"/>
          </a:xfrm>
        </p:spPr>
        <p:txBody>
          <a:bodyPr/>
          <a:lstStyle>
            <a:lvl1pPr marL="0" indent="0" algn="ctr">
              <a:buNone/>
              <a:defRPr sz="648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Click to edit Master subtitle style</a:t>
            </a:r>
          </a:p>
        </p:txBody>
      </p:sp>
      <p:sp>
        <p:nvSpPr>
          <p:cNvPr id="4" name="Date Placeholder 3">
            <a:extLst>
              <a:ext uri="{FF2B5EF4-FFF2-40B4-BE49-F238E27FC236}">
                <a16:creationId xmlns:a16="http://schemas.microsoft.com/office/drawing/2014/main" id="{7A8C0AD1-74BE-4927-9376-3A9F2FB99766}"/>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5" name="Footer Placeholder 4">
            <a:extLst>
              <a:ext uri="{FF2B5EF4-FFF2-40B4-BE49-F238E27FC236}">
                <a16:creationId xmlns:a16="http://schemas.microsoft.com/office/drawing/2014/main" id="{4E85EF99-C191-491B-BE68-58DBCD9BB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1F0F1-BC7E-4CBA-9943-A5F5A48356CB}"/>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3449525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25C2-AD33-448F-9A45-58103156E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5D3BB-6CF1-4BDB-9209-5215B17CB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6EF93-BCEB-430F-BA50-425DF90C0805}"/>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5" name="Footer Placeholder 4">
            <a:extLst>
              <a:ext uri="{FF2B5EF4-FFF2-40B4-BE49-F238E27FC236}">
                <a16:creationId xmlns:a16="http://schemas.microsoft.com/office/drawing/2014/main" id="{78530718-DC34-4CF7-AB26-4956D768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1E55A-352E-4810-BE68-754061F8CDF1}"/>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163248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51F4-0C17-410F-BA76-74D6BDBB208F}"/>
              </a:ext>
            </a:extLst>
          </p:cNvPr>
          <p:cNvSpPr>
            <a:spLocks noGrp="1"/>
          </p:cNvSpPr>
          <p:nvPr>
            <p:ph type="title"/>
          </p:nvPr>
        </p:nvSpPr>
        <p:spPr>
          <a:xfrm>
            <a:off x="2245995" y="5471163"/>
            <a:ext cx="28392120" cy="9128758"/>
          </a:xfrm>
        </p:spPr>
        <p:txBody>
          <a:bodyPr anchor="b"/>
          <a:lstStyle>
            <a:lvl1pPr>
              <a:defRPr sz="16200"/>
            </a:lvl1pPr>
          </a:lstStyle>
          <a:p>
            <a:r>
              <a:rPr lang="en-US"/>
              <a:t>Click to edit Master title style</a:t>
            </a:r>
          </a:p>
        </p:txBody>
      </p:sp>
      <p:sp>
        <p:nvSpPr>
          <p:cNvPr id="3" name="Text Placeholder 2">
            <a:extLst>
              <a:ext uri="{FF2B5EF4-FFF2-40B4-BE49-F238E27FC236}">
                <a16:creationId xmlns:a16="http://schemas.microsoft.com/office/drawing/2014/main" id="{977427E7-7695-4F1C-8969-367CA40152BE}"/>
              </a:ext>
            </a:extLst>
          </p:cNvPr>
          <p:cNvSpPr>
            <a:spLocks noGrp="1"/>
          </p:cNvSpPr>
          <p:nvPr>
            <p:ph type="body" idx="1"/>
          </p:nvPr>
        </p:nvSpPr>
        <p:spPr>
          <a:xfrm>
            <a:off x="2245995" y="14686283"/>
            <a:ext cx="28392120" cy="4800598"/>
          </a:xfrm>
        </p:spPr>
        <p:txBody>
          <a:bodyPr/>
          <a:lstStyle>
            <a:lvl1pPr marL="0" indent="0">
              <a:buNone/>
              <a:defRPr sz="6480">
                <a:solidFill>
                  <a:schemeClr val="tx1">
                    <a:tint val="75000"/>
                  </a:schemeClr>
                </a:solidFill>
              </a:defRPr>
            </a:lvl1pPr>
            <a:lvl2pPr marL="1234440" indent="0">
              <a:buNone/>
              <a:defRPr sz="5400">
                <a:solidFill>
                  <a:schemeClr val="tx1">
                    <a:tint val="75000"/>
                  </a:schemeClr>
                </a:solidFill>
              </a:defRPr>
            </a:lvl2pPr>
            <a:lvl3pPr marL="2468880" indent="0">
              <a:buNone/>
              <a:defRPr sz="4860">
                <a:solidFill>
                  <a:schemeClr val="tx1">
                    <a:tint val="75000"/>
                  </a:schemeClr>
                </a:solidFill>
              </a:defRPr>
            </a:lvl3pPr>
            <a:lvl4pPr marL="3703320" indent="0">
              <a:buNone/>
              <a:defRPr sz="4320">
                <a:solidFill>
                  <a:schemeClr val="tx1">
                    <a:tint val="75000"/>
                  </a:schemeClr>
                </a:solidFill>
              </a:defRPr>
            </a:lvl4pPr>
            <a:lvl5pPr marL="4937760" indent="0">
              <a:buNone/>
              <a:defRPr sz="4320">
                <a:solidFill>
                  <a:schemeClr val="tx1">
                    <a:tint val="75000"/>
                  </a:schemeClr>
                </a:solidFill>
              </a:defRPr>
            </a:lvl5pPr>
            <a:lvl6pPr marL="6172200" indent="0">
              <a:buNone/>
              <a:defRPr sz="4320">
                <a:solidFill>
                  <a:schemeClr val="tx1">
                    <a:tint val="75000"/>
                  </a:schemeClr>
                </a:solidFill>
              </a:defRPr>
            </a:lvl6pPr>
            <a:lvl7pPr marL="7406640" indent="0">
              <a:buNone/>
              <a:defRPr sz="4320">
                <a:solidFill>
                  <a:schemeClr val="tx1">
                    <a:tint val="75000"/>
                  </a:schemeClr>
                </a:solidFill>
              </a:defRPr>
            </a:lvl7pPr>
            <a:lvl8pPr marL="8641080" indent="0">
              <a:buNone/>
              <a:defRPr sz="4320">
                <a:solidFill>
                  <a:schemeClr val="tx1">
                    <a:tint val="75000"/>
                  </a:schemeClr>
                </a:solidFill>
              </a:defRPr>
            </a:lvl8pPr>
            <a:lvl9pPr marL="9875520" indent="0">
              <a:buNone/>
              <a:defRPr sz="4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FB967-2226-48BD-959A-8A1AC7A3DCD0}"/>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5" name="Footer Placeholder 4">
            <a:extLst>
              <a:ext uri="{FF2B5EF4-FFF2-40B4-BE49-F238E27FC236}">
                <a16:creationId xmlns:a16="http://schemas.microsoft.com/office/drawing/2014/main" id="{A2CC4A3F-6519-4ABD-B13A-6683CAE8B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A76DB-9509-4145-BAAC-73393709217B}"/>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2436445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1D7A-12A3-42E9-B329-DD08DB916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5F0D7-9BDE-4DDE-B2A8-8964970E4E35}"/>
              </a:ext>
            </a:extLst>
          </p:cNvPr>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19E130-5989-4305-AC3E-A56D6773715A}"/>
              </a:ext>
            </a:extLst>
          </p:cNvPr>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220D5E-4D74-4471-B816-EFDA73773CBB}"/>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6" name="Footer Placeholder 5">
            <a:extLst>
              <a:ext uri="{FF2B5EF4-FFF2-40B4-BE49-F238E27FC236}">
                <a16:creationId xmlns:a16="http://schemas.microsoft.com/office/drawing/2014/main" id="{F0F98DEC-8F27-4127-8B8F-08053746A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130-D272-4621-8CC6-31D28CB232C5}"/>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3088187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815E-8394-4E78-81CB-67C52C844468}"/>
              </a:ext>
            </a:extLst>
          </p:cNvPr>
          <p:cNvSpPr>
            <a:spLocks noGrp="1"/>
          </p:cNvSpPr>
          <p:nvPr>
            <p:ph type="title"/>
          </p:nvPr>
        </p:nvSpPr>
        <p:spPr>
          <a:xfrm>
            <a:off x="2267428" y="1168401"/>
            <a:ext cx="28392120" cy="424180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698F9B-89A7-4CBE-A4F5-65B8C0BB0CFA}"/>
              </a:ext>
            </a:extLst>
          </p:cNvPr>
          <p:cNvSpPr>
            <a:spLocks noGrp="1"/>
          </p:cNvSpPr>
          <p:nvPr>
            <p:ph type="body" idx="1"/>
          </p:nvPr>
        </p:nvSpPr>
        <p:spPr>
          <a:xfrm>
            <a:off x="2267429" y="5379722"/>
            <a:ext cx="13926025" cy="2636518"/>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Click to edit Master text styles</a:t>
            </a:r>
          </a:p>
        </p:txBody>
      </p:sp>
      <p:sp>
        <p:nvSpPr>
          <p:cNvPr id="4" name="Content Placeholder 3">
            <a:extLst>
              <a:ext uri="{FF2B5EF4-FFF2-40B4-BE49-F238E27FC236}">
                <a16:creationId xmlns:a16="http://schemas.microsoft.com/office/drawing/2014/main" id="{F0003C04-A650-4476-A5B0-5BCCCA8AAA04}"/>
              </a:ext>
            </a:extLst>
          </p:cNvPr>
          <p:cNvSpPr>
            <a:spLocks noGrp="1"/>
          </p:cNvSpPr>
          <p:nvPr>
            <p:ph sz="half" idx="2"/>
          </p:nvPr>
        </p:nvSpPr>
        <p:spPr>
          <a:xfrm>
            <a:off x="2267429" y="8016240"/>
            <a:ext cx="13926025"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11EDE3-18AB-42D9-A829-C28EECD30729}"/>
              </a:ext>
            </a:extLst>
          </p:cNvPr>
          <p:cNvSpPr>
            <a:spLocks noGrp="1"/>
          </p:cNvSpPr>
          <p:nvPr>
            <p:ph type="body" sz="quarter" idx="3"/>
          </p:nvPr>
        </p:nvSpPr>
        <p:spPr>
          <a:xfrm>
            <a:off x="16664940" y="5379722"/>
            <a:ext cx="13994608" cy="2636518"/>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Click to edit Master text styles</a:t>
            </a:r>
          </a:p>
        </p:txBody>
      </p:sp>
      <p:sp>
        <p:nvSpPr>
          <p:cNvPr id="6" name="Content Placeholder 5">
            <a:extLst>
              <a:ext uri="{FF2B5EF4-FFF2-40B4-BE49-F238E27FC236}">
                <a16:creationId xmlns:a16="http://schemas.microsoft.com/office/drawing/2014/main" id="{F1D51792-7192-4D23-970D-AE9B190E7477}"/>
              </a:ext>
            </a:extLst>
          </p:cNvPr>
          <p:cNvSpPr>
            <a:spLocks noGrp="1"/>
          </p:cNvSpPr>
          <p:nvPr>
            <p:ph sz="quarter" idx="4"/>
          </p:nvPr>
        </p:nvSpPr>
        <p:spPr>
          <a:xfrm>
            <a:off x="16664940"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75120C-0E76-4847-8E6C-3FE172A8A819}"/>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8" name="Footer Placeholder 7">
            <a:extLst>
              <a:ext uri="{FF2B5EF4-FFF2-40B4-BE49-F238E27FC236}">
                <a16:creationId xmlns:a16="http://schemas.microsoft.com/office/drawing/2014/main" id="{6FAF3228-9379-418C-B91A-6E43A6EEFE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FA5B1-936F-44C9-9B88-E5BB019F222F}"/>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4190472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7641-3573-4948-8387-F7813FEA05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297153-4029-4376-BE6C-9722AF0E9B90}"/>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4" name="Footer Placeholder 3">
            <a:extLst>
              <a:ext uri="{FF2B5EF4-FFF2-40B4-BE49-F238E27FC236}">
                <a16:creationId xmlns:a16="http://schemas.microsoft.com/office/drawing/2014/main" id="{5FCA2DF7-734B-4DE5-97C4-F2D63E259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9C5C4D-C502-4702-8462-766CFD1220DA}"/>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178403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872576-D923-45EA-A262-820886BCF3F8}"/>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3" name="Footer Placeholder 2">
            <a:extLst>
              <a:ext uri="{FF2B5EF4-FFF2-40B4-BE49-F238E27FC236}">
                <a16:creationId xmlns:a16="http://schemas.microsoft.com/office/drawing/2014/main" id="{01AECFB4-F77D-4484-ADA8-D2E4F36F05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AF409-BAFF-4F7F-AF19-2DD89B47D475}"/>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2102374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3851-EC3D-45A6-A2A4-02E5226E1385}"/>
              </a:ext>
            </a:extLst>
          </p:cNvPr>
          <p:cNvSpPr>
            <a:spLocks noGrp="1"/>
          </p:cNvSpPr>
          <p:nvPr>
            <p:ph type="title"/>
          </p:nvPr>
        </p:nvSpPr>
        <p:spPr>
          <a:xfrm>
            <a:off x="2267429" y="1463040"/>
            <a:ext cx="10617040" cy="5120640"/>
          </a:xfrm>
        </p:spPr>
        <p:txBody>
          <a:bodyPr anchor="b"/>
          <a:lstStyle>
            <a:lvl1pPr>
              <a:defRPr sz="8640"/>
            </a:lvl1pPr>
          </a:lstStyle>
          <a:p>
            <a:r>
              <a:rPr lang="en-US"/>
              <a:t>Click to edit Master title style</a:t>
            </a:r>
          </a:p>
        </p:txBody>
      </p:sp>
      <p:sp>
        <p:nvSpPr>
          <p:cNvPr id="3" name="Content Placeholder 2">
            <a:extLst>
              <a:ext uri="{FF2B5EF4-FFF2-40B4-BE49-F238E27FC236}">
                <a16:creationId xmlns:a16="http://schemas.microsoft.com/office/drawing/2014/main" id="{87403189-E046-40B0-B42A-F905D3AC1CB7}"/>
              </a:ext>
            </a:extLst>
          </p:cNvPr>
          <p:cNvSpPr>
            <a:spLocks noGrp="1"/>
          </p:cNvSpPr>
          <p:nvPr>
            <p:ph idx="1"/>
          </p:nvPr>
        </p:nvSpPr>
        <p:spPr>
          <a:xfrm>
            <a:off x="13994608" y="3159762"/>
            <a:ext cx="16664940" cy="15595600"/>
          </a:xfrm>
        </p:spPr>
        <p:txBody>
          <a:bodyPr/>
          <a:lstStyle>
            <a:lvl1pPr>
              <a:defRPr sz="8640"/>
            </a:lvl1pPr>
            <a:lvl2pPr>
              <a:defRPr sz="7560"/>
            </a:lvl2pPr>
            <a:lvl3pPr>
              <a:defRPr sz="6480"/>
            </a:lvl3pPr>
            <a:lvl4pPr>
              <a:defRPr sz="5400"/>
            </a:lvl4pPr>
            <a:lvl5pPr>
              <a:defRPr sz="5400"/>
            </a:lvl5pPr>
            <a:lvl6pPr>
              <a:defRPr sz="5400"/>
            </a:lvl6pPr>
            <a:lvl7pPr>
              <a:defRPr sz="5400"/>
            </a:lvl7pPr>
            <a:lvl8pPr>
              <a:defRPr sz="5400"/>
            </a:lvl8pPr>
            <a:lvl9pPr>
              <a:defRPr sz="5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B303B3-2CB1-4A95-809D-A20D031DD1BE}"/>
              </a:ext>
            </a:extLst>
          </p:cNvPr>
          <p:cNvSpPr>
            <a:spLocks noGrp="1"/>
          </p:cNvSpPr>
          <p:nvPr>
            <p:ph type="body" sz="half" idx="2"/>
          </p:nvPr>
        </p:nvSpPr>
        <p:spPr>
          <a:xfrm>
            <a:off x="2267429" y="6583680"/>
            <a:ext cx="10617040" cy="12197082"/>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Click to edit Master text styles</a:t>
            </a:r>
          </a:p>
        </p:txBody>
      </p:sp>
      <p:sp>
        <p:nvSpPr>
          <p:cNvPr id="5" name="Date Placeholder 4">
            <a:extLst>
              <a:ext uri="{FF2B5EF4-FFF2-40B4-BE49-F238E27FC236}">
                <a16:creationId xmlns:a16="http://schemas.microsoft.com/office/drawing/2014/main" id="{983959C9-A9A3-459A-A557-8B06FB257DA7}"/>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6" name="Footer Placeholder 5">
            <a:extLst>
              <a:ext uri="{FF2B5EF4-FFF2-40B4-BE49-F238E27FC236}">
                <a16:creationId xmlns:a16="http://schemas.microsoft.com/office/drawing/2014/main" id="{01921EEB-E4CD-4376-8182-4CE18CA2E7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E27D3-D15A-4FCF-85F8-15EDBC14F258}"/>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1910390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D2E04FA-7743-4D5B-9282-18D2105B3DD8}"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C20907-A64A-41DA-8333-5FE4DE576329}" type="slidenum">
              <a:rPr lang="en-US" altLang="en-US" smtClean="0"/>
              <a:pPr>
                <a:defRPr/>
              </a:pPr>
              <a:t>‹#›</a:t>
            </a:fld>
            <a:endParaRPr lang="en-US" altLang="en-US"/>
          </a:p>
        </p:txBody>
      </p:sp>
    </p:spTree>
    <p:extLst>
      <p:ext uri="{BB962C8B-B14F-4D97-AF65-F5344CB8AC3E}">
        <p14:creationId xmlns:p14="http://schemas.microsoft.com/office/powerpoint/2010/main" val="3661915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9903-AA35-478B-89E7-FCF62DD50754}"/>
              </a:ext>
            </a:extLst>
          </p:cNvPr>
          <p:cNvSpPr>
            <a:spLocks noGrp="1"/>
          </p:cNvSpPr>
          <p:nvPr>
            <p:ph type="title"/>
          </p:nvPr>
        </p:nvSpPr>
        <p:spPr>
          <a:xfrm>
            <a:off x="2267429" y="1463040"/>
            <a:ext cx="10617040" cy="5120640"/>
          </a:xfrm>
        </p:spPr>
        <p:txBody>
          <a:bodyPr anchor="b"/>
          <a:lstStyle>
            <a:lvl1pPr>
              <a:defRPr sz="8640"/>
            </a:lvl1pPr>
          </a:lstStyle>
          <a:p>
            <a:r>
              <a:rPr lang="en-US"/>
              <a:t>Click to edit Master title style</a:t>
            </a:r>
          </a:p>
        </p:txBody>
      </p:sp>
      <p:sp>
        <p:nvSpPr>
          <p:cNvPr id="3" name="Picture Placeholder 2">
            <a:extLst>
              <a:ext uri="{FF2B5EF4-FFF2-40B4-BE49-F238E27FC236}">
                <a16:creationId xmlns:a16="http://schemas.microsoft.com/office/drawing/2014/main" id="{A57DB5D2-8678-4533-B4D9-7133B3528E40}"/>
              </a:ext>
            </a:extLst>
          </p:cNvPr>
          <p:cNvSpPr>
            <a:spLocks noGrp="1"/>
          </p:cNvSpPr>
          <p:nvPr>
            <p:ph type="pic" idx="1"/>
          </p:nvPr>
        </p:nvSpPr>
        <p:spPr>
          <a:xfrm>
            <a:off x="13994608" y="3159762"/>
            <a:ext cx="16664940" cy="15595600"/>
          </a:xfrm>
        </p:spPr>
        <p:txBody>
          <a:bodyPr/>
          <a:lstStyle>
            <a:lvl1pPr marL="0" indent="0">
              <a:buNone/>
              <a:defRPr sz="8640"/>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4" name="Text Placeholder 3">
            <a:extLst>
              <a:ext uri="{FF2B5EF4-FFF2-40B4-BE49-F238E27FC236}">
                <a16:creationId xmlns:a16="http://schemas.microsoft.com/office/drawing/2014/main" id="{36881B61-EDB2-4B0C-81A5-723651BC7685}"/>
              </a:ext>
            </a:extLst>
          </p:cNvPr>
          <p:cNvSpPr>
            <a:spLocks noGrp="1"/>
          </p:cNvSpPr>
          <p:nvPr>
            <p:ph type="body" sz="half" idx="2"/>
          </p:nvPr>
        </p:nvSpPr>
        <p:spPr>
          <a:xfrm>
            <a:off x="2267429" y="6583680"/>
            <a:ext cx="10617040" cy="12197082"/>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Click to edit Master text styles</a:t>
            </a:r>
          </a:p>
        </p:txBody>
      </p:sp>
      <p:sp>
        <p:nvSpPr>
          <p:cNvPr id="5" name="Date Placeholder 4">
            <a:extLst>
              <a:ext uri="{FF2B5EF4-FFF2-40B4-BE49-F238E27FC236}">
                <a16:creationId xmlns:a16="http://schemas.microsoft.com/office/drawing/2014/main" id="{611B0A5B-CBDF-4B3D-B165-CC2B700B05DC}"/>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6" name="Footer Placeholder 5">
            <a:extLst>
              <a:ext uri="{FF2B5EF4-FFF2-40B4-BE49-F238E27FC236}">
                <a16:creationId xmlns:a16="http://schemas.microsoft.com/office/drawing/2014/main" id="{C226C03E-1159-4924-8ACD-55650B228A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39E0D2-A173-448A-A847-E152310BA88E}"/>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1133282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CA42-5207-440A-8D22-459808E8CF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71079-60CD-4729-9D71-F6B4D8893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0DDB7-BB11-4271-8865-6F0203B2F69A}"/>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5" name="Footer Placeholder 4">
            <a:extLst>
              <a:ext uri="{FF2B5EF4-FFF2-40B4-BE49-F238E27FC236}">
                <a16:creationId xmlns:a16="http://schemas.microsoft.com/office/drawing/2014/main" id="{48489177-D1DA-4DF7-A208-A79901E63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80C51-79F7-4188-BE49-7C54E20E5CB7}"/>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101695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B48F9-DCAC-4B6E-912F-C4DBDC0F2D37}"/>
              </a:ext>
            </a:extLst>
          </p:cNvPr>
          <p:cNvSpPr>
            <a:spLocks noGrp="1"/>
          </p:cNvSpPr>
          <p:nvPr>
            <p:ph type="title" orient="vert"/>
          </p:nvPr>
        </p:nvSpPr>
        <p:spPr>
          <a:xfrm>
            <a:off x="23557230" y="1168400"/>
            <a:ext cx="7098030" cy="1859788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7E4D03-22F5-4B85-86A0-752DE533633C}"/>
              </a:ext>
            </a:extLst>
          </p:cNvPr>
          <p:cNvSpPr>
            <a:spLocks noGrp="1"/>
          </p:cNvSpPr>
          <p:nvPr>
            <p:ph type="body" orient="vert" idx="1"/>
          </p:nvPr>
        </p:nvSpPr>
        <p:spPr>
          <a:xfrm>
            <a:off x="2263140"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EB370-8800-4F86-AC68-97C9B20E2B8C}"/>
              </a:ext>
            </a:extLst>
          </p:cNvPr>
          <p:cNvSpPr>
            <a:spLocks noGrp="1"/>
          </p:cNvSpPr>
          <p:nvPr>
            <p:ph type="dt" sz="half" idx="10"/>
          </p:nvPr>
        </p:nvSpPr>
        <p:spPr/>
        <p:txBody>
          <a:bodyPr/>
          <a:lstStyle/>
          <a:p>
            <a:fld id="{1199C35D-3BB3-4D8F-9B48-9C9A9BD4177F}" type="datetimeFigureOut">
              <a:rPr lang="en-US" smtClean="0"/>
              <a:t>5/18/2025</a:t>
            </a:fld>
            <a:endParaRPr lang="en-US"/>
          </a:p>
        </p:txBody>
      </p:sp>
      <p:sp>
        <p:nvSpPr>
          <p:cNvPr id="5" name="Footer Placeholder 4">
            <a:extLst>
              <a:ext uri="{FF2B5EF4-FFF2-40B4-BE49-F238E27FC236}">
                <a16:creationId xmlns:a16="http://schemas.microsoft.com/office/drawing/2014/main" id="{B593BCC7-CEB2-45E7-8BFF-8D3EF9573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2E72D-93C4-4319-A3D6-3EC45DFDFACE}"/>
              </a:ext>
            </a:extLst>
          </p:cNvPr>
          <p:cNvSpPr>
            <a:spLocks noGrp="1"/>
          </p:cNvSpPr>
          <p:nvPr>
            <p:ph type="sldNum" sz="quarter" idx="12"/>
          </p:nvPr>
        </p:nvSpPr>
        <p:spPr/>
        <p:txBody>
          <a:bodyPr/>
          <a:lstStyle/>
          <a:p>
            <a:fld id="{A5E9245A-8E95-4088-9CA7-EE692591093F}" type="slidenum">
              <a:rPr lang="en-US" smtClean="0"/>
              <a:t>‹#›</a:t>
            </a:fld>
            <a:endParaRPr lang="en-US"/>
          </a:p>
        </p:txBody>
      </p:sp>
    </p:spTree>
    <p:extLst>
      <p:ext uri="{BB962C8B-B14F-4D97-AF65-F5344CB8AC3E}">
        <p14:creationId xmlns:p14="http://schemas.microsoft.com/office/powerpoint/2010/main" val="2040756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4800" y="3591562"/>
            <a:ext cx="24688800" cy="7640320"/>
          </a:xfrm>
        </p:spPr>
        <p:txBody>
          <a:bodyPr anchor="b"/>
          <a:lstStyle>
            <a:lvl1pPr algn="ctr">
              <a:defRPr sz="16200"/>
            </a:lvl1pPr>
          </a:lstStyle>
          <a:p>
            <a:r>
              <a:rPr lang="en-US"/>
              <a:t>Title</a:t>
            </a:r>
          </a:p>
        </p:txBody>
      </p:sp>
      <p:sp>
        <p:nvSpPr>
          <p:cNvPr id="3" name="Subtitle 2"/>
          <p:cNvSpPr>
            <a:spLocks noGrp="1"/>
          </p:cNvSpPr>
          <p:nvPr>
            <p:ph type="subTitle" idx="1" hasCustomPrompt="1"/>
          </p:nvPr>
        </p:nvSpPr>
        <p:spPr>
          <a:xfrm>
            <a:off x="4114800" y="11526522"/>
            <a:ext cx="24688800" cy="5298438"/>
          </a:xfrm>
        </p:spPr>
        <p:txBody>
          <a:bodyPr/>
          <a:lstStyle>
            <a:lvl1pPr marL="0" indent="0" algn="ctr">
              <a:buNone/>
              <a:defRPr sz="648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Presenter’s Name, Title</a:t>
            </a:r>
          </a:p>
          <a:p>
            <a:r>
              <a:rPr lang="en-US"/>
              <a:t>Date</a:t>
            </a:r>
          </a:p>
        </p:txBody>
      </p:sp>
      <p:sp>
        <p:nvSpPr>
          <p:cNvPr id="4" name="Date Placeholder 3"/>
          <p:cNvSpPr>
            <a:spLocks noGrp="1"/>
          </p:cNvSpPr>
          <p:nvPr>
            <p:ph type="dt" sz="half" idx="10"/>
          </p:nvPr>
        </p:nvSpPr>
        <p:spPr/>
        <p:txBody>
          <a:bodyPr/>
          <a:lstStyle/>
          <a:p>
            <a:fld id="{5151A739-34FF-4324-A8B5-A09AC28BBE5E}" type="datetime1">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235923" y="-995"/>
            <a:ext cx="10446554" cy="8267821"/>
          </a:xfrm>
          <a:prstGeom prst="rect">
            <a:avLst/>
          </a:prstGeom>
        </p:spPr>
      </p:pic>
    </p:spTree>
    <p:extLst>
      <p:ext uri="{BB962C8B-B14F-4D97-AF65-F5344CB8AC3E}">
        <p14:creationId xmlns:p14="http://schemas.microsoft.com/office/powerpoint/2010/main" val="1252979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5D5DB5-A6CF-467D-AB94-F7555B18546F}" type="datetime1">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pic>
        <p:nvPicPr>
          <p:cNvPr id="7" name="Content Placeholder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646221" y="18059427"/>
            <a:ext cx="3272179" cy="3871686"/>
          </a:xfrm>
          <a:prstGeom prst="rect">
            <a:avLst/>
          </a:prstGeom>
        </p:spPr>
      </p:pic>
      <p:sp>
        <p:nvSpPr>
          <p:cNvPr id="8" name="Slide Number Placeholder 6"/>
          <p:cNvSpPr>
            <a:spLocks noGrp="1"/>
          </p:cNvSpPr>
          <p:nvPr>
            <p:ph type="sldNum" sz="quarter" idx="12"/>
          </p:nvPr>
        </p:nvSpPr>
        <p:spPr>
          <a:xfrm>
            <a:off x="23248620" y="20340318"/>
            <a:ext cx="7406640" cy="1168400"/>
          </a:xfrm>
        </p:spPr>
        <p:txBody>
          <a:bodyPr/>
          <a:lstStyle/>
          <a:p>
            <a:fld id="{DDAE79DE-E2CD-4409-97EA-8D66D2239F8B}" type="slidenum">
              <a:rPr lang="en-US" smtClean="0"/>
              <a:t>‹#›</a:t>
            </a:fld>
            <a:endParaRPr lang="en-US" dirty="0"/>
          </a:p>
        </p:txBody>
      </p:sp>
    </p:spTree>
    <p:extLst>
      <p:ext uri="{BB962C8B-B14F-4D97-AF65-F5344CB8AC3E}">
        <p14:creationId xmlns:p14="http://schemas.microsoft.com/office/powerpoint/2010/main" val="218811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5" y="5471163"/>
            <a:ext cx="28392120" cy="9128758"/>
          </a:xfrm>
        </p:spPr>
        <p:txBody>
          <a:bodyPr anchor="b"/>
          <a:lstStyle>
            <a:lvl1pPr>
              <a:defRPr sz="16200"/>
            </a:lvl1pPr>
          </a:lstStyle>
          <a:p>
            <a:r>
              <a:rPr lang="en-US"/>
              <a:t>Click to edit Master title style</a:t>
            </a:r>
          </a:p>
        </p:txBody>
      </p:sp>
      <p:sp>
        <p:nvSpPr>
          <p:cNvPr id="3" name="Text Placeholder 2"/>
          <p:cNvSpPr>
            <a:spLocks noGrp="1"/>
          </p:cNvSpPr>
          <p:nvPr>
            <p:ph type="body" idx="1"/>
          </p:nvPr>
        </p:nvSpPr>
        <p:spPr>
          <a:xfrm>
            <a:off x="2245995" y="14686283"/>
            <a:ext cx="28392120" cy="4800598"/>
          </a:xfrm>
        </p:spPr>
        <p:txBody>
          <a:bodyPr/>
          <a:lstStyle>
            <a:lvl1pPr marL="0" indent="0">
              <a:buNone/>
              <a:defRPr sz="6480">
                <a:solidFill>
                  <a:schemeClr val="tx1">
                    <a:tint val="75000"/>
                  </a:schemeClr>
                </a:solidFill>
              </a:defRPr>
            </a:lvl1pPr>
            <a:lvl2pPr marL="1234440" indent="0">
              <a:buNone/>
              <a:defRPr sz="5400">
                <a:solidFill>
                  <a:schemeClr val="tx1">
                    <a:tint val="75000"/>
                  </a:schemeClr>
                </a:solidFill>
              </a:defRPr>
            </a:lvl2pPr>
            <a:lvl3pPr marL="2468880" indent="0">
              <a:buNone/>
              <a:defRPr sz="4860">
                <a:solidFill>
                  <a:schemeClr val="tx1">
                    <a:tint val="75000"/>
                  </a:schemeClr>
                </a:solidFill>
              </a:defRPr>
            </a:lvl3pPr>
            <a:lvl4pPr marL="3703320" indent="0">
              <a:buNone/>
              <a:defRPr sz="4320">
                <a:solidFill>
                  <a:schemeClr val="tx1">
                    <a:tint val="75000"/>
                  </a:schemeClr>
                </a:solidFill>
              </a:defRPr>
            </a:lvl4pPr>
            <a:lvl5pPr marL="4937760" indent="0">
              <a:buNone/>
              <a:defRPr sz="4320">
                <a:solidFill>
                  <a:schemeClr val="tx1">
                    <a:tint val="75000"/>
                  </a:schemeClr>
                </a:solidFill>
              </a:defRPr>
            </a:lvl5pPr>
            <a:lvl6pPr marL="6172200" indent="0">
              <a:buNone/>
              <a:defRPr sz="4320">
                <a:solidFill>
                  <a:schemeClr val="tx1">
                    <a:tint val="75000"/>
                  </a:schemeClr>
                </a:solidFill>
              </a:defRPr>
            </a:lvl6pPr>
            <a:lvl7pPr marL="7406640" indent="0">
              <a:buNone/>
              <a:defRPr sz="4320">
                <a:solidFill>
                  <a:schemeClr val="tx1">
                    <a:tint val="75000"/>
                  </a:schemeClr>
                </a:solidFill>
              </a:defRPr>
            </a:lvl7pPr>
            <a:lvl8pPr marL="8641080" indent="0">
              <a:buNone/>
              <a:defRPr sz="4320">
                <a:solidFill>
                  <a:schemeClr val="tx1">
                    <a:tint val="75000"/>
                  </a:schemeClr>
                </a:solidFill>
              </a:defRPr>
            </a:lvl8pPr>
            <a:lvl9pPr marL="9875520" indent="0">
              <a:buNone/>
              <a:defRPr sz="4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08F943-0BC9-4191-A19C-7073F5B2A1DD}" type="datetime1">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pic>
        <p:nvPicPr>
          <p:cNvPr id="7" name="Content Placeholder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646221" y="18073914"/>
            <a:ext cx="3272179" cy="3871686"/>
          </a:xfrm>
          <a:prstGeom prst="rect">
            <a:avLst/>
          </a:prstGeom>
        </p:spPr>
      </p:pic>
      <p:pic>
        <p:nvPicPr>
          <p:cNvPr id="8" name="Picture 7"/>
          <p:cNvPicPr>
            <a:picLocks noChangeAspect="1"/>
          </p:cNvPicPr>
          <p:nvPr userDrawn="1"/>
        </p:nvPicPr>
        <p:blipFill>
          <a:blip r:embed="rId3">
            <a:clrChange>
              <a:clrFrom>
                <a:srgbClr val="FEFEFE"/>
              </a:clrFrom>
              <a:clrTo>
                <a:srgbClr val="FEFEFE">
                  <a:alpha val="0"/>
                </a:srgbClr>
              </a:clrTo>
            </a:clrChange>
          </a:blip>
          <a:stretch>
            <a:fillRect/>
          </a:stretch>
        </p:blipFill>
        <p:spPr>
          <a:xfrm>
            <a:off x="22014182" y="202073"/>
            <a:ext cx="10436037" cy="8271770"/>
          </a:xfrm>
          <a:prstGeom prst="rect">
            <a:avLst/>
          </a:prstGeom>
        </p:spPr>
      </p:pic>
      <p:sp>
        <p:nvSpPr>
          <p:cNvPr id="9" name="Slide Number Placeholder 6"/>
          <p:cNvSpPr>
            <a:spLocks noGrp="1"/>
          </p:cNvSpPr>
          <p:nvPr>
            <p:ph type="sldNum" sz="quarter" idx="12"/>
          </p:nvPr>
        </p:nvSpPr>
        <p:spPr>
          <a:xfrm>
            <a:off x="23248620" y="20340322"/>
            <a:ext cx="7389495" cy="1168400"/>
          </a:xfrm>
        </p:spPr>
        <p:txBody>
          <a:bodyPr/>
          <a:lstStyle/>
          <a:p>
            <a:fld id="{DDAE79DE-E2CD-4409-97EA-8D66D2239F8B}" type="slidenum">
              <a:rPr lang="en-US" smtClean="0"/>
              <a:t>‹#›</a:t>
            </a:fld>
            <a:endParaRPr lang="en-US" dirty="0"/>
          </a:p>
        </p:txBody>
      </p:sp>
    </p:spTree>
    <p:extLst>
      <p:ext uri="{BB962C8B-B14F-4D97-AF65-F5344CB8AC3E}">
        <p14:creationId xmlns:p14="http://schemas.microsoft.com/office/powerpoint/2010/main" val="2674288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1A9281-0B57-49A2-AA8A-CB4ABFD265A8}" type="datetime1">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23248620" y="20340322"/>
            <a:ext cx="7406640" cy="1168400"/>
          </a:xfrm>
        </p:spPr>
        <p:txBody>
          <a:bodyPr/>
          <a:lstStyle/>
          <a:p>
            <a:fld id="{DDAE79DE-E2CD-4409-97EA-8D66D2239F8B}" type="slidenum">
              <a:rPr lang="en-US" smtClean="0"/>
              <a:t>‹#›</a:t>
            </a:fld>
            <a:endParaRPr lang="en-US" dirty="0"/>
          </a:p>
        </p:txBody>
      </p:sp>
      <p:pic>
        <p:nvPicPr>
          <p:cNvPr id="8" name="Content Placeholder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646221" y="18073914"/>
            <a:ext cx="3272179" cy="3871686"/>
          </a:xfrm>
          <a:prstGeom prst="rect">
            <a:avLst/>
          </a:prstGeom>
        </p:spPr>
      </p:pic>
    </p:spTree>
    <p:extLst>
      <p:ext uri="{BB962C8B-B14F-4D97-AF65-F5344CB8AC3E}">
        <p14:creationId xmlns:p14="http://schemas.microsoft.com/office/powerpoint/2010/main" val="393438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1"/>
            <a:ext cx="28392120" cy="4241802"/>
          </a:xfrm>
        </p:spPr>
        <p:txBody>
          <a:bodyPr/>
          <a:lstStyle/>
          <a:p>
            <a:r>
              <a:rPr lang="en-US"/>
              <a:t>Click to edit Master title style</a:t>
            </a:r>
          </a:p>
        </p:txBody>
      </p:sp>
      <p:sp>
        <p:nvSpPr>
          <p:cNvPr id="3" name="Text Placeholder 2"/>
          <p:cNvSpPr>
            <a:spLocks noGrp="1"/>
          </p:cNvSpPr>
          <p:nvPr>
            <p:ph type="body" idx="1"/>
          </p:nvPr>
        </p:nvSpPr>
        <p:spPr>
          <a:xfrm>
            <a:off x="2267429" y="5379722"/>
            <a:ext cx="13926025" cy="2636518"/>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Click to edit Master text styles</a:t>
            </a:r>
          </a:p>
        </p:txBody>
      </p:sp>
      <p:sp>
        <p:nvSpPr>
          <p:cNvPr id="4" name="Content Placeholder 3"/>
          <p:cNvSpPr>
            <a:spLocks noGrp="1"/>
          </p:cNvSpPr>
          <p:nvPr>
            <p:ph sz="half" idx="2"/>
          </p:nvPr>
        </p:nvSpPr>
        <p:spPr>
          <a:xfrm>
            <a:off x="2267429" y="8016240"/>
            <a:ext cx="13926025"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664940" y="5379722"/>
            <a:ext cx="13994608" cy="2636518"/>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Click to edit Master text styles</a:t>
            </a:r>
          </a:p>
        </p:txBody>
      </p:sp>
      <p:sp>
        <p:nvSpPr>
          <p:cNvPr id="6" name="Content Placeholder 5"/>
          <p:cNvSpPr>
            <a:spLocks noGrp="1"/>
          </p:cNvSpPr>
          <p:nvPr>
            <p:ph sz="quarter" idx="4"/>
          </p:nvPr>
        </p:nvSpPr>
        <p:spPr>
          <a:xfrm>
            <a:off x="16664940"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8B1395-14D9-4383-8D90-5809A8DD6A96}" type="datetime1">
              <a:rPr lang="en-US" smtClean="0"/>
              <a:t>5/18/2025</a:t>
            </a:fld>
            <a:endParaRPr lang="en-US"/>
          </a:p>
        </p:txBody>
      </p:sp>
      <p:sp>
        <p:nvSpPr>
          <p:cNvPr id="8" name="Footer Placeholder 7"/>
          <p:cNvSpPr>
            <a:spLocks noGrp="1"/>
          </p:cNvSpPr>
          <p:nvPr>
            <p:ph type="ftr" sz="quarter" idx="11"/>
          </p:nvPr>
        </p:nvSpPr>
        <p:spPr/>
        <p:txBody>
          <a:bodyPr/>
          <a:lstStyle/>
          <a:p>
            <a:endParaRPr lang="en-US"/>
          </a:p>
        </p:txBody>
      </p:sp>
      <p:pic>
        <p:nvPicPr>
          <p:cNvPr id="10" name="Content Placeholder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646221" y="18073914"/>
            <a:ext cx="3272179" cy="3871686"/>
          </a:xfrm>
          <a:prstGeom prst="rect">
            <a:avLst/>
          </a:prstGeom>
        </p:spPr>
      </p:pic>
      <p:sp>
        <p:nvSpPr>
          <p:cNvPr id="11" name="Slide Number Placeholder 6"/>
          <p:cNvSpPr>
            <a:spLocks noGrp="1"/>
          </p:cNvSpPr>
          <p:nvPr>
            <p:ph type="sldNum" sz="quarter" idx="12"/>
          </p:nvPr>
        </p:nvSpPr>
        <p:spPr>
          <a:xfrm>
            <a:off x="23248620" y="20340322"/>
            <a:ext cx="7406640" cy="1168400"/>
          </a:xfrm>
        </p:spPr>
        <p:txBody>
          <a:bodyPr/>
          <a:lstStyle/>
          <a:p>
            <a:fld id="{DDAE79DE-E2CD-4409-97EA-8D66D2239F8B}" type="slidenum">
              <a:rPr lang="en-US" smtClean="0"/>
              <a:t>‹#›</a:t>
            </a:fld>
            <a:endParaRPr lang="en-US"/>
          </a:p>
        </p:txBody>
      </p:sp>
    </p:spTree>
    <p:extLst>
      <p:ext uri="{BB962C8B-B14F-4D97-AF65-F5344CB8AC3E}">
        <p14:creationId xmlns:p14="http://schemas.microsoft.com/office/powerpoint/2010/main" val="2139084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A35149-E96D-45ED-B7F7-DF43F04EAE86}" type="datetime1">
              <a:rPr lang="en-US" smtClean="0"/>
              <a:t>5/18/2025</a:t>
            </a:fld>
            <a:endParaRPr lang="en-US"/>
          </a:p>
        </p:txBody>
      </p:sp>
      <p:sp>
        <p:nvSpPr>
          <p:cNvPr id="4" name="Footer Placeholder 3"/>
          <p:cNvSpPr>
            <a:spLocks noGrp="1"/>
          </p:cNvSpPr>
          <p:nvPr>
            <p:ph type="ftr" sz="quarter" idx="11"/>
          </p:nvPr>
        </p:nvSpPr>
        <p:spPr/>
        <p:txBody>
          <a:bodyPr/>
          <a:lstStyle/>
          <a:p>
            <a:endParaRPr lang="en-US"/>
          </a:p>
        </p:txBody>
      </p:sp>
      <p:pic>
        <p:nvPicPr>
          <p:cNvPr id="6" name="Content Placeholder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646221" y="18073914"/>
            <a:ext cx="3272179" cy="3871686"/>
          </a:xfrm>
          <a:prstGeom prst="rect">
            <a:avLst/>
          </a:prstGeom>
        </p:spPr>
      </p:pic>
      <p:sp>
        <p:nvSpPr>
          <p:cNvPr id="7" name="Slide Number Placeholder 6"/>
          <p:cNvSpPr>
            <a:spLocks noGrp="1"/>
          </p:cNvSpPr>
          <p:nvPr>
            <p:ph type="sldNum" sz="quarter" idx="12"/>
          </p:nvPr>
        </p:nvSpPr>
        <p:spPr>
          <a:xfrm>
            <a:off x="23248620" y="20350747"/>
            <a:ext cx="7406640" cy="1168400"/>
          </a:xfrm>
        </p:spPr>
        <p:txBody>
          <a:bodyPr/>
          <a:lstStyle/>
          <a:p>
            <a:fld id="{DDAE79DE-E2CD-4409-97EA-8D66D2239F8B}" type="slidenum">
              <a:rPr lang="en-US" smtClean="0"/>
              <a:t>‹#›</a:t>
            </a:fld>
            <a:endParaRPr lang="en-US" dirty="0"/>
          </a:p>
        </p:txBody>
      </p:sp>
    </p:spTree>
    <p:extLst>
      <p:ext uri="{BB962C8B-B14F-4D97-AF65-F5344CB8AC3E}">
        <p14:creationId xmlns:p14="http://schemas.microsoft.com/office/powerpoint/2010/main" val="1784764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39106-2D1C-474B-89B2-CE2A1E049451}" type="datetime1">
              <a:rPr lang="en-US" smtClean="0"/>
              <a:t>5/18/2025</a:t>
            </a:fld>
            <a:endParaRPr lang="en-US"/>
          </a:p>
        </p:txBody>
      </p:sp>
      <p:sp>
        <p:nvSpPr>
          <p:cNvPr id="3" name="Footer Placeholder 2"/>
          <p:cNvSpPr>
            <a:spLocks noGrp="1"/>
          </p:cNvSpPr>
          <p:nvPr>
            <p:ph type="ftr" sz="quarter" idx="11"/>
          </p:nvPr>
        </p:nvSpPr>
        <p:spPr/>
        <p:txBody>
          <a:bodyPr/>
          <a:lstStyle/>
          <a:p>
            <a:endParaRPr lang="en-US"/>
          </a:p>
        </p:txBody>
      </p:sp>
      <p:pic>
        <p:nvPicPr>
          <p:cNvPr id="5" name="Content Placeholder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646221" y="18073914"/>
            <a:ext cx="3272179" cy="3871686"/>
          </a:xfrm>
          <a:prstGeom prst="rect">
            <a:avLst/>
          </a:prstGeom>
        </p:spPr>
      </p:pic>
      <p:sp>
        <p:nvSpPr>
          <p:cNvPr id="6" name="Slide Number Placeholder 6"/>
          <p:cNvSpPr>
            <a:spLocks noGrp="1"/>
          </p:cNvSpPr>
          <p:nvPr>
            <p:ph type="sldNum" sz="quarter" idx="12"/>
          </p:nvPr>
        </p:nvSpPr>
        <p:spPr>
          <a:xfrm>
            <a:off x="23248620" y="20340322"/>
            <a:ext cx="7406640" cy="1168400"/>
          </a:xfrm>
        </p:spPr>
        <p:txBody>
          <a:bodyPr/>
          <a:lstStyle/>
          <a:p>
            <a:fld id="{DDAE79DE-E2CD-4409-97EA-8D66D2239F8B}" type="slidenum">
              <a:rPr lang="en-US" smtClean="0"/>
              <a:t>‹#›</a:t>
            </a:fld>
            <a:endParaRPr lang="en-US" dirty="0"/>
          </a:p>
        </p:txBody>
      </p:sp>
    </p:spTree>
    <p:extLst>
      <p:ext uri="{BB962C8B-B14F-4D97-AF65-F5344CB8AC3E}">
        <p14:creationId xmlns:p14="http://schemas.microsoft.com/office/powerpoint/2010/main" val="166257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AEEA767-EBD9-4C70-9162-7D6AE5A05BC3}" type="datetime1">
              <a:rPr lang="en-US" smtClean="0"/>
              <a:pPr>
                <a:defRPr/>
              </a:pPr>
              <a:t>5/18/2025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A09E91-37DA-4E50-AB16-355CC2E485A4}" type="slidenum">
              <a:rPr lang="en-US" altLang="en-US" smtClean="0"/>
              <a:pPr>
                <a:defRPr/>
              </a:pPr>
              <a:t>‹#›</a:t>
            </a:fld>
            <a:endParaRPr lang="en-US" altLang="en-US"/>
          </a:p>
        </p:txBody>
      </p:sp>
    </p:spTree>
    <p:extLst>
      <p:ext uri="{BB962C8B-B14F-4D97-AF65-F5344CB8AC3E}">
        <p14:creationId xmlns:p14="http://schemas.microsoft.com/office/powerpoint/2010/main" val="108104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0" cy="5120640"/>
          </a:xfrm>
        </p:spPr>
        <p:txBody>
          <a:bodyPr anchor="b"/>
          <a:lstStyle>
            <a:lvl1pPr>
              <a:defRPr sz="8640"/>
            </a:lvl1pPr>
          </a:lstStyle>
          <a:p>
            <a:r>
              <a:rPr lang="en-US"/>
              <a:t>Click to edit Master title style</a:t>
            </a:r>
          </a:p>
        </p:txBody>
      </p:sp>
      <p:sp>
        <p:nvSpPr>
          <p:cNvPr id="3" name="Content Placeholder 2"/>
          <p:cNvSpPr>
            <a:spLocks noGrp="1"/>
          </p:cNvSpPr>
          <p:nvPr>
            <p:ph idx="1"/>
          </p:nvPr>
        </p:nvSpPr>
        <p:spPr>
          <a:xfrm>
            <a:off x="13994608" y="3159762"/>
            <a:ext cx="16664940" cy="15595600"/>
          </a:xfrm>
        </p:spPr>
        <p:txBody>
          <a:bodyPr/>
          <a:lstStyle>
            <a:lvl1pPr>
              <a:defRPr sz="8640"/>
            </a:lvl1pPr>
            <a:lvl2pPr>
              <a:defRPr sz="7560"/>
            </a:lvl2pPr>
            <a:lvl3pPr>
              <a:defRPr sz="6480"/>
            </a:lvl3pPr>
            <a:lvl4pPr>
              <a:defRPr sz="5400"/>
            </a:lvl4pPr>
            <a:lvl5pPr>
              <a:defRPr sz="5400"/>
            </a:lvl5pPr>
            <a:lvl6pPr>
              <a:defRPr sz="5400"/>
            </a:lvl6pPr>
            <a:lvl7pPr>
              <a:defRPr sz="5400"/>
            </a:lvl7pPr>
            <a:lvl8pPr>
              <a:defRPr sz="5400"/>
            </a:lvl8pPr>
            <a:lvl9pPr>
              <a:defRPr sz="5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67429" y="6583680"/>
            <a:ext cx="10617040" cy="12197082"/>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Click to edit Master text styles</a:t>
            </a:r>
          </a:p>
        </p:txBody>
      </p:sp>
      <p:sp>
        <p:nvSpPr>
          <p:cNvPr id="5" name="Date Placeholder 4"/>
          <p:cNvSpPr>
            <a:spLocks noGrp="1"/>
          </p:cNvSpPr>
          <p:nvPr>
            <p:ph type="dt" sz="half" idx="10"/>
          </p:nvPr>
        </p:nvSpPr>
        <p:spPr/>
        <p:txBody>
          <a:bodyPr/>
          <a:lstStyle/>
          <a:p>
            <a:fld id="{69643F23-2BA5-4BF5-901A-F625C8785BA9}" type="datetime1">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pic>
        <p:nvPicPr>
          <p:cNvPr id="8" name="Content Placeholder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646221" y="18073914"/>
            <a:ext cx="3272179" cy="3871686"/>
          </a:xfrm>
          <a:prstGeom prst="rect">
            <a:avLst/>
          </a:prstGeom>
        </p:spPr>
      </p:pic>
      <p:sp>
        <p:nvSpPr>
          <p:cNvPr id="9" name="Slide Number Placeholder 6"/>
          <p:cNvSpPr>
            <a:spLocks noGrp="1"/>
          </p:cNvSpPr>
          <p:nvPr>
            <p:ph type="sldNum" sz="quarter" idx="12"/>
          </p:nvPr>
        </p:nvSpPr>
        <p:spPr>
          <a:xfrm>
            <a:off x="23248620" y="20340318"/>
            <a:ext cx="7406640" cy="1168400"/>
          </a:xfrm>
        </p:spPr>
        <p:txBody>
          <a:bodyPr/>
          <a:lstStyle/>
          <a:p>
            <a:fld id="{DDAE79DE-E2CD-4409-97EA-8D66D2239F8B}" type="slidenum">
              <a:rPr lang="en-US" smtClean="0"/>
              <a:t>‹#›</a:t>
            </a:fld>
            <a:endParaRPr lang="en-US" dirty="0"/>
          </a:p>
        </p:txBody>
      </p:sp>
    </p:spTree>
    <p:extLst>
      <p:ext uri="{BB962C8B-B14F-4D97-AF65-F5344CB8AC3E}">
        <p14:creationId xmlns:p14="http://schemas.microsoft.com/office/powerpoint/2010/main" val="1016022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0" cy="5120640"/>
          </a:xfrm>
        </p:spPr>
        <p:txBody>
          <a:bodyPr anchor="b"/>
          <a:lstStyle>
            <a:lvl1pPr>
              <a:defRPr sz="8640"/>
            </a:lvl1pPr>
          </a:lstStyle>
          <a:p>
            <a:r>
              <a:rPr lang="en-US"/>
              <a:t>Click to edit Master title style</a:t>
            </a:r>
          </a:p>
        </p:txBody>
      </p:sp>
      <p:sp>
        <p:nvSpPr>
          <p:cNvPr id="3" name="Picture Placeholder 2"/>
          <p:cNvSpPr>
            <a:spLocks noGrp="1"/>
          </p:cNvSpPr>
          <p:nvPr>
            <p:ph type="pic" idx="1"/>
          </p:nvPr>
        </p:nvSpPr>
        <p:spPr>
          <a:xfrm>
            <a:off x="13994608" y="3159762"/>
            <a:ext cx="16664940" cy="15595600"/>
          </a:xfrm>
        </p:spPr>
        <p:txBody>
          <a:bodyPr/>
          <a:lstStyle>
            <a:lvl1pPr marL="0" indent="0">
              <a:buNone/>
              <a:defRPr sz="8640"/>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endParaRPr lang="en-US"/>
          </a:p>
        </p:txBody>
      </p:sp>
      <p:sp>
        <p:nvSpPr>
          <p:cNvPr id="4" name="Text Placeholder 3"/>
          <p:cNvSpPr>
            <a:spLocks noGrp="1"/>
          </p:cNvSpPr>
          <p:nvPr>
            <p:ph type="body" sz="half" idx="2"/>
          </p:nvPr>
        </p:nvSpPr>
        <p:spPr>
          <a:xfrm>
            <a:off x="2267429" y="6583680"/>
            <a:ext cx="10617040" cy="12197082"/>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Click to edit Master text styles</a:t>
            </a:r>
          </a:p>
        </p:txBody>
      </p:sp>
      <p:sp>
        <p:nvSpPr>
          <p:cNvPr id="5" name="Date Placeholder 4"/>
          <p:cNvSpPr>
            <a:spLocks noGrp="1"/>
          </p:cNvSpPr>
          <p:nvPr>
            <p:ph type="dt" sz="half" idx="10"/>
          </p:nvPr>
        </p:nvSpPr>
        <p:spPr/>
        <p:txBody>
          <a:bodyPr/>
          <a:lstStyle/>
          <a:p>
            <a:fld id="{4B123655-0805-427A-A6EB-29E10CC42AE3}" type="datetime1">
              <a:rPr lang="en-US" smtClean="0"/>
              <a:t>5/18/2025</a:t>
            </a:fld>
            <a:endParaRPr lang="en-US"/>
          </a:p>
        </p:txBody>
      </p:sp>
      <p:sp>
        <p:nvSpPr>
          <p:cNvPr id="6" name="Footer Placeholder 5"/>
          <p:cNvSpPr>
            <a:spLocks noGrp="1"/>
          </p:cNvSpPr>
          <p:nvPr>
            <p:ph type="ftr" sz="quarter" idx="11"/>
          </p:nvPr>
        </p:nvSpPr>
        <p:spPr/>
        <p:txBody>
          <a:bodyPr/>
          <a:lstStyle/>
          <a:p>
            <a:endParaRPr lang="en-US"/>
          </a:p>
        </p:txBody>
      </p:sp>
      <p:pic>
        <p:nvPicPr>
          <p:cNvPr id="8" name="Content Placeholder 6"/>
          <p:cNvPicPr>
            <a:picLocks noChangeAspect="1"/>
          </p:cNvPicPr>
          <p:nvPr userDrawn="1"/>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646221" y="18073914"/>
            <a:ext cx="3272179" cy="3871686"/>
          </a:xfrm>
          <a:prstGeom prst="rect">
            <a:avLst/>
          </a:prstGeom>
        </p:spPr>
      </p:pic>
      <p:sp>
        <p:nvSpPr>
          <p:cNvPr id="9" name="Slide Number Placeholder 6"/>
          <p:cNvSpPr>
            <a:spLocks noGrp="1"/>
          </p:cNvSpPr>
          <p:nvPr>
            <p:ph type="sldNum" sz="quarter" idx="12"/>
          </p:nvPr>
        </p:nvSpPr>
        <p:spPr>
          <a:xfrm>
            <a:off x="23248620" y="20340322"/>
            <a:ext cx="7406640" cy="1168400"/>
          </a:xfrm>
        </p:spPr>
        <p:txBody>
          <a:bodyPr/>
          <a:lstStyle/>
          <a:p>
            <a:fld id="{DDAE79DE-E2CD-4409-97EA-8D66D2239F8B}" type="slidenum">
              <a:rPr lang="en-US" smtClean="0"/>
              <a:t>‹#›</a:t>
            </a:fld>
            <a:endParaRPr lang="en-US"/>
          </a:p>
        </p:txBody>
      </p:sp>
    </p:spTree>
    <p:extLst>
      <p:ext uri="{BB962C8B-B14F-4D97-AF65-F5344CB8AC3E}">
        <p14:creationId xmlns:p14="http://schemas.microsoft.com/office/powerpoint/2010/main" val="1742837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49542D-B616-4311-843D-1B7B1B587587}" type="datetime1">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E79DE-E2CD-4409-97EA-8D66D2239F8B}" type="slidenum">
              <a:rPr lang="en-US" smtClean="0"/>
              <a:t>‹#›</a:t>
            </a:fld>
            <a:endParaRPr lang="en-US"/>
          </a:p>
        </p:txBody>
      </p:sp>
    </p:spTree>
    <p:extLst>
      <p:ext uri="{BB962C8B-B14F-4D97-AF65-F5344CB8AC3E}">
        <p14:creationId xmlns:p14="http://schemas.microsoft.com/office/powerpoint/2010/main" val="3485040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0" y="1168400"/>
            <a:ext cx="7098030" cy="185978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63140"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1A6A1-68AF-4AC2-A229-9E2F406BD753}" type="datetime1">
              <a:rPr lang="en-US" smtClean="0"/>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E79DE-E2CD-4409-97EA-8D66D2239F8B}" type="slidenum">
              <a:rPr lang="en-US" smtClean="0"/>
              <a:t>‹#›</a:t>
            </a:fld>
            <a:endParaRPr lang="en-US"/>
          </a:p>
        </p:txBody>
      </p:sp>
    </p:spTree>
    <p:extLst>
      <p:ext uri="{BB962C8B-B14F-4D97-AF65-F5344CB8AC3E}">
        <p14:creationId xmlns:p14="http://schemas.microsoft.com/office/powerpoint/2010/main" val="1894778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Ligh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9074" t="-533" b="-2"/>
          <a:stretch/>
        </p:blipFill>
        <p:spPr bwMode="auto">
          <a:xfrm>
            <a:off x="2781396" y="-133003"/>
            <a:ext cx="30137003" cy="22115645"/>
          </a:xfrm>
          <a:prstGeom prst="rect">
            <a:avLst/>
          </a:prstGeom>
          <a:noFill/>
          <a:ln>
            <a:noFill/>
          </a:ln>
          <a:extLst>
            <a:ext uri="{53640926-AAD7-44D8-BBD7-CCE9431645EC}">
              <a14:shadowObscured xmlns:a14="http://schemas.microsoft.com/office/drawing/2010/main"/>
            </a:ext>
          </a:extLst>
        </p:spPr>
      </p:pic>
      <p:sp>
        <p:nvSpPr>
          <p:cNvPr id="31" name="White Slash"/>
          <p:cNvSpPr/>
          <p:nvPr/>
        </p:nvSpPr>
        <p:spPr>
          <a:xfrm>
            <a:off x="384048" y="0"/>
            <a:ext cx="26487761" cy="21982637"/>
          </a:xfrm>
          <a:custGeom>
            <a:avLst/>
            <a:gdLst>
              <a:gd name="connsiteX0" fmla="*/ 0 w 10024566"/>
              <a:gd name="connsiteY0" fmla="*/ 0 h 6858000"/>
              <a:gd name="connsiteX1" fmla="*/ 1515566 w 10024566"/>
              <a:gd name="connsiteY1" fmla="*/ 0 h 6858000"/>
              <a:gd name="connsiteX2" fmla="*/ 1827294 w 10024566"/>
              <a:gd name="connsiteY2" fmla="*/ 0 h 6858000"/>
              <a:gd name="connsiteX3" fmla="*/ 5290955 w 10024566"/>
              <a:gd name="connsiteY3" fmla="*/ 0 h 6858000"/>
              <a:gd name="connsiteX4" fmla="*/ 5290961 w 10024566"/>
              <a:gd name="connsiteY4" fmla="*/ 0 h 6858000"/>
              <a:gd name="connsiteX5" fmla="*/ 10024566 w 10024566"/>
              <a:gd name="connsiteY5" fmla="*/ 0 h 6858000"/>
              <a:gd name="connsiteX6" fmla="*/ 5619296 w 10024566"/>
              <a:gd name="connsiteY6" fmla="*/ 6858000 h 6858000"/>
              <a:gd name="connsiteX7" fmla="*/ 0 w 1002456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566" h="6858000">
                <a:moveTo>
                  <a:pt x="0" y="0"/>
                </a:moveTo>
                <a:lnTo>
                  <a:pt x="1515566" y="0"/>
                </a:lnTo>
                <a:lnTo>
                  <a:pt x="1827294" y="0"/>
                </a:lnTo>
                <a:lnTo>
                  <a:pt x="5290955" y="0"/>
                </a:lnTo>
                <a:lnTo>
                  <a:pt x="5290961" y="0"/>
                </a:lnTo>
                <a:lnTo>
                  <a:pt x="10024566" y="0"/>
                </a:lnTo>
                <a:lnTo>
                  <a:pt x="5619296"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60"/>
          </a:p>
        </p:txBody>
      </p:sp>
      <p:sp>
        <p:nvSpPr>
          <p:cNvPr id="13" name="Date"/>
          <p:cNvSpPr>
            <a:spLocks noGrp="1"/>
          </p:cNvSpPr>
          <p:nvPr>
            <p:ph type="body" sz="quarter" idx="26" hasCustomPrompt="1"/>
          </p:nvPr>
        </p:nvSpPr>
        <p:spPr>
          <a:xfrm>
            <a:off x="1393034" y="14594461"/>
            <a:ext cx="8234717" cy="1951104"/>
          </a:xfrm>
        </p:spPr>
        <p:txBody>
          <a:bodyPr lIns="45720" rIns="0">
            <a:noAutofit/>
          </a:bodyPr>
          <a:lstStyle>
            <a:lvl1pPr marL="162878" indent="-162878">
              <a:defRPr sz="4320" b="1" cap="all" spc="135" baseline="0">
                <a:solidFill>
                  <a:schemeClr val="accent2"/>
                </a:solidFill>
                <a:latin typeface="+mn-lt"/>
              </a:defRPr>
            </a:lvl1pPr>
            <a:lvl2pPr marL="158593" indent="0">
              <a:spcBef>
                <a:spcPts val="810"/>
              </a:spcBef>
              <a:buNone/>
              <a:defRPr sz="5400" baseline="0">
                <a:solidFill>
                  <a:schemeClr val="tx2">
                    <a:lumMod val="75000"/>
                  </a:schemeClr>
                </a:solidFill>
                <a:latin typeface="+mn-lt"/>
              </a:defRPr>
            </a:lvl2pPr>
            <a:lvl3pPr>
              <a:defRPr sz="4320">
                <a:latin typeface="+mn-lt"/>
              </a:defRPr>
            </a:lvl3pPr>
          </a:lstStyle>
          <a:p>
            <a:pPr lvl="0"/>
            <a:r>
              <a:rPr lang="en-US" dirty="0"/>
              <a:t>Date</a:t>
            </a:r>
          </a:p>
        </p:txBody>
      </p:sp>
      <p:sp>
        <p:nvSpPr>
          <p:cNvPr id="30" name="Presented For"/>
          <p:cNvSpPr>
            <a:spLocks noGrp="1"/>
          </p:cNvSpPr>
          <p:nvPr>
            <p:ph type="body" sz="quarter" idx="23" hasCustomPrompt="1"/>
          </p:nvPr>
        </p:nvSpPr>
        <p:spPr>
          <a:xfrm>
            <a:off x="10145076" y="8498126"/>
            <a:ext cx="8883251" cy="5904688"/>
          </a:xfrm>
        </p:spPr>
        <p:txBody>
          <a:bodyPr>
            <a:noAutofit/>
          </a:bodyPr>
          <a:lstStyle>
            <a:lvl1pPr marL="162878" indent="-162878">
              <a:defRPr sz="4320" b="1" cap="all" spc="135" baseline="0">
                <a:solidFill>
                  <a:schemeClr val="accent2"/>
                </a:solidFill>
                <a:latin typeface="+mn-lt"/>
              </a:defRPr>
            </a:lvl1pPr>
            <a:lvl2pPr marL="158593" indent="0">
              <a:spcBef>
                <a:spcPts val="810"/>
              </a:spcBef>
              <a:buNone/>
              <a:defRPr sz="5400">
                <a:solidFill>
                  <a:schemeClr val="accent1"/>
                </a:solidFill>
                <a:latin typeface="+mn-lt"/>
              </a:defRPr>
            </a:lvl2pPr>
            <a:lvl3pPr>
              <a:defRPr sz="4320">
                <a:latin typeface="+mn-lt"/>
              </a:defRPr>
            </a:lvl3pPr>
          </a:lstStyle>
          <a:p>
            <a:pPr lvl="0"/>
            <a:r>
              <a:rPr lang="en-US" dirty="0"/>
              <a:t>Presented For</a:t>
            </a:r>
          </a:p>
          <a:p>
            <a:pPr lvl="1"/>
            <a:r>
              <a:rPr lang="en-US" dirty="0"/>
              <a:t>Client Names</a:t>
            </a:r>
          </a:p>
        </p:txBody>
      </p:sp>
      <p:sp>
        <p:nvSpPr>
          <p:cNvPr id="3" name="Presented By"/>
          <p:cNvSpPr>
            <a:spLocks noGrp="1"/>
          </p:cNvSpPr>
          <p:nvPr>
            <p:ph type="body" sz="quarter" idx="22" hasCustomPrompt="1"/>
          </p:nvPr>
        </p:nvSpPr>
        <p:spPr>
          <a:xfrm>
            <a:off x="1393034" y="8498126"/>
            <a:ext cx="8234717" cy="5904688"/>
          </a:xfrm>
        </p:spPr>
        <p:txBody>
          <a:bodyPr lIns="45720" rIns="0">
            <a:noAutofit/>
          </a:bodyPr>
          <a:lstStyle>
            <a:lvl1pPr marL="162878" indent="-162878">
              <a:defRPr sz="4320" b="1" cap="all" spc="135" baseline="0">
                <a:solidFill>
                  <a:schemeClr val="accent2"/>
                </a:solidFill>
                <a:latin typeface="+mn-lt"/>
              </a:defRPr>
            </a:lvl1pPr>
            <a:lvl2pPr marL="158593" indent="0">
              <a:spcBef>
                <a:spcPts val="810"/>
              </a:spcBef>
              <a:buNone/>
              <a:defRPr sz="5400" baseline="0">
                <a:solidFill>
                  <a:schemeClr val="accent1"/>
                </a:solidFill>
                <a:latin typeface="+mn-lt"/>
              </a:defRPr>
            </a:lvl2pPr>
            <a:lvl3pPr>
              <a:defRPr sz="4320">
                <a:latin typeface="+mn-lt"/>
              </a:defRPr>
            </a:lvl3pPr>
          </a:lstStyle>
          <a:p>
            <a:pPr lvl="0"/>
            <a:r>
              <a:rPr lang="en-US" dirty="0"/>
              <a:t>Presented By</a:t>
            </a:r>
          </a:p>
          <a:p>
            <a:pPr lvl="1"/>
            <a:r>
              <a:rPr lang="en-US" dirty="0"/>
              <a:t>Presenter Names</a:t>
            </a:r>
          </a:p>
        </p:txBody>
      </p:sp>
      <p:sp>
        <p:nvSpPr>
          <p:cNvPr id="29" name="Subtitle"/>
          <p:cNvSpPr>
            <a:spLocks noGrp="1"/>
          </p:cNvSpPr>
          <p:nvPr>
            <p:ph type="body" sz="quarter" idx="21" hasCustomPrompt="1"/>
          </p:nvPr>
        </p:nvSpPr>
        <p:spPr>
          <a:xfrm>
            <a:off x="1393031" y="6078727"/>
            <a:ext cx="18377385" cy="2419398"/>
          </a:xfrm>
        </p:spPr>
        <p:txBody>
          <a:bodyPr>
            <a:normAutofit/>
          </a:bodyPr>
          <a:lstStyle>
            <a:lvl1pPr marL="317183" indent="-317183">
              <a:lnSpc>
                <a:spcPct val="90000"/>
              </a:lnSpc>
              <a:defRPr sz="4860" b="1" cap="all" spc="135" baseline="0">
                <a:solidFill>
                  <a:schemeClr val="accent1"/>
                </a:solidFill>
                <a:latin typeface="+mn-lt"/>
              </a:defRPr>
            </a:lvl1pPr>
          </a:lstStyle>
          <a:p>
            <a:pPr lvl="0"/>
            <a:r>
              <a:rPr lang="en-US" dirty="0"/>
              <a:t>Presentation Subtitle</a:t>
            </a:r>
          </a:p>
        </p:txBody>
      </p:sp>
      <p:sp>
        <p:nvSpPr>
          <p:cNvPr id="26" name="Title"/>
          <p:cNvSpPr>
            <a:spLocks noGrp="1"/>
          </p:cNvSpPr>
          <p:nvPr>
            <p:ph type="title" hasCustomPrompt="1"/>
          </p:nvPr>
        </p:nvSpPr>
        <p:spPr>
          <a:xfrm>
            <a:off x="1394324" y="1191626"/>
            <a:ext cx="18376095" cy="4824678"/>
          </a:xfrm>
        </p:spPr>
        <p:txBody>
          <a:bodyPr lIns="91440" anchor="b">
            <a:normAutofit/>
          </a:bodyPr>
          <a:lstStyle>
            <a:lvl1pPr>
              <a:defRPr sz="9720" b="1" baseline="0">
                <a:solidFill>
                  <a:schemeClr val="accent1"/>
                </a:solidFill>
              </a:defRPr>
            </a:lvl1pPr>
          </a:lstStyle>
          <a:p>
            <a:r>
              <a:rPr lang="en-US" dirty="0"/>
              <a:t>Presentation Title</a:t>
            </a:r>
          </a:p>
        </p:txBody>
      </p:sp>
    </p:spTree>
    <p:extLst>
      <p:ext uri="{BB962C8B-B14F-4D97-AF65-F5344CB8AC3E}">
        <p14:creationId xmlns:p14="http://schemas.microsoft.com/office/powerpoint/2010/main" val="398451458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23" name="Pattern Background"/>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3"/>
            <a:ext cx="32918400" cy="21945600"/>
          </a:xfrm>
          <a:prstGeom prst="rect">
            <a:avLst/>
          </a:prstGeom>
        </p:spPr>
      </p:pic>
      <p:sp>
        <p:nvSpPr>
          <p:cNvPr id="31" name="White Slash"/>
          <p:cNvSpPr/>
          <p:nvPr/>
        </p:nvSpPr>
        <p:spPr>
          <a:xfrm>
            <a:off x="-243167" y="0"/>
            <a:ext cx="27066328" cy="21945600"/>
          </a:xfrm>
          <a:custGeom>
            <a:avLst/>
            <a:gdLst>
              <a:gd name="connsiteX0" fmla="*/ 0 w 10024566"/>
              <a:gd name="connsiteY0" fmla="*/ 0 h 6858000"/>
              <a:gd name="connsiteX1" fmla="*/ 1515566 w 10024566"/>
              <a:gd name="connsiteY1" fmla="*/ 0 h 6858000"/>
              <a:gd name="connsiteX2" fmla="*/ 1827294 w 10024566"/>
              <a:gd name="connsiteY2" fmla="*/ 0 h 6858000"/>
              <a:gd name="connsiteX3" fmla="*/ 5290955 w 10024566"/>
              <a:gd name="connsiteY3" fmla="*/ 0 h 6858000"/>
              <a:gd name="connsiteX4" fmla="*/ 5290961 w 10024566"/>
              <a:gd name="connsiteY4" fmla="*/ 0 h 6858000"/>
              <a:gd name="connsiteX5" fmla="*/ 10024566 w 10024566"/>
              <a:gd name="connsiteY5" fmla="*/ 0 h 6858000"/>
              <a:gd name="connsiteX6" fmla="*/ 5619296 w 10024566"/>
              <a:gd name="connsiteY6" fmla="*/ 6858000 h 6858000"/>
              <a:gd name="connsiteX7" fmla="*/ 0 w 1002456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4566" h="6858000">
                <a:moveTo>
                  <a:pt x="0" y="0"/>
                </a:moveTo>
                <a:lnTo>
                  <a:pt x="1515566" y="0"/>
                </a:lnTo>
                <a:lnTo>
                  <a:pt x="1827294" y="0"/>
                </a:lnTo>
                <a:lnTo>
                  <a:pt x="5290955" y="0"/>
                </a:lnTo>
                <a:lnTo>
                  <a:pt x="5290961" y="0"/>
                </a:lnTo>
                <a:lnTo>
                  <a:pt x="10024566" y="0"/>
                </a:lnTo>
                <a:lnTo>
                  <a:pt x="5619296"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60"/>
          </a:p>
        </p:txBody>
      </p:sp>
      <p:sp>
        <p:nvSpPr>
          <p:cNvPr id="51" name="Picture Placeholder"/>
          <p:cNvSpPr>
            <a:spLocks noGrp="1"/>
          </p:cNvSpPr>
          <p:nvPr>
            <p:ph type="pic" sz="quarter" idx="19" hasCustomPrompt="1"/>
          </p:nvPr>
        </p:nvSpPr>
        <p:spPr>
          <a:xfrm>
            <a:off x="14907627" y="0"/>
            <a:ext cx="18010774" cy="21945600"/>
          </a:xfrm>
          <a:custGeom>
            <a:avLst/>
            <a:gdLst>
              <a:gd name="connsiteX0" fmla="*/ 4405270 w 6670657"/>
              <a:gd name="connsiteY0" fmla="*/ 0 h 6858000"/>
              <a:gd name="connsiteX1" fmla="*/ 6670657 w 6670657"/>
              <a:gd name="connsiteY1" fmla="*/ 0 h 6858000"/>
              <a:gd name="connsiteX2" fmla="*/ 6670657 w 6670657"/>
              <a:gd name="connsiteY2" fmla="*/ 6858000 h 6858000"/>
              <a:gd name="connsiteX3" fmla="*/ 0 w 66706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0657" h="6858000">
                <a:moveTo>
                  <a:pt x="4405270" y="0"/>
                </a:moveTo>
                <a:lnTo>
                  <a:pt x="6670657" y="0"/>
                </a:lnTo>
                <a:lnTo>
                  <a:pt x="6670657" y="6858000"/>
                </a:lnTo>
                <a:lnTo>
                  <a:pt x="0" y="6858000"/>
                </a:lnTo>
                <a:close/>
              </a:path>
            </a:pathLst>
          </a:custGeom>
        </p:spPr>
        <p:txBody>
          <a:bodyPr wrap="square" anchor="ctr">
            <a:noAutofit/>
          </a:bodyPr>
          <a:lstStyle>
            <a:lvl1pPr marL="0" indent="0" algn="ctr">
              <a:buNone/>
              <a:defRPr>
                <a:solidFill>
                  <a:schemeClr val="bg1"/>
                </a:solidFill>
              </a:defRPr>
            </a:lvl1pPr>
          </a:lstStyle>
          <a:p>
            <a:r>
              <a:rPr lang="en-US" dirty="0"/>
              <a:t> </a:t>
            </a:r>
          </a:p>
        </p:txBody>
      </p:sp>
      <p:sp>
        <p:nvSpPr>
          <p:cNvPr id="29" name="Subtitle"/>
          <p:cNvSpPr>
            <a:spLocks noGrp="1"/>
          </p:cNvSpPr>
          <p:nvPr>
            <p:ph type="body" sz="quarter" idx="21"/>
          </p:nvPr>
        </p:nvSpPr>
        <p:spPr>
          <a:xfrm>
            <a:off x="1393031" y="9294821"/>
            <a:ext cx="19027146" cy="4238301"/>
          </a:xfrm>
        </p:spPr>
        <p:txBody>
          <a:bodyPr lIns="36576">
            <a:normAutofit/>
          </a:bodyPr>
          <a:lstStyle>
            <a:lvl1pPr marL="162878" indent="-162878">
              <a:lnSpc>
                <a:spcPct val="90000"/>
              </a:lnSpc>
              <a:defRPr sz="5940" b="1" cap="all" spc="135" baseline="0">
                <a:solidFill>
                  <a:schemeClr val="accent1"/>
                </a:solidFill>
                <a:latin typeface="+mn-lt"/>
              </a:defRPr>
            </a:lvl1pPr>
          </a:lstStyle>
          <a:p>
            <a:pPr lvl="0"/>
            <a:r>
              <a:rPr lang="en-US"/>
              <a:t>Edit Master text styles</a:t>
            </a:r>
          </a:p>
        </p:txBody>
      </p:sp>
      <p:sp>
        <p:nvSpPr>
          <p:cNvPr id="26" name="Title"/>
          <p:cNvSpPr>
            <a:spLocks noGrp="1"/>
          </p:cNvSpPr>
          <p:nvPr>
            <p:ph type="title" hasCustomPrompt="1"/>
          </p:nvPr>
        </p:nvSpPr>
        <p:spPr>
          <a:xfrm>
            <a:off x="1394323" y="2078336"/>
            <a:ext cx="21102482" cy="6708742"/>
          </a:xfrm>
        </p:spPr>
        <p:txBody>
          <a:bodyPr lIns="91440" anchor="b">
            <a:noAutofit/>
          </a:bodyPr>
          <a:lstStyle>
            <a:lvl1pPr>
              <a:defRPr sz="11340" b="1" baseline="0">
                <a:solidFill>
                  <a:schemeClr val="accent1"/>
                </a:solidFill>
              </a:defRPr>
            </a:lvl1pPr>
          </a:lstStyle>
          <a:p>
            <a:r>
              <a:rPr lang="en-US" dirty="0"/>
              <a:t>Section Title</a:t>
            </a:r>
          </a:p>
        </p:txBody>
      </p:sp>
    </p:spTree>
    <p:extLst>
      <p:ext uri="{BB962C8B-B14F-4D97-AF65-F5344CB8AC3E}">
        <p14:creationId xmlns:p14="http://schemas.microsoft.com/office/powerpoint/2010/main" val="213243206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ockquote">
    <p:bg>
      <p:bgPr>
        <a:solidFill>
          <a:schemeClr val="bg1"/>
        </a:solidFill>
        <a:effectLst/>
      </p:bgPr>
    </p:bg>
    <p:spTree>
      <p:nvGrpSpPr>
        <p:cNvPr id="1" name=""/>
        <p:cNvGrpSpPr/>
        <p:nvPr/>
      </p:nvGrpSpPr>
      <p:grpSpPr>
        <a:xfrm>
          <a:off x="0" y="0"/>
          <a:ext cx="0" cy="0"/>
          <a:chOff x="0" y="0"/>
          <a:chExt cx="0" cy="0"/>
        </a:xfrm>
      </p:grpSpPr>
      <p:pic>
        <p:nvPicPr>
          <p:cNvPr id="2" name="Pattern Background"/>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23989"/>
            <a:ext cx="32932348" cy="22069590"/>
          </a:xfrm>
          <a:prstGeom prst="rect">
            <a:avLst/>
          </a:prstGeom>
        </p:spPr>
      </p:pic>
      <p:sp>
        <p:nvSpPr>
          <p:cNvPr id="10" name="Gradient Overlay"/>
          <p:cNvSpPr/>
          <p:nvPr/>
        </p:nvSpPr>
        <p:spPr>
          <a:xfrm>
            <a:off x="0" y="-123987"/>
            <a:ext cx="32918400" cy="22069594"/>
          </a:xfrm>
          <a:prstGeom prst="rect">
            <a:avLst/>
          </a:prstGeom>
          <a:gradFill>
            <a:gsLst>
              <a:gs pos="10000">
                <a:schemeClr val="tx2">
                  <a:alpha val="90000"/>
                </a:schemeClr>
              </a:gs>
              <a:gs pos="90000">
                <a:schemeClr val="tx2">
                  <a:alpha val="10000"/>
                </a:schemeClr>
              </a:gs>
            </a:gsLst>
            <a:lin ang="186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60"/>
          </a:p>
        </p:txBody>
      </p:sp>
      <p:cxnSp>
        <p:nvCxnSpPr>
          <p:cNvPr id="11" name="Straight Connector"/>
          <p:cNvCxnSpPr/>
          <p:nvPr/>
        </p:nvCxnSpPr>
        <p:spPr>
          <a:xfrm>
            <a:off x="1623605" y="3632794"/>
            <a:ext cx="2962656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itle"/>
          <p:cNvSpPr>
            <a:spLocks noGrp="1"/>
          </p:cNvSpPr>
          <p:nvPr>
            <p:ph type="title" hasCustomPrompt="1"/>
          </p:nvPr>
        </p:nvSpPr>
        <p:spPr>
          <a:xfrm>
            <a:off x="1394323" y="5466303"/>
            <a:ext cx="29878157" cy="14405315"/>
          </a:xfrm>
        </p:spPr>
        <p:txBody>
          <a:bodyPr anchor="t" anchorCtr="0">
            <a:normAutofit/>
          </a:bodyPr>
          <a:lstStyle>
            <a:lvl1pPr marL="0" algn="l" defTabSz="1234440" rtl="0" eaLnBrk="1" latinLnBrk="0" hangingPunct="1">
              <a:lnSpc>
                <a:spcPct val="90000"/>
              </a:lnSpc>
              <a:spcBef>
                <a:spcPct val="0"/>
              </a:spcBef>
              <a:buNone/>
              <a:defRPr lang="en-US" sz="13500" b="1" kern="1200" dirty="0">
                <a:solidFill>
                  <a:schemeClr val="bg1"/>
                </a:solidFill>
                <a:latin typeface="Calibri" panose="020F0502020204030204" pitchFamily="34" charset="0"/>
                <a:ea typeface="+mj-ea"/>
                <a:cs typeface="Calibri" panose="020F0502020204030204" pitchFamily="34" charset="0"/>
              </a:defRPr>
            </a:lvl1pPr>
          </a:lstStyle>
          <a:p>
            <a:r>
              <a:rPr lang="en-US" dirty="0"/>
              <a:t>Block Quote Text</a:t>
            </a:r>
          </a:p>
        </p:txBody>
      </p:sp>
    </p:spTree>
    <p:extLst>
      <p:ext uri="{BB962C8B-B14F-4D97-AF65-F5344CB8AC3E}">
        <p14:creationId xmlns:p14="http://schemas.microsoft.com/office/powerpoint/2010/main" val="100310533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genda_TOC">
    <p:spTree>
      <p:nvGrpSpPr>
        <p:cNvPr id="1" name=""/>
        <p:cNvGrpSpPr/>
        <p:nvPr/>
      </p:nvGrpSpPr>
      <p:grpSpPr>
        <a:xfrm>
          <a:off x="0" y="0"/>
          <a:ext cx="0" cy="0"/>
          <a:chOff x="0" y="0"/>
          <a:chExt cx="0" cy="0"/>
        </a:xfrm>
      </p:grpSpPr>
      <p:pic>
        <p:nvPicPr>
          <p:cNvPr id="9" name="Pattern Background"/>
          <p:cNvPicPr>
            <a:picLocks/>
          </p:cNvPicPr>
          <p:nvPr userDrawn="1"/>
        </p:nvPicPr>
        <p:blipFill rotWithShape="1">
          <a:blip r:embed="rId2" cstate="hqprint">
            <a:extLst>
              <a:ext uri="{28A0092B-C50C-407E-A947-70E740481C1C}">
                <a14:useLocalDpi xmlns:a14="http://schemas.microsoft.com/office/drawing/2010/main"/>
              </a:ext>
            </a:extLst>
          </a:blip>
          <a:srcRect l="60135" r="2664" b="54"/>
          <a:stretch/>
        </p:blipFill>
        <p:spPr>
          <a:xfrm>
            <a:off x="20668053" y="-3"/>
            <a:ext cx="12246139" cy="21945606"/>
          </a:xfrm>
          <a:prstGeom prst="rect">
            <a:avLst/>
          </a:prstGeom>
        </p:spPr>
      </p:pic>
      <p:sp>
        <p:nvSpPr>
          <p:cNvPr id="19" name="Freeform 18"/>
          <p:cNvSpPr/>
          <p:nvPr userDrawn="1"/>
        </p:nvSpPr>
        <p:spPr>
          <a:xfrm>
            <a:off x="-129123" y="-5"/>
            <a:ext cx="28521242" cy="21945603"/>
          </a:xfrm>
          <a:custGeom>
            <a:avLst/>
            <a:gdLst>
              <a:gd name="connsiteX0" fmla="*/ 0 w 10509713"/>
              <a:gd name="connsiteY0" fmla="*/ 0 h 6858001"/>
              <a:gd name="connsiteX1" fmla="*/ 5260993 w 10509713"/>
              <a:gd name="connsiteY1" fmla="*/ 0 h 6858001"/>
              <a:gd name="connsiteX2" fmla="*/ 5260993 w 10509713"/>
              <a:gd name="connsiteY2" fmla="*/ 1 h 6858001"/>
              <a:gd name="connsiteX3" fmla="*/ 8138118 w 10509713"/>
              <a:gd name="connsiteY3" fmla="*/ 1 h 6858001"/>
              <a:gd name="connsiteX4" fmla="*/ 10509713 w 10509713"/>
              <a:gd name="connsiteY4" fmla="*/ 6858001 h 6858001"/>
              <a:gd name="connsiteX5" fmla="*/ 7961357 w 10509713"/>
              <a:gd name="connsiteY5" fmla="*/ 6858001 h 6858001"/>
              <a:gd name="connsiteX6" fmla="*/ 7961354 w 10509713"/>
              <a:gd name="connsiteY6" fmla="*/ 6858001 h 6858001"/>
              <a:gd name="connsiteX7" fmla="*/ 6096678 w 10509713"/>
              <a:gd name="connsiteY7" fmla="*/ 6858001 h 6858001"/>
              <a:gd name="connsiteX8" fmla="*/ 5928858 w 10509713"/>
              <a:gd name="connsiteY8" fmla="*/ 6858001 h 6858001"/>
              <a:gd name="connsiteX9" fmla="*/ 5260993 w 10509713"/>
              <a:gd name="connsiteY9" fmla="*/ 6858001 h 6858001"/>
              <a:gd name="connsiteX10" fmla="*/ 5112946 w 10509713"/>
              <a:gd name="connsiteY10" fmla="*/ 6858001 h 6858001"/>
              <a:gd name="connsiteX11" fmla="*/ 0 w 10509713"/>
              <a:gd name="connsiteY11"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713" h="6858001">
                <a:moveTo>
                  <a:pt x="0" y="0"/>
                </a:moveTo>
                <a:lnTo>
                  <a:pt x="5260993" y="0"/>
                </a:lnTo>
                <a:lnTo>
                  <a:pt x="5260993" y="1"/>
                </a:lnTo>
                <a:lnTo>
                  <a:pt x="8138118" y="1"/>
                </a:lnTo>
                <a:lnTo>
                  <a:pt x="10509713" y="6858001"/>
                </a:lnTo>
                <a:lnTo>
                  <a:pt x="7961357" y="6858001"/>
                </a:lnTo>
                <a:lnTo>
                  <a:pt x="7961354" y="6858001"/>
                </a:lnTo>
                <a:lnTo>
                  <a:pt x="6096678" y="6858001"/>
                </a:lnTo>
                <a:lnTo>
                  <a:pt x="5928858" y="6858001"/>
                </a:lnTo>
                <a:lnTo>
                  <a:pt x="5260993" y="6858001"/>
                </a:lnTo>
                <a:lnTo>
                  <a:pt x="5112946" y="6858001"/>
                </a:lnTo>
                <a:lnTo>
                  <a:pt x="0" y="68580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60"/>
          </a:p>
        </p:txBody>
      </p:sp>
      <p:sp>
        <p:nvSpPr>
          <p:cNvPr id="6" name="Slide Number Placeholder"/>
          <p:cNvSpPr>
            <a:spLocks noGrp="1"/>
          </p:cNvSpPr>
          <p:nvPr>
            <p:ph type="sldNum" sz="quarter" idx="21"/>
          </p:nvPr>
        </p:nvSpPr>
        <p:spPr/>
        <p:txBody>
          <a:bodyPr/>
          <a:lstStyle>
            <a:lvl1pPr>
              <a:defRPr>
                <a:solidFill>
                  <a:schemeClr val="bg1"/>
                </a:solidFill>
              </a:defRPr>
            </a:lvl1pPr>
          </a:lstStyle>
          <a:p>
            <a:r>
              <a:rPr lang="en-US"/>
              <a:t>brattle.com | </a:t>
            </a:r>
            <a:fld id="{C95ECF09-ED6D-489D-87B4-9DBCD4D54A41}" type="slidenum">
              <a:rPr lang="en-US" smtClean="0"/>
              <a:pPr/>
              <a:t>‹#›</a:t>
            </a:fld>
            <a:endParaRPr lang="en-US" dirty="0"/>
          </a:p>
        </p:txBody>
      </p:sp>
      <p:sp>
        <p:nvSpPr>
          <p:cNvPr id="11" name="Text Placeholder"/>
          <p:cNvSpPr>
            <a:spLocks noGrp="1"/>
          </p:cNvSpPr>
          <p:nvPr>
            <p:ph type="body" sz="quarter" idx="16"/>
          </p:nvPr>
        </p:nvSpPr>
        <p:spPr>
          <a:xfrm>
            <a:off x="1371600" y="3779523"/>
            <a:ext cx="30145198" cy="15986758"/>
          </a:xfrm>
        </p:spPr>
        <p:txBody>
          <a:bodyPr tIns="182880">
            <a:noAutofit/>
          </a:bodyPr>
          <a:lstStyle>
            <a:lvl1pPr marL="1371600" indent="-1234440">
              <a:buClr>
                <a:schemeClr val="bg2"/>
              </a:buClr>
              <a:buSzPct val="100000"/>
              <a:buFont typeface="+mj-lt"/>
              <a:buAutoNum type="arabicPeriod"/>
              <a:defRPr sz="7020">
                <a:solidFill>
                  <a:schemeClr val="tx1"/>
                </a:solidFill>
              </a:defRPr>
            </a:lvl1pPr>
            <a:lvl2pPr marL="1384460" indent="-1084423">
              <a:buSzPct val="100000"/>
              <a:buFont typeface="+mj-lt"/>
              <a:buAutoNum type="romanUcPeriod"/>
              <a:defRPr sz="7020">
                <a:solidFill>
                  <a:schemeClr val="tx1"/>
                </a:solidFill>
              </a:defRPr>
            </a:lvl2pPr>
            <a:lvl3pPr marL="2306003" indent="-912973">
              <a:buClr>
                <a:schemeClr val="bg2"/>
              </a:buClr>
              <a:buFont typeface="+mj-lt"/>
              <a:buAutoNum type="alphaUcPeriod"/>
              <a:defRPr sz="5400">
                <a:solidFill>
                  <a:schemeClr val="tx1"/>
                </a:solidFill>
              </a:defRPr>
            </a:lvl3pPr>
            <a:lvl4pPr marL="3090388" indent="-762953">
              <a:buSzPct val="100000"/>
              <a:buFont typeface="+mj-lt"/>
              <a:buAutoNum type="arabicPeriod"/>
              <a:defRPr sz="4860">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p:cNvCxnSpPr/>
          <p:nvPr/>
        </p:nvCxnSpPr>
        <p:spPr>
          <a:xfrm>
            <a:off x="1623605" y="3779523"/>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6" name="Section Header"/>
          <p:cNvSpPr>
            <a:spLocks noGrp="1"/>
          </p:cNvSpPr>
          <p:nvPr>
            <p:ph type="body" sz="quarter" idx="19" hasCustomPrompt="1"/>
          </p:nvPr>
        </p:nvSpPr>
        <p:spPr>
          <a:xfrm>
            <a:off x="1371600" y="24157"/>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2" name="Title"/>
          <p:cNvSpPr>
            <a:spLocks noGrp="1"/>
          </p:cNvSpPr>
          <p:nvPr>
            <p:ph type="title"/>
          </p:nvPr>
        </p:nvSpPr>
        <p:spPr/>
        <p:txBody>
          <a:bodyPr/>
          <a:lstStyle/>
          <a:p>
            <a:r>
              <a:rPr lang="en-US"/>
              <a:t>Click to edit Master title style</a:t>
            </a:r>
            <a:endParaRPr lang="en-US" dirty="0"/>
          </a:p>
        </p:txBody>
      </p:sp>
      <p:sp>
        <p:nvSpPr>
          <p:cNvPr id="15" name="Picture Placeholder 21"/>
          <p:cNvSpPr>
            <a:spLocks noGrp="1"/>
          </p:cNvSpPr>
          <p:nvPr>
            <p:ph type="pic" sz="quarter" idx="22" hasCustomPrompt="1"/>
          </p:nvPr>
        </p:nvSpPr>
        <p:spPr>
          <a:xfrm>
            <a:off x="21930965" y="-2"/>
            <a:ext cx="10987437" cy="21945603"/>
          </a:xfrm>
          <a:custGeom>
            <a:avLst/>
            <a:gdLst>
              <a:gd name="connsiteX0" fmla="*/ 1 w 4069421"/>
              <a:gd name="connsiteY0" fmla="*/ 0 h 6858001"/>
              <a:gd name="connsiteX1" fmla="*/ 2520994 w 4069421"/>
              <a:gd name="connsiteY1" fmla="*/ 0 h 6858001"/>
              <a:gd name="connsiteX2" fmla="*/ 3466099 w 4069421"/>
              <a:gd name="connsiteY2" fmla="*/ 0 h 6858001"/>
              <a:gd name="connsiteX3" fmla="*/ 4065144 w 4069421"/>
              <a:gd name="connsiteY3" fmla="*/ 0 h 6858001"/>
              <a:gd name="connsiteX4" fmla="*/ 4065144 w 4069421"/>
              <a:gd name="connsiteY4" fmla="*/ 1 h 6858001"/>
              <a:gd name="connsiteX5" fmla="*/ 4069421 w 4069421"/>
              <a:gd name="connsiteY5" fmla="*/ 1 h 6858001"/>
              <a:gd name="connsiteX6" fmla="*/ 4069421 w 4069421"/>
              <a:gd name="connsiteY6" fmla="*/ 6858001 h 6858001"/>
              <a:gd name="connsiteX7" fmla="*/ 4065144 w 4069421"/>
              <a:gd name="connsiteY7" fmla="*/ 6858001 h 6858001"/>
              <a:gd name="connsiteX8" fmla="*/ 2520994 w 4069421"/>
              <a:gd name="connsiteY8" fmla="*/ 6858001 h 6858001"/>
              <a:gd name="connsiteX9" fmla="*/ 0 w 4069421"/>
              <a:gd name="connsiteY9" fmla="*/ 6858001 h 6858001"/>
              <a:gd name="connsiteX10" fmla="*/ 0 w 4069421"/>
              <a:gd name="connsiteY10" fmla="*/ 6857999 h 6858001"/>
              <a:gd name="connsiteX11" fmla="*/ 2392988 w 4069421"/>
              <a:gd name="connsiteY11" fmla="*/ 685799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9421" h="6858001">
                <a:moveTo>
                  <a:pt x="1" y="0"/>
                </a:moveTo>
                <a:lnTo>
                  <a:pt x="2520994" y="0"/>
                </a:lnTo>
                <a:lnTo>
                  <a:pt x="3466099" y="0"/>
                </a:lnTo>
                <a:lnTo>
                  <a:pt x="4065144" y="0"/>
                </a:lnTo>
                <a:lnTo>
                  <a:pt x="4065144" y="1"/>
                </a:lnTo>
                <a:lnTo>
                  <a:pt x="4069421" y="1"/>
                </a:lnTo>
                <a:lnTo>
                  <a:pt x="4069421" y="6858001"/>
                </a:lnTo>
                <a:lnTo>
                  <a:pt x="4065144" y="6858001"/>
                </a:lnTo>
                <a:lnTo>
                  <a:pt x="2520994" y="6858001"/>
                </a:lnTo>
                <a:lnTo>
                  <a:pt x="0" y="6858001"/>
                </a:lnTo>
                <a:lnTo>
                  <a:pt x="0" y="6857999"/>
                </a:lnTo>
                <a:lnTo>
                  <a:pt x="2392988" y="6857999"/>
                </a:lnTo>
                <a:close/>
              </a:path>
            </a:pathLst>
          </a:custGeom>
          <a:noFill/>
        </p:spPr>
        <p:txBody>
          <a:bodyPr wrap="square" anchor="ctr">
            <a:noAutofit/>
          </a:bodyPr>
          <a:lstStyle>
            <a:lvl1pPr marL="0" indent="0" algn="ctr">
              <a:buNone/>
              <a:defRPr>
                <a:solidFill>
                  <a:schemeClr val="bg1"/>
                </a:solidFill>
              </a:defRPr>
            </a:lvl1pPr>
          </a:lstStyle>
          <a:p>
            <a:r>
              <a:rPr lang="en-US" dirty="0"/>
              <a:t> </a:t>
            </a:r>
          </a:p>
        </p:txBody>
      </p:sp>
    </p:spTree>
    <p:extLst>
      <p:ext uri="{BB962C8B-B14F-4D97-AF65-F5344CB8AC3E}">
        <p14:creationId xmlns:p14="http://schemas.microsoft.com/office/powerpoint/2010/main" val="679473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Light 1-Column">
    <p:spTree>
      <p:nvGrpSpPr>
        <p:cNvPr id="1" name=""/>
        <p:cNvGrpSpPr/>
        <p:nvPr/>
      </p:nvGrpSpPr>
      <p:grpSpPr>
        <a:xfrm>
          <a:off x="0" y="0"/>
          <a:ext cx="0" cy="0"/>
          <a:chOff x="0" y="0"/>
          <a:chExt cx="0" cy="0"/>
        </a:xfrm>
      </p:grpSpPr>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dirty="0"/>
          </a:p>
        </p:txBody>
      </p:sp>
      <p:sp>
        <p:nvSpPr>
          <p:cNvPr id="11" name="Text Placeholder"/>
          <p:cNvSpPr>
            <a:spLocks noGrp="1"/>
          </p:cNvSpPr>
          <p:nvPr>
            <p:ph type="body" sz="quarter" idx="16"/>
          </p:nvPr>
        </p:nvSpPr>
        <p:spPr>
          <a:xfrm>
            <a:off x="1371600" y="3779523"/>
            <a:ext cx="30145198" cy="15986758"/>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ection Header"/>
          <p:cNvSpPr>
            <a:spLocks noGrp="1"/>
          </p:cNvSpPr>
          <p:nvPr>
            <p:ph type="body" sz="quarter" idx="19" hasCustomPrompt="1"/>
          </p:nvPr>
        </p:nvSpPr>
        <p:spPr>
          <a:xfrm>
            <a:off x="1371600" y="24157"/>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cxnSp>
        <p:nvCxnSpPr>
          <p:cNvPr id="12" name="Straight Connector"/>
          <p:cNvCxnSpPr/>
          <p:nvPr userDrawn="1"/>
        </p:nvCxnSpPr>
        <p:spPr>
          <a:xfrm>
            <a:off x="1623605" y="3779523"/>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1587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Light 1-Column Image">
    <p:spTree>
      <p:nvGrpSpPr>
        <p:cNvPr id="1" name=""/>
        <p:cNvGrpSpPr/>
        <p:nvPr/>
      </p:nvGrpSpPr>
      <p:grpSpPr>
        <a:xfrm>
          <a:off x="0" y="0"/>
          <a:ext cx="0" cy="0"/>
          <a:chOff x="0" y="0"/>
          <a:chExt cx="0" cy="0"/>
        </a:xfrm>
      </p:grpSpPr>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dirty="0"/>
          </a:p>
        </p:txBody>
      </p:sp>
      <p:sp>
        <p:nvSpPr>
          <p:cNvPr id="11" name="Text Placeholder"/>
          <p:cNvSpPr>
            <a:spLocks noGrp="1"/>
          </p:cNvSpPr>
          <p:nvPr>
            <p:ph type="body" sz="quarter" idx="16"/>
          </p:nvPr>
        </p:nvSpPr>
        <p:spPr>
          <a:xfrm>
            <a:off x="1371600" y="3779523"/>
            <a:ext cx="30145198" cy="15986758"/>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ection Header"/>
          <p:cNvSpPr>
            <a:spLocks noGrp="1"/>
          </p:cNvSpPr>
          <p:nvPr>
            <p:ph type="body" sz="quarter" idx="19" hasCustomPrompt="1"/>
          </p:nvPr>
        </p:nvSpPr>
        <p:spPr>
          <a:xfrm>
            <a:off x="1371600" y="24157"/>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cxnSp>
        <p:nvCxnSpPr>
          <p:cNvPr id="12" name="Straight Connector"/>
          <p:cNvCxnSpPr/>
          <p:nvPr userDrawn="1"/>
        </p:nvCxnSpPr>
        <p:spPr>
          <a:xfrm>
            <a:off x="1623605" y="3779523"/>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5360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6BB16BC-7A67-4DF0-9B63-7F80F0D23F91}" type="datetime1">
              <a:rPr lang="en-US" smtClean="0"/>
              <a:pPr>
                <a:defRPr/>
              </a:pPr>
              <a:t>5/18/2025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64D6D95-C71B-4CF3-B72D-D19D8DEC9EF6}" type="slidenum">
              <a:rPr lang="en-US" altLang="en-US" smtClean="0"/>
              <a:pPr>
                <a:defRPr/>
              </a:pPr>
              <a:t>‹#›</a:t>
            </a:fld>
            <a:endParaRPr lang="en-US" altLang="en-US"/>
          </a:p>
        </p:txBody>
      </p:sp>
    </p:spTree>
    <p:extLst>
      <p:ext uri="{BB962C8B-B14F-4D97-AF65-F5344CB8AC3E}">
        <p14:creationId xmlns:p14="http://schemas.microsoft.com/office/powerpoint/2010/main" val="407236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Light 1-Column 2-Line Title">
    <p:spTree>
      <p:nvGrpSpPr>
        <p:cNvPr id="1" name=""/>
        <p:cNvGrpSpPr/>
        <p:nvPr/>
      </p:nvGrpSpPr>
      <p:grpSpPr>
        <a:xfrm>
          <a:off x="0" y="0"/>
          <a:ext cx="0" cy="0"/>
          <a:chOff x="0" y="0"/>
          <a:chExt cx="0" cy="0"/>
        </a:xfrm>
      </p:grpSpPr>
      <p:sp>
        <p:nvSpPr>
          <p:cNvPr id="6" name="Slide Number Placeholder"/>
          <p:cNvSpPr>
            <a:spLocks noGrp="1"/>
          </p:cNvSpPr>
          <p:nvPr>
            <p:ph type="sldNum" sz="quarter" idx="21"/>
          </p:nvPr>
        </p:nvSpPr>
        <p:spPr/>
        <p:txBody>
          <a:bodyPr/>
          <a:lstStyle/>
          <a:p>
            <a:r>
              <a:rPr lang="en-US"/>
              <a:t>brattle.com | </a:t>
            </a:r>
            <a:fld id="{C95ECF09-ED6D-489D-87B4-9DBCD4D54A41}" type="slidenum">
              <a:rPr lang="en-US" smtClean="0"/>
              <a:pPr/>
              <a:t>‹#›</a:t>
            </a:fld>
            <a:endParaRPr lang="en-US" dirty="0"/>
          </a:p>
        </p:txBody>
      </p:sp>
      <p:sp>
        <p:nvSpPr>
          <p:cNvPr id="3" name="Footer Placeholder"/>
          <p:cNvSpPr>
            <a:spLocks noGrp="1"/>
          </p:cNvSpPr>
          <p:nvPr>
            <p:ph type="ftr" sz="quarter" idx="20"/>
          </p:nvPr>
        </p:nvSpPr>
        <p:spPr>
          <a:xfrm>
            <a:off x="6649894" y="185378"/>
            <a:ext cx="25975995" cy="1168400"/>
          </a:xfrm>
          <a:prstGeom prst="rect">
            <a:avLst/>
          </a:prstGeom>
        </p:spPr>
        <p:txBody>
          <a:bodyPr/>
          <a:lstStyle/>
          <a:p>
            <a:r>
              <a:rPr lang="en-US"/>
              <a:t>Privileged and confidential. Prepared at the request of counsel. </a:t>
            </a:r>
            <a:endParaRPr lang="en-US" dirty="0"/>
          </a:p>
        </p:txBody>
      </p:sp>
      <p:sp>
        <p:nvSpPr>
          <p:cNvPr id="11" name="Text Placeholder"/>
          <p:cNvSpPr>
            <a:spLocks noGrp="1"/>
          </p:cNvSpPr>
          <p:nvPr>
            <p:ph type="body" sz="quarter" idx="16"/>
          </p:nvPr>
        </p:nvSpPr>
        <p:spPr>
          <a:xfrm>
            <a:off x="1371600" y="4883152"/>
            <a:ext cx="30145198" cy="14883130"/>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p:cNvCxnSpPr/>
          <p:nvPr/>
        </p:nvCxnSpPr>
        <p:spPr>
          <a:xfrm>
            <a:off x="1623605" y="4883152"/>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6" name="Section Header"/>
          <p:cNvSpPr>
            <a:spLocks noGrp="1"/>
          </p:cNvSpPr>
          <p:nvPr>
            <p:ph type="body" sz="quarter" idx="19" hasCustomPrompt="1"/>
          </p:nvPr>
        </p:nvSpPr>
        <p:spPr>
          <a:xfrm>
            <a:off x="1371600" y="24157"/>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2" name="Title"/>
          <p:cNvSpPr>
            <a:spLocks noGrp="1"/>
          </p:cNvSpPr>
          <p:nvPr>
            <p:ph type="title"/>
          </p:nvPr>
        </p:nvSpPr>
        <p:spPr>
          <a:xfrm>
            <a:off x="1371601" y="2744423"/>
            <a:ext cx="27625145" cy="1777523"/>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607860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Dark 1-Column">
    <p:bg>
      <p:bgPr>
        <a:solidFill>
          <a:schemeClr val="tx2"/>
        </a:solidFill>
        <a:effectLst/>
      </p:bgPr>
    </p:bg>
    <p:spTree>
      <p:nvGrpSpPr>
        <p:cNvPr id="1" name=""/>
        <p:cNvGrpSpPr/>
        <p:nvPr/>
      </p:nvGrpSpPr>
      <p:grpSpPr>
        <a:xfrm>
          <a:off x="0" y="0"/>
          <a:ext cx="0" cy="0"/>
          <a:chOff x="0" y="0"/>
          <a:chExt cx="0" cy="0"/>
        </a:xfrm>
      </p:grpSpPr>
      <p:pic>
        <p:nvPicPr>
          <p:cNvPr id="10"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037696" y="3"/>
            <a:ext cx="4880704" cy="5799002"/>
          </a:xfrm>
          <a:prstGeom prst="rect">
            <a:avLst/>
          </a:prstGeom>
        </p:spPr>
      </p:pic>
      <p:sp>
        <p:nvSpPr>
          <p:cNvPr id="4" name="Slide Number Placeholder"/>
          <p:cNvSpPr>
            <a:spLocks noGrp="1"/>
          </p:cNvSpPr>
          <p:nvPr>
            <p:ph type="sldNum" sz="quarter" idx="18"/>
          </p:nvPr>
        </p:nvSpPr>
        <p:spPr/>
        <p:txBody>
          <a:bodyPr/>
          <a:lstStyle>
            <a:lvl1pPr>
              <a:defRPr>
                <a:solidFill>
                  <a:schemeClr val="bg1">
                    <a:alpha val="75000"/>
                  </a:schemeClr>
                </a:solidFill>
              </a:defRPr>
            </a:lvl1pPr>
          </a:lstStyle>
          <a:p>
            <a:r>
              <a:rPr lang="en-US" dirty="0"/>
              <a:t>brattle.com | </a:t>
            </a:r>
            <a:fld id="{C95ECF09-ED6D-489D-87B4-9DBCD4D54A41}" type="slidenum">
              <a:rPr lang="en-US" smtClean="0"/>
              <a:pPr/>
              <a:t>‹#›</a:t>
            </a:fld>
            <a:endParaRPr lang="en-US" dirty="0"/>
          </a:p>
        </p:txBody>
      </p:sp>
      <p:sp>
        <p:nvSpPr>
          <p:cNvPr id="2" name="Footer Placeholder"/>
          <p:cNvSpPr>
            <a:spLocks noGrp="1"/>
          </p:cNvSpPr>
          <p:nvPr>
            <p:ph type="ftr" sz="quarter" idx="17"/>
          </p:nvPr>
        </p:nvSpPr>
        <p:spPr>
          <a:xfrm>
            <a:off x="6649894" y="185378"/>
            <a:ext cx="25975995" cy="1168400"/>
          </a:xfrm>
          <a:prstGeom prst="rect">
            <a:avLst/>
          </a:prstGeom>
        </p:spPr>
        <p:txBody>
          <a:bodyPr/>
          <a:lstStyle>
            <a:lvl1pPr>
              <a:defRPr>
                <a:solidFill>
                  <a:schemeClr val="bg1">
                    <a:alpha val="75000"/>
                  </a:schemeClr>
                </a:solidFill>
              </a:defRPr>
            </a:lvl1pPr>
          </a:lstStyle>
          <a:p>
            <a:r>
              <a:rPr lang="en-US" dirty="0"/>
              <a:t>Preliminary and confidential draft – not for citation or distribution.</a:t>
            </a:r>
          </a:p>
        </p:txBody>
      </p:sp>
      <p:sp>
        <p:nvSpPr>
          <p:cNvPr id="11" name="Text Placeholder"/>
          <p:cNvSpPr>
            <a:spLocks noGrp="1"/>
          </p:cNvSpPr>
          <p:nvPr>
            <p:ph type="body" sz="quarter" idx="16"/>
          </p:nvPr>
        </p:nvSpPr>
        <p:spPr>
          <a:xfrm>
            <a:off x="1371600" y="3779520"/>
            <a:ext cx="30145198" cy="15986758"/>
          </a:xfrm>
        </p:spPr>
        <p:txBody>
          <a:bodyPr tIns="182880">
            <a:noAutofit/>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vl6pPr>
              <a:defRPr/>
            </a:lvl6pPr>
            <a:lvl7pPr>
              <a:defRPr>
                <a:solidFill>
                  <a:schemeClr val="bg1">
                    <a:alpha val="75000"/>
                  </a:schemeClr>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p:cNvCxnSpPr/>
          <p:nvPr/>
        </p:nvCxnSpPr>
        <p:spPr>
          <a:xfrm>
            <a:off x="1623605" y="3779520"/>
            <a:ext cx="370332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ection Header"/>
          <p:cNvSpPr>
            <a:spLocks noGrp="1"/>
          </p:cNvSpPr>
          <p:nvPr>
            <p:ph type="body" sz="quarter" idx="19" hasCustomPrompt="1"/>
          </p:nvPr>
        </p:nvSpPr>
        <p:spPr>
          <a:xfrm>
            <a:off x="1371600" y="24157"/>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9"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20399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Light 2-Columns">
    <p:spTree>
      <p:nvGrpSpPr>
        <p:cNvPr id="1" name=""/>
        <p:cNvGrpSpPr/>
        <p:nvPr/>
      </p:nvGrpSpPr>
      <p:grpSpPr>
        <a:xfrm>
          <a:off x="0" y="0"/>
          <a:ext cx="0" cy="0"/>
          <a:chOff x="0" y="0"/>
          <a:chExt cx="0" cy="0"/>
        </a:xfrm>
      </p:grpSpPr>
      <p:sp>
        <p:nvSpPr>
          <p:cNvPr id="4" name="Slide Number Placeholder"/>
          <p:cNvSpPr>
            <a:spLocks noGrp="1"/>
          </p:cNvSpPr>
          <p:nvPr>
            <p:ph type="sldNum" sz="quarter" idx="21"/>
          </p:nvPr>
        </p:nvSpPr>
        <p:spPr/>
        <p:txBody>
          <a:bodyPr/>
          <a:lstStyle/>
          <a:p>
            <a:r>
              <a:rPr lang="en-US" dirty="0"/>
              <a:t>brattle.com | </a:t>
            </a:r>
            <a:fld id="{C95ECF09-ED6D-489D-87B4-9DBCD4D54A41}" type="slidenum">
              <a:rPr lang="en-US" smtClean="0"/>
              <a:pPr/>
              <a:t>‹#›</a:t>
            </a:fld>
            <a:endParaRPr lang="en-US" dirty="0"/>
          </a:p>
        </p:txBody>
      </p:sp>
      <p:sp>
        <p:nvSpPr>
          <p:cNvPr id="11" name="Text Placeholder"/>
          <p:cNvSpPr>
            <a:spLocks noGrp="1"/>
          </p:cNvSpPr>
          <p:nvPr>
            <p:ph type="body" sz="quarter" idx="16"/>
          </p:nvPr>
        </p:nvSpPr>
        <p:spPr>
          <a:xfrm>
            <a:off x="1371600" y="3779523"/>
            <a:ext cx="30145198" cy="15986758"/>
          </a:xfrm>
        </p:spPr>
        <p:txBody>
          <a:bodyPr tIns="182880" numCol="2" spcCol="4572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3" name="Section Header"/>
          <p:cNvSpPr>
            <a:spLocks noGrp="1"/>
          </p:cNvSpPr>
          <p:nvPr>
            <p:ph type="body" sz="quarter" idx="19" hasCustomPrompt="1"/>
          </p:nvPr>
        </p:nvSpPr>
        <p:spPr>
          <a:xfrm>
            <a:off x="1371600" y="24157"/>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9"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768328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Dark 2-Columns">
    <p:bg>
      <p:bgPr>
        <a:solidFill>
          <a:schemeClr val="tx2"/>
        </a:solidFill>
        <a:effectLst/>
      </p:bgPr>
    </p:bg>
    <p:spTree>
      <p:nvGrpSpPr>
        <p:cNvPr id="1" name=""/>
        <p:cNvGrpSpPr/>
        <p:nvPr/>
      </p:nvGrpSpPr>
      <p:grpSpPr>
        <a:xfrm>
          <a:off x="0" y="0"/>
          <a:ext cx="0" cy="0"/>
          <a:chOff x="0" y="0"/>
          <a:chExt cx="0" cy="0"/>
        </a:xfrm>
      </p:grpSpPr>
      <p:pic>
        <p:nvPicPr>
          <p:cNvPr id="10"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037696" y="3"/>
            <a:ext cx="4880704" cy="5799002"/>
          </a:xfrm>
          <a:prstGeom prst="rect">
            <a:avLst/>
          </a:prstGeom>
        </p:spPr>
      </p:pic>
      <p:sp>
        <p:nvSpPr>
          <p:cNvPr id="4" name="Slide Number Placeholder"/>
          <p:cNvSpPr>
            <a:spLocks noGrp="1"/>
          </p:cNvSpPr>
          <p:nvPr>
            <p:ph type="sldNum" sz="quarter" idx="18"/>
          </p:nvPr>
        </p:nvSpPr>
        <p:spPr/>
        <p:txBody>
          <a:bodyPr/>
          <a:lstStyle>
            <a:lvl1pPr>
              <a:defRPr>
                <a:solidFill>
                  <a:schemeClr val="bg1">
                    <a:alpha val="75000"/>
                  </a:schemeClr>
                </a:solidFill>
              </a:defRPr>
            </a:lvl1pPr>
          </a:lstStyle>
          <a:p>
            <a:r>
              <a:rPr lang="en-US" dirty="0"/>
              <a:t>brattle.com | </a:t>
            </a:r>
            <a:fld id="{C95ECF09-ED6D-489D-87B4-9DBCD4D54A41}" type="slidenum">
              <a:rPr lang="en-US" smtClean="0"/>
              <a:pPr/>
              <a:t>‹#›</a:t>
            </a:fld>
            <a:endParaRPr lang="en-US" dirty="0"/>
          </a:p>
        </p:txBody>
      </p:sp>
      <p:sp>
        <p:nvSpPr>
          <p:cNvPr id="2" name="Footer Placeholder"/>
          <p:cNvSpPr>
            <a:spLocks noGrp="1"/>
          </p:cNvSpPr>
          <p:nvPr>
            <p:ph type="ftr" sz="quarter" idx="17"/>
          </p:nvPr>
        </p:nvSpPr>
        <p:spPr>
          <a:xfrm>
            <a:off x="6649894" y="185378"/>
            <a:ext cx="25975995" cy="1168400"/>
          </a:xfrm>
          <a:prstGeom prst="rect">
            <a:avLst/>
          </a:prstGeom>
        </p:spPr>
        <p:txBody>
          <a:bodyPr/>
          <a:lstStyle>
            <a:lvl1pPr>
              <a:defRPr>
                <a:solidFill>
                  <a:schemeClr val="bg1">
                    <a:alpha val="75000"/>
                  </a:schemeClr>
                </a:solidFill>
              </a:defRPr>
            </a:lvl1pPr>
          </a:lstStyle>
          <a:p>
            <a:r>
              <a:rPr lang="en-US" dirty="0"/>
              <a:t>Preliminary and confidential draft – not for citation or distribution.</a:t>
            </a:r>
          </a:p>
        </p:txBody>
      </p:sp>
      <p:sp>
        <p:nvSpPr>
          <p:cNvPr id="11" name="Text Placeholder"/>
          <p:cNvSpPr>
            <a:spLocks noGrp="1"/>
          </p:cNvSpPr>
          <p:nvPr>
            <p:ph type="body" sz="quarter" idx="16"/>
          </p:nvPr>
        </p:nvSpPr>
        <p:spPr>
          <a:xfrm>
            <a:off x="1371600" y="3779523"/>
            <a:ext cx="30145198" cy="15986758"/>
          </a:xfrm>
        </p:spPr>
        <p:txBody>
          <a:bodyPr tIns="182880" numCol="2" spcCol="457200">
            <a:noAutofit/>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vl6pPr>
              <a:defRPr/>
            </a:lvl6pPr>
            <a:lvl7pPr>
              <a:defRPr>
                <a:solidFill>
                  <a:schemeClr val="bg1">
                    <a:alpha val="75000"/>
                  </a:schemeClr>
                </a:solidFill>
              </a:defRPr>
            </a:lvl7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p:cNvCxnSpPr/>
          <p:nvPr/>
        </p:nvCxnSpPr>
        <p:spPr>
          <a:xfrm>
            <a:off x="1623605" y="3779523"/>
            <a:ext cx="370332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ection Header"/>
          <p:cNvSpPr>
            <a:spLocks noGrp="1"/>
          </p:cNvSpPr>
          <p:nvPr>
            <p:ph type="body" sz="quarter" idx="19" hasCustomPrompt="1"/>
          </p:nvPr>
        </p:nvSpPr>
        <p:spPr>
          <a:xfrm>
            <a:off x="1371597" y="-12039"/>
            <a:ext cx="16309183" cy="895630"/>
          </a:xfrm>
        </p:spPr>
        <p:txBody>
          <a:bodyPr lIns="45720">
            <a:spAutoFit/>
          </a:bodyPr>
          <a:lstStyle>
            <a:lvl1pPr marL="150020" indent="-150020">
              <a:defRPr sz="4320" b="1" cap="all" spc="135" baseline="0">
                <a:solidFill>
                  <a:schemeClr val="accent2"/>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9"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29962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Light with Chart">
    <p:spTree>
      <p:nvGrpSpPr>
        <p:cNvPr id="1" name=""/>
        <p:cNvGrpSpPr/>
        <p:nvPr/>
      </p:nvGrpSpPr>
      <p:grpSpPr>
        <a:xfrm>
          <a:off x="0" y="0"/>
          <a:ext cx="0" cy="0"/>
          <a:chOff x="0" y="0"/>
          <a:chExt cx="0" cy="0"/>
        </a:xfrm>
      </p:grpSpPr>
      <p:sp>
        <p:nvSpPr>
          <p:cNvPr id="6" name="Slide Number Placeholder"/>
          <p:cNvSpPr>
            <a:spLocks noGrp="1"/>
          </p:cNvSpPr>
          <p:nvPr>
            <p:ph type="sldNum" sz="quarter" idx="26"/>
          </p:nvPr>
        </p:nvSpPr>
        <p:spPr/>
        <p:txBody>
          <a:bodyPr/>
          <a:lstStyle/>
          <a:p>
            <a:r>
              <a:rPr lang="en-US" dirty="0"/>
              <a:t>brattle.com | </a:t>
            </a:r>
            <a:fld id="{C95ECF09-ED6D-489D-87B4-9DBCD4D54A41}" type="slidenum">
              <a:rPr lang="en-US" smtClean="0"/>
              <a:pPr/>
              <a:t>‹#›</a:t>
            </a:fld>
            <a:endParaRPr lang="en-US" dirty="0"/>
          </a:p>
        </p:txBody>
      </p:sp>
      <p:sp>
        <p:nvSpPr>
          <p:cNvPr id="3" name="Footer Placeholder"/>
          <p:cNvSpPr>
            <a:spLocks noGrp="1"/>
          </p:cNvSpPr>
          <p:nvPr>
            <p:ph type="ftr" sz="quarter" idx="25"/>
          </p:nvPr>
        </p:nvSpPr>
        <p:spPr>
          <a:xfrm>
            <a:off x="6649894" y="185378"/>
            <a:ext cx="25975995" cy="1168400"/>
          </a:xfrm>
          <a:prstGeom prst="rect">
            <a:avLst/>
          </a:prstGeom>
        </p:spPr>
        <p:txBody>
          <a:bodyPr/>
          <a:lstStyle/>
          <a:p>
            <a:r>
              <a:rPr lang="en-US" dirty="0"/>
              <a:t>Preliminary and confidential draft – not for citation or distribution.</a:t>
            </a:r>
          </a:p>
        </p:txBody>
      </p:sp>
      <p:sp>
        <p:nvSpPr>
          <p:cNvPr id="11" name="Text Placeholder"/>
          <p:cNvSpPr>
            <a:spLocks noGrp="1"/>
          </p:cNvSpPr>
          <p:nvPr>
            <p:ph type="body" sz="quarter" idx="16"/>
          </p:nvPr>
        </p:nvSpPr>
        <p:spPr>
          <a:xfrm>
            <a:off x="1385022" y="3779523"/>
            <a:ext cx="14542789" cy="16231891"/>
          </a:xfrm>
        </p:spPr>
        <p:txBody>
          <a:bodyPr tIns="18288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baseline="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hart Placeholder"/>
          <p:cNvSpPr>
            <a:spLocks noGrp="1"/>
          </p:cNvSpPr>
          <p:nvPr>
            <p:ph type="chart" sz="quarter" idx="19"/>
          </p:nvPr>
        </p:nvSpPr>
        <p:spPr>
          <a:xfrm>
            <a:off x="16550901" y="5930723"/>
            <a:ext cx="14965439" cy="12818950"/>
          </a:xfrm>
        </p:spPr>
        <p:txBody>
          <a:bodyPr anchor="ctr"/>
          <a:lstStyle>
            <a:lvl1pPr algn="ctr">
              <a:defRPr/>
            </a:lvl1pPr>
          </a:lstStyle>
          <a:p>
            <a:r>
              <a:rPr lang="en-US"/>
              <a:t>Click icon to add chart</a:t>
            </a:r>
            <a:endParaRPr lang="en-US" dirty="0"/>
          </a:p>
        </p:txBody>
      </p:sp>
      <p:sp>
        <p:nvSpPr>
          <p:cNvPr id="17" name="Chart Title"/>
          <p:cNvSpPr>
            <a:spLocks noGrp="1"/>
          </p:cNvSpPr>
          <p:nvPr>
            <p:ph type="body" sz="quarter" idx="23" hasCustomPrompt="1"/>
          </p:nvPr>
        </p:nvSpPr>
        <p:spPr>
          <a:xfrm>
            <a:off x="16550901" y="3851911"/>
            <a:ext cx="14965439" cy="1974726"/>
          </a:xfrm>
        </p:spPr>
        <p:txBody>
          <a:bodyPr lIns="0" tIns="0" rIns="0" bIns="91440" anchor="b" anchorCtr="0"/>
          <a:lstStyle>
            <a:lvl1pPr marL="0" indent="0" algn="l">
              <a:buNone/>
              <a:defRPr sz="4320" b="1" cap="all" spc="135" baseline="0">
                <a:solidFill>
                  <a:schemeClr val="tx1"/>
                </a:solidFill>
                <a:latin typeface="+mn-lt"/>
              </a:defRPr>
            </a:lvl1pPr>
          </a:lstStyle>
          <a:p>
            <a:pPr lvl="0"/>
            <a:r>
              <a:rPr lang="en-US" dirty="0"/>
              <a:t>Chart Title</a:t>
            </a:r>
          </a:p>
        </p:txBody>
      </p:sp>
      <p:sp>
        <p:nvSpPr>
          <p:cNvPr id="18" name="Sources and Notes"/>
          <p:cNvSpPr>
            <a:spLocks noGrp="1"/>
          </p:cNvSpPr>
          <p:nvPr>
            <p:ph type="body" sz="quarter" idx="24" hasCustomPrompt="1"/>
          </p:nvPr>
        </p:nvSpPr>
        <p:spPr>
          <a:xfrm>
            <a:off x="16550901" y="18810691"/>
            <a:ext cx="14965439" cy="1392525"/>
          </a:xfrm>
        </p:spPr>
        <p:txBody>
          <a:bodyPr lIns="0" tIns="91440" rIns="0" bIns="0" anchor="t" anchorCtr="0"/>
          <a:lstStyle>
            <a:lvl1pPr marL="0" indent="0" algn="l">
              <a:lnSpc>
                <a:spcPct val="90000"/>
              </a:lnSpc>
              <a:buNone/>
              <a:defRPr sz="2700" b="0" baseline="0">
                <a:solidFill>
                  <a:schemeClr val="tx1"/>
                </a:solidFill>
                <a:latin typeface="+mn-lt"/>
              </a:defRPr>
            </a:lvl1pPr>
          </a:lstStyle>
          <a:p>
            <a:pPr lvl="0"/>
            <a:r>
              <a:rPr lang="en-US" dirty="0"/>
              <a:t>Source and Notes: Example text</a:t>
            </a:r>
          </a:p>
        </p:txBody>
      </p:sp>
      <p:cxnSp>
        <p:nvCxnSpPr>
          <p:cNvPr id="13"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4" name="Section Header"/>
          <p:cNvSpPr>
            <a:spLocks noGrp="1"/>
          </p:cNvSpPr>
          <p:nvPr>
            <p:ph type="body" sz="quarter" idx="22" hasCustomPrompt="1"/>
          </p:nvPr>
        </p:nvSpPr>
        <p:spPr>
          <a:xfrm>
            <a:off x="1371600" y="24157"/>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9"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772720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with Callout">
    <p:spTree>
      <p:nvGrpSpPr>
        <p:cNvPr id="1" name=""/>
        <p:cNvGrpSpPr/>
        <p:nvPr/>
      </p:nvGrpSpPr>
      <p:grpSpPr>
        <a:xfrm>
          <a:off x="0" y="0"/>
          <a:ext cx="0" cy="0"/>
          <a:chOff x="0" y="0"/>
          <a:chExt cx="0" cy="0"/>
        </a:xfrm>
      </p:grpSpPr>
      <p:sp>
        <p:nvSpPr>
          <p:cNvPr id="6" name="Slide Number Placeholder"/>
          <p:cNvSpPr>
            <a:spLocks noGrp="1"/>
          </p:cNvSpPr>
          <p:nvPr>
            <p:ph type="sldNum" sz="quarter" idx="24"/>
          </p:nvPr>
        </p:nvSpPr>
        <p:spPr/>
        <p:txBody>
          <a:bodyPr/>
          <a:lstStyle/>
          <a:p>
            <a:r>
              <a:rPr lang="en-US" dirty="0"/>
              <a:t>brattle.com | </a:t>
            </a:r>
            <a:fld id="{C95ECF09-ED6D-489D-87B4-9DBCD4D54A41}" type="slidenum">
              <a:rPr lang="en-US" smtClean="0"/>
              <a:pPr/>
              <a:t>‹#›</a:t>
            </a:fld>
            <a:endParaRPr lang="en-US" dirty="0"/>
          </a:p>
        </p:txBody>
      </p:sp>
      <p:sp>
        <p:nvSpPr>
          <p:cNvPr id="5" name="Callout Box"/>
          <p:cNvSpPr>
            <a:spLocks noGrp="1"/>
          </p:cNvSpPr>
          <p:nvPr>
            <p:ph type="body" sz="quarter" idx="19"/>
          </p:nvPr>
        </p:nvSpPr>
        <p:spPr>
          <a:xfrm>
            <a:off x="1371600" y="3779520"/>
            <a:ext cx="30144739" cy="3754208"/>
          </a:xfrm>
          <a:solidFill>
            <a:schemeClr val="accent2"/>
          </a:solidFill>
        </p:spPr>
        <p:txBody>
          <a:bodyPr lIns="91440" anchor="t">
            <a:noAutofit/>
          </a:bodyPr>
          <a:lstStyle>
            <a:lvl1pPr marL="312898" indent="-312898">
              <a:defRPr sz="7560">
                <a:solidFill>
                  <a:schemeClr val="bg1"/>
                </a:solidFill>
                <a:latin typeface="+mn-lt"/>
              </a:defRPr>
            </a:lvl1pPr>
          </a:lstStyle>
          <a:p>
            <a:pPr lvl="0"/>
            <a:r>
              <a:rPr lang="en-US"/>
              <a:t>Edit Master text styles</a:t>
            </a:r>
          </a:p>
        </p:txBody>
      </p:sp>
      <p:sp>
        <p:nvSpPr>
          <p:cNvPr id="11" name="Text Placeholder"/>
          <p:cNvSpPr>
            <a:spLocks noGrp="1"/>
          </p:cNvSpPr>
          <p:nvPr>
            <p:ph type="body" sz="quarter" idx="16"/>
          </p:nvPr>
        </p:nvSpPr>
        <p:spPr>
          <a:xfrm>
            <a:off x="1371600" y="7894931"/>
            <a:ext cx="30145198" cy="11871347"/>
          </a:xfrm>
        </p:spPr>
        <p:txBody>
          <a:bodyPr tIns="182880" numCol="2" spcCol="457200">
            <a:noAutofit/>
          </a:bodyPr>
          <a:lstStyle>
            <a:lvl1pPr>
              <a:defRPr sz="5940">
                <a:solidFill>
                  <a:schemeClr val="tx1"/>
                </a:solidFill>
              </a:defRPr>
            </a:lvl1pPr>
            <a:lvl2pPr>
              <a:defRPr sz="5400">
                <a:solidFill>
                  <a:schemeClr val="tx1"/>
                </a:solidFill>
              </a:defRPr>
            </a:lvl2pPr>
            <a:lvl3pPr>
              <a:defRPr sz="4860">
                <a:solidFill>
                  <a:schemeClr val="tx1"/>
                </a:solidFill>
              </a:defRPr>
            </a:lvl3pPr>
            <a:lvl4pPr>
              <a:defRPr sz="4860"/>
            </a:lvl4pPr>
            <a:lvl5pPr>
              <a:defRPr/>
            </a:lvl5pPr>
          </a:lstStyle>
          <a:p>
            <a:pPr lvl="0"/>
            <a:r>
              <a:rPr lang="en-US"/>
              <a:t>Edit Master text styles</a:t>
            </a:r>
          </a:p>
          <a:p>
            <a:pPr lvl="1"/>
            <a:r>
              <a:rPr lang="en-US"/>
              <a:t>Second level</a:t>
            </a:r>
          </a:p>
          <a:p>
            <a:pPr lvl="2"/>
            <a:r>
              <a:rPr lang="en-US"/>
              <a:t>Third level</a:t>
            </a:r>
          </a:p>
        </p:txBody>
      </p:sp>
      <p:sp>
        <p:nvSpPr>
          <p:cNvPr id="12" name="Section Header"/>
          <p:cNvSpPr>
            <a:spLocks noGrp="1"/>
          </p:cNvSpPr>
          <p:nvPr>
            <p:ph type="body" sz="quarter" idx="22" hasCustomPrompt="1"/>
          </p:nvPr>
        </p:nvSpPr>
        <p:spPr>
          <a:xfrm>
            <a:off x="1371600" y="23779"/>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9" name="Title"/>
          <p:cNvSpPr>
            <a:spLocks noGrp="1"/>
          </p:cNvSpPr>
          <p:nvPr>
            <p:ph type="title"/>
          </p:nvPr>
        </p:nvSpPr>
        <p:spPr>
          <a:xfrm>
            <a:off x="1371600" y="1640794"/>
            <a:ext cx="30144739" cy="1777523"/>
          </a:xfrm>
        </p:spPr>
        <p:txBody>
          <a:bodyPr/>
          <a:lstStyle/>
          <a:p>
            <a:r>
              <a:rPr lang="en-US"/>
              <a:t>Click to edit Master title style</a:t>
            </a:r>
            <a:endParaRPr lang="en-US" dirty="0"/>
          </a:p>
        </p:txBody>
      </p:sp>
    </p:spTree>
    <p:extLst>
      <p:ext uri="{BB962C8B-B14F-4D97-AF65-F5344CB8AC3E}">
        <p14:creationId xmlns:p14="http://schemas.microsoft.com/office/powerpoint/2010/main" val="2453668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with Sidebar">
    <p:spTree>
      <p:nvGrpSpPr>
        <p:cNvPr id="1" name=""/>
        <p:cNvGrpSpPr/>
        <p:nvPr/>
      </p:nvGrpSpPr>
      <p:grpSpPr>
        <a:xfrm>
          <a:off x="0" y="0"/>
          <a:ext cx="0" cy="0"/>
          <a:chOff x="0" y="0"/>
          <a:chExt cx="0" cy="0"/>
        </a:xfrm>
      </p:grpSpPr>
      <p:sp>
        <p:nvSpPr>
          <p:cNvPr id="6" name="Slide Number Placeholder"/>
          <p:cNvSpPr>
            <a:spLocks noGrp="1"/>
          </p:cNvSpPr>
          <p:nvPr>
            <p:ph type="sldNum" sz="quarter" idx="24"/>
          </p:nvPr>
        </p:nvSpPr>
        <p:spPr/>
        <p:txBody>
          <a:bodyPr/>
          <a:lstStyle/>
          <a:p>
            <a:r>
              <a:rPr lang="en-US" dirty="0"/>
              <a:t>brattle.com | </a:t>
            </a:r>
            <a:fld id="{C95ECF09-ED6D-489D-87B4-9DBCD4D54A41}" type="slidenum">
              <a:rPr lang="en-US" smtClean="0"/>
              <a:pPr/>
              <a:t>‹#›</a:t>
            </a:fld>
            <a:endParaRPr lang="en-US" dirty="0"/>
          </a:p>
        </p:txBody>
      </p:sp>
      <p:sp>
        <p:nvSpPr>
          <p:cNvPr id="11" name="Text Placeholder"/>
          <p:cNvSpPr>
            <a:spLocks noGrp="1"/>
          </p:cNvSpPr>
          <p:nvPr>
            <p:ph type="body" sz="quarter" idx="16"/>
          </p:nvPr>
        </p:nvSpPr>
        <p:spPr>
          <a:xfrm>
            <a:off x="12073093" y="3779520"/>
            <a:ext cx="19443704" cy="15986758"/>
          </a:xfrm>
        </p:spPr>
        <p:txBody>
          <a:bodyPr tIns="182880" numCol="1" spcCol="457200">
            <a:noAutofit/>
          </a:bodyPr>
          <a:lstStyle>
            <a:lvl1pPr>
              <a:defRPr sz="5940">
                <a:solidFill>
                  <a:schemeClr val="tx1"/>
                </a:solidFill>
              </a:defRPr>
            </a:lvl1pPr>
            <a:lvl2pPr>
              <a:defRPr sz="5400">
                <a:solidFill>
                  <a:schemeClr val="tx1"/>
                </a:solidFill>
              </a:defRPr>
            </a:lvl2pPr>
            <a:lvl3pPr>
              <a:defRPr sz="4860">
                <a:solidFill>
                  <a:schemeClr val="tx1"/>
                </a:solidFill>
              </a:defRPr>
            </a:lvl3pPr>
            <a:lvl5pPr>
              <a:defRPr/>
            </a:lvl5pPr>
          </a:lstStyle>
          <a:p>
            <a:pPr lvl="0"/>
            <a:r>
              <a:rPr lang="en-US"/>
              <a:t>Edit Master text styles</a:t>
            </a:r>
          </a:p>
          <a:p>
            <a:pPr lvl="1"/>
            <a:r>
              <a:rPr lang="en-US"/>
              <a:t>Second level</a:t>
            </a:r>
          </a:p>
          <a:p>
            <a:pPr lvl="2"/>
            <a:r>
              <a:rPr lang="en-US"/>
              <a:t>Third level</a:t>
            </a:r>
          </a:p>
        </p:txBody>
      </p:sp>
      <p:sp>
        <p:nvSpPr>
          <p:cNvPr id="5" name="Callout Box"/>
          <p:cNvSpPr>
            <a:spLocks noGrp="1"/>
          </p:cNvSpPr>
          <p:nvPr>
            <p:ph type="body" sz="quarter" idx="19"/>
          </p:nvPr>
        </p:nvSpPr>
        <p:spPr>
          <a:xfrm>
            <a:off x="1371601" y="3779522"/>
            <a:ext cx="10267406" cy="15986755"/>
          </a:xfrm>
          <a:solidFill>
            <a:schemeClr val="accent2"/>
          </a:solidFill>
        </p:spPr>
        <p:txBody>
          <a:bodyPr lIns="91440" anchor="t">
            <a:noAutofit/>
          </a:bodyPr>
          <a:lstStyle>
            <a:lvl1pPr marL="312898" indent="-312898">
              <a:defRPr sz="7560">
                <a:solidFill>
                  <a:schemeClr val="bg1"/>
                </a:solidFill>
                <a:latin typeface="+mn-lt"/>
              </a:defRPr>
            </a:lvl1pPr>
          </a:lstStyle>
          <a:p>
            <a:pPr lvl="0"/>
            <a:r>
              <a:rPr lang="en-US"/>
              <a:t>Edit Master text styles</a:t>
            </a:r>
          </a:p>
        </p:txBody>
      </p:sp>
      <p:sp>
        <p:nvSpPr>
          <p:cNvPr id="12" name="Section Header"/>
          <p:cNvSpPr>
            <a:spLocks noGrp="1"/>
          </p:cNvSpPr>
          <p:nvPr>
            <p:ph type="body" sz="quarter" idx="22" hasCustomPrompt="1"/>
          </p:nvPr>
        </p:nvSpPr>
        <p:spPr>
          <a:xfrm>
            <a:off x="1371600" y="-6378"/>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9" name="Title"/>
          <p:cNvSpPr>
            <a:spLocks noGrp="1"/>
          </p:cNvSpPr>
          <p:nvPr>
            <p:ph type="title"/>
          </p:nvPr>
        </p:nvSpPr>
        <p:spPr>
          <a:xfrm>
            <a:off x="1371600" y="1640794"/>
            <a:ext cx="30144739" cy="1777523"/>
          </a:xfrm>
        </p:spPr>
        <p:txBody>
          <a:bodyPr/>
          <a:lstStyle/>
          <a:p>
            <a:r>
              <a:rPr lang="en-US"/>
              <a:t>Click to edit Master title style</a:t>
            </a:r>
            <a:endParaRPr lang="en-US" dirty="0"/>
          </a:p>
        </p:txBody>
      </p:sp>
    </p:spTree>
    <p:extLst>
      <p:ext uri="{BB962C8B-B14F-4D97-AF65-F5344CB8AC3E}">
        <p14:creationId xmlns:p14="http://schemas.microsoft.com/office/powerpoint/2010/main" val="2023463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3-Columns">
    <p:spTree>
      <p:nvGrpSpPr>
        <p:cNvPr id="1" name=""/>
        <p:cNvGrpSpPr/>
        <p:nvPr/>
      </p:nvGrpSpPr>
      <p:grpSpPr>
        <a:xfrm>
          <a:off x="0" y="0"/>
          <a:ext cx="0" cy="0"/>
          <a:chOff x="0" y="0"/>
          <a:chExt cx="0" cy="0"/>
        </a:xfrm>
      </p:grpSpPr>
      <p:sp>
        <p:nvSpPr>
          <p:cNvPr id="4" name="Slide Number Placeholder"/>
          <p:cNvSpPr>
            <a:spLocks noGrp="1"/>
          </p:cNvSpPr>
          <p:nvPr>
            <p:ph type="sldNum" sz="quarter" idx="25"/>
          </p:nvPr>
        </p:nvSpPr>
        <p:spPr/>
        <p:txBody>
          <a:bodyPr/>
          <a:lstStyle/>
          <a:p>
            <a:r>
              <a:rPr lang="en-US" dirty="0"/>
              <a:t>brattle.com | </a:t>
            </a:r>
            <a:fld id="{C95ECF09-ED6D-489D-87B4-9DBCD4D54A41}" type="slidenum">
              <a:rPr lang="en-US" smtClean="0"/>
              <a:pPr/>
              <a:t>‹#›</a:t>
            </a:fld>
            <a:endParaRPr lang="en-US" dirty="0"/>
          </a:p>
        </p:txBody>
      </p:sp>
      <p:sp>
        <p:nvSpPr>
          <p:cNvPr id="23" name="Text Placeholder 6"/>
          <p:cNvSpPr>
            <a:spLocks noGrp="1"/>
          </p:cNvSpPr>
          <p:nvPr>
            <p:ph type="body" sz="quarter" idx="21"/>
          </p:nvPr>
        </p:nvSpPr>
        <p:spPr>
          <a:xfrm>
            <a:off x="22411947" y="4172787"/>
            <a:ext cx="9134856" cy="15544070"/>
          </a:xfrm>
          <a:solidFill>
            <a:schemeClr val="bg1">
              <a:lumMod val="95000"/>
            </a:schemeClr>
          </a:solidFill>
        </p:spPr>
        <p:txBody>
          <a:bodyPr lIns="182880" tIns="731520" rIns="182880"/>
          <a:lstStyle>
            <a:lvl1pPr>
              <a:defRPr sz="5400">
                <a:solidFill>
                  <a:schemeClr val="tx1"/>
                </a:solidFill>
              </a:defRPr>
            </a:lvl1pPr>
            <a:lvl2pPr>
              <a:defRPr sz="4860">
                <a:solidFill>
                  <a:schemeClr val="tx1"/>
                </a:solidFill>
              </a:defRPr>
            </a:lvl2pPr>
            <a:lvl3pPr>
              <a:defRPr sz="4860">
                <a:solidFill>
                  <a:schemeClr val="tx1"/>
                </a:solidFill>
              </a:defRPr>
            </a:lvl3pPr>
            <a:lvl4pPr>
              <a:defRPr sz="3780"/>
            </a:lvl4pPr>
            <a:lvl5pPr>
              <a:defRPr sz="3780"/>
            </a:lvl5pPr>
          </a:lstStyle>
          <a:p>
            <a:pPr lvl="0"/>
            <a:r>
              <a:rPr lang="en-US"/>
              <a:t>Edit Master text styles</a:t>
            </a:r>
          </a:p>
          <a:p>
            <a:pPr lvl="1"/>
            <a:r>
              <a:rPr lang="en-US"/>
              <a:t>Second level</a:t>
            </a:r>
          </a:p>
          <a:p>
            <a:pPr lvl="2"/>
            <a:r>
              <a:rPr lang="en-US"/>
              <a:t>Third level</a:t>
            </a:r>
          </a:p>
        </p:txBody>
      </p:sp>
      <p:sp>
        <p:nvSpPr>
          <p:cNvPr id="25" name="Text Placeholder 5"/>
          <p:cNvSpPr>
            <a:spLocks noGrp="1"/>
          </p:cNvSpPr>
          <p:nvPr>
            <p:ph type="body" sz="quarter" idx="23"/>
          </p:nvPr>
        </p:nvSpPr>
        <p:spPr>
          <a:xfrm>
            <a:off x="21881008" y="4898230"/>
            <a:ext cx="7300449" cy="932563"/>
          </a:xfrm>
          <a:solidFill>
            <a:schemeClr val="accent1"/>
          </a:solidFill>
        </p:spPr>
        <p:txBody>
          <a:bodyPr wrap="square" lIns="182880" tIns="91440" rIns="182880" bIns="91440" anchor="ctr">
            <a:spAutoFit/>
          </a:bodyPr>
          <a:lstStyle>
            <a:lvl1pPr>
              <a:defRPr sz="4860" b="1">
                <a:solidFill>
                  <a:schemeClr val="bg1"/>
                </a:solidFill>
                <a:latin typeface="+mn-lt"/>
              </a:defRPr>
            </a:lvl1pPr>
          </a:lstStyle>
          <a:p>
            <a:pPr lvl="0"/>
            <a:r>
              <a:rPr lang="en-US"/>
              <a:t>Edit Master text styles</a:t>
            </a:r>
          </a:p>
        </p:txBody>
      </p:sp>
      <p:sp>
        <p:nvSpPr>
          <p:cNvPr id="22" name="Text Placeholder 4"/>
          <p:cNvSpPr>
            <a:spLocks noGrp="1"/>
          </p:cNvSpPr>
          <p:nvPr>
            <p:ph type="body" sz="quarter" idx="20"/>
          </p:nvPr>
        </p:nvSpPr>
        <p:spPr>
          <a:xfrm>
            <a:off x="11891772" y="4172787"/>
            <a:ext cx="9134856" cy="15544070"/>
          </a:xfrm>
          <a:solidFill>
            <a:schemeClr val="bg1">
              <a:lumMod val="95000"/>
            </a:schemeClr>
          </a:solidFill>
        </p:spPr>
        <p:txBody>
          <a:bodyPr lIns="182880" tIns="731520" rIns="182880"/>
          <a:lstStyle>
            <a:lvl1pPr>
              <a:defRPr sz="5400">
                <a:solidFill>
                  <a:schemeClr val="tx1"/>
                </a:solidFill>
              </a:defRPr>
            </a:lvl1pPr>
            <a:lvl2pPr>
              <a:defRPr sz="4860">
                <a:solidFill>
                  <a:schemeClr val="tx1"/>
                </a:solidFill>
              </a:defRPr>
            </a:lvl2pPr>
            <a:lvl3pPr>
              <a:defRPr sz="4860">
                <a:solidFill>
                  <a:schemeClr val="tx1"/>
                </a:solidFill>
              </a:defRPr>
            </a:lvl3pPr>
            <a:lvl4pPr>
              <a:defRPr sz="3780"/>
            </a:lvl4pPr>
            <a:lvl5pPr>
              <a:defRPr sz="3780"/>
            </a:lvl5pPr>
          </a:lstStyle>
          <a:p>
            <a:pPr lvl="0"/>
            <a:r>
              <a:rPr lang="en-US"/>
              <a:t>Edit Master text styles</a:t>
            </a:r>
          </a:p>
          <a:p>
            <a:pPr lvl="1"/>
            <a:r>
              <a:rPr lang="en-US"/>
              <a:t>Second level</a:t>
            </a:r>
          </a:p>
          <a:p>
            <a:pPr lvl="2"/>
            <a:r>
              <a:rPr lang="en-US"/>
              <a:t>Third level</a:t>
            </a:r>
          </a:p>
        </p:txBody>
      </p:sp>
      <p:sp>
        <p:nvSpPr>
          <p:cNvPr id="24" name="Text Placeholder 3"/>
          <p:cNvSpPr>
            <a:spLocks noGrp="1"/>
          </p:cNvSpPr>
          <p:nvPr>
            <p:ph type="body" sz="quarter" idx="22"/>
          </p:nvPr>
        </p:nvSpPr>
        <p:spPr>
          <a:xfrm>
            <a:off x="11338261" y="4898230"/>
            <a:ext cx="7300449" cy="932563"/>
          </a:xfrm>
          <a:solidFill>
            <a:schemeClr val="accent1"/>
          </a:solidFill>
        </p:spPr>
        <p:txBody>
          <a:bodyPr wrap="square" lIns="182880" tIns="91440" rIns="182880" bIns="91440" anchor="ctr">
            <a:spAutoFit/>
          </a:bodyPr>
          <a:lstStyle>
            <a:lvl1pPr>
              <a:defRPr sz="4860" b="1">
                <a:solidFill>
                  <a:schemeClr val="bg1"/>
                </a:solidFill>
                <a:latin typeface="+mn-lt"/>
              </a:defRPr>
            </a:lvl1pPr>
          </a:lstStyle>
          <a:p>
            <a:pPr lvl="0"/>
            <a:r>
              <a:rPr lang="en-US"/>
              <a:t>Edit Master text styles</a:t>
            </a:r>
          </a:p>
        </p:txBody>
      </p:sp>
      <p:sp>
        <p:nvSpPr>
          <p:cNvPr id="20" name="Text Placeholder 2"/>
          <p:cNvSpPr>
            <a:spLocks noGrp="1"/>
          </p:cNvSpPr>
          <p:nvPr>
            <p:ph type="body" sz="quarter" idx="14"/>
          </p:nvPr>
        </p:nvSpPr>
        <p:spPr>
          <a:xfrm>
            <a:off x="1371597" y="4172787"/>
            <a:ext cx="9134856" cy="15544070"/>
          </a:xfrm>
          <a:solidFill>
            <a:schemeClr val="bg1">
              <a:lumMod val="95000"/>
            </a:schemeClr>
          </a:solidFill>
        </p:spPr>
        <p:txBody>
          <a:bodyPr lIns="182880" tIns="731520" rIns="182880"/>
          <a:lstStyle>
            <a:lvl1pPr>
              <a:defRPr sz="5400">
                <a:solidFill>
                  <a:schemeClr val="tx1"/>
                </a:solidFill>
              </a:defRPr>
            </a:lvl1pPr>
            <a:lvl2pPr>
              <a:defRPr sz="4860">
                <a:solidFill>
                  <a:schemeClr val="tx1"/>
                </a:solidFill>
              </a:defRPr>
            </a:lvl2pPr>
            <a:lvl3pPr>
              <a:defRPr sz="4860">
                <a:solidFill>
                  <a:schemeClr val="tx1"/>
                </a:solidFill>
              </a:defRPr>
            </a:lvl3pPr>
            <a:lvl4pPr>
              <a:defRPr sz="3780"/>
            </a:lvl4pPr>
            <a:lvl5pPr>
              <a:defRPr sz="4860"/>
            </a:lvl5pPr>
          </a:lstStyle>
          <a:p>
            <a:pPr lvl="0"/>
            <a:r>
              <a:rPr lang="en-US"/>
              <a:t>Edit Master text styles</a:t>
            </a:r>
          </a:p>
          <a:p>
            <a:pPr lvl="1"/>
            <a:r>
              <a:rPr lang="en-US"/>
              <a:t>Second level</a:t>
            </a:r>
          </a:p>
          <a:p>
            <a:pPr lvl="2"/>
            <a:r>
              <a:rPr lang="en-US"/>
              <a:t>Third level</a:t>
            </a:r>
          </a:p>
        </p:txBody>
      </p:sp>
      <p:sp>
        <p:nvSpPr>
          <p:cNvPr id="21" name="Text Placeholder 1"/>
          <p:cNvSpPr>
            <a:spLocks noGrp="1"/>
          </p:cNvSpPr>
          <p:nvPr>
            <p:ph type="body" sz="quarter" idx="19"/>
          </p:nvPr>
        </p:nvSpPr>
        <p:spPr>
          <a:xfrm>
            <a:off x="840659" y="4898230"/>
            <a:ext cx="7300449" cy="932563"/>
          </a:xfrm>
          <a:solidFill>
            <a:schemeClr val="accent1"/>
          </a:solidFill>
        </p:spPr>
        <p:txBody>
          <a:bodyPr wrap="square" lIns="182880" tIns="91440" rIns="182880" bIns="91440" anchor="ctr">
            <a:spAutoFit/>
          </a:bodyPr>
          <a:lstStyle>
            <a:lvl1pPr>
              <a:defRPr sz="4860" b="1">
                <a:solidFill>
                  <a:schemeClr val="bg1"/>
                </a:solidFill>
                <a:latin typeface="+mn-lt"/>
              </a:defRPr>
            </a:lvl1pPr>
          </a:lstStyle>
          <a:p>
            <a:pPr lvl="0"/>
            <a:r>
              <a:rPr lang="en-US"/>
              <a:t>Edit Master text styles</a:t>
            </a:r>
          </a:p>
        </p:txBody>
      </p:sp>
      <p:cxnSp>
        <p:nvCxnSpPr>
          <p:cNvPr id="28"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30" name="Section Header"/>
          <p:cNvSpPr>
            <a:spLocks noGrp="1"/>
          </p:cNvSpPr>
          <p:nvPr>
            <p:ph type="body" sz="quarter" idx="16" hasCustomPrompt="1"/>
          </p:nvPr>
        </p:nvSpPr>
        <p:spPr>
          <a:xfrm>
            <a:off x="1371600" y="3"/>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3" name="Title"/>
          <p:cNvSpPr>
            <a:spLocks noGrp="1"/>
          </p:cNvSpPr>
          <p:nvPr>
            <p:ph type="title"/>
          </p:nvPr>
        </p:nvSpPr>
        <p:spPr>
          <a:xfrm>
            <a:off x="1371601" y="1640794"/>
            <a:ext cx="30175203" cy="1777523"/>
          </a:xfrm>
        </p:spPr>
        <p:txBody>
          <a:bodyPr/>
          <a:lstStyle/>
          <a:p>
            <a:r>
              <a:rPr lang="en-US"/>
              <a:t>Click to edit Master title style</a:t>
            </a:r>
            <a:endParaRPr lang="en-US" dirty="0"/>
          </a:p>
        </p:txBody>
      </p:sp>
    </p:spTree>
    <p:extLst>
      <p:ext uri="{BB962C8B-B14F-4D97-AF65-F5344CB8AC3E}">
        <p14:creationId xmlns:p14="http://schemas.microsoft.com/office/powerpoint/2010/main" val="3112045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Chevrons">
    <p:spTree>
      <p:nvGrpSpPr>
        <p:cNvPr id="1" name=""/>
        <p:cNvGrpSpPr/>
        <p:nvPr/>
      </p:nvGrpSpPr>
      <p:grpSpPr>
        <a:xfrm>
          <a:off x="0" y="0"/>
          <a:ext cx="0" cy="0"/>
          <a:chOff x="0" y="0"/>
          <a:chExt cx="0" cy="0"/>
        </a:xfrm>
      </p:grpSpPr>
      <p:sp>
        <p:nvSpPr>
          <p:cNvPr id="4" name="Slide Number Placeholder"/>
          <p:cNvSpPr>
            <a:spLocks noGrp="1"/>
          </p:cNvSpPr>
          <p:nvPr>
            <p:ph type="sldNum" sz="quarter" idx="36"/>
          </p:nvPr>
        </p:nvSpPr>
        <p:spPr/>
        <p:txBody>
          <a:bodyPr/>
          <a:lstStyle/>
          <a:p>
            <a:r>
              <a:rPr lang="en-US" dirty="0"/>
              <a:t>brattle.com | </a:t>
            </a:r>
            <a:fld id="{C95ECF09-ED6D-489D-87B4-9DBCD4D54A41}" type="slidenum">
              <a:rPr lang="en-US" smtClean="0"/>
              <a:pPr/>
              <a:t>‹#›</a:t>
            </a:fld>
            <a:endParaRPr lang="en-US" dirty="0"/>
          </a:p>
        </p:txBody>
      </p:sp>
      <p:sp>
        <p:nvSpPr>
          <p:cNvPr id="19" name="Text Placeholder 8"/>
          <p:cNvSpPr>
            <a:spLocks noGrp="1"/>
          </p:cNvSpPr>
          <p:nvPr>
            <p:ph type="body" sz="quarter" idx="31"/>
          </p:nvPr>
        </p:nvSpPr>
        <p:spPr>
          <a:xfrm>
            <a:off x="23103338" y="8733795"/>
            <a:ext cx="7065533" cy="11065101"/>
          </a:xfrm>
          <a:solidFill>
            <a:schemeClr val="bg1">
              <a:lumMod val="95000"/>
            </a:schemeClr>
          </a:solidFill>
        </p:spPr>
        <p:txBody>
          <a:bodyPr lIns="91440" tIns="91440" rIns="91440"/>
          <a:lstStyle>
            <a:lvl1pPr>
              <a:defRPr sz="5400"/>
            </a:lvl1pPr>
            <a:lvl2pPr>
              <a:defRPr sz="4860"/>
            </a:lvl2pPr>
            <a:lvl3pPr>
              <a:defRPr sz="4860"/>
            </a:lvl3pPr>
            <a:lvl4pPr>
              <a:defRPr sz="3780"/>
            </a:lvl4pPr>
            <a:lvl5pPr>
              <a:defRPr sz="4860"/>
            </a:lvl5pPr>
          </a:lstStyle>
          <a:p>
            <a:pPr lvl="0"/>
            <a:r>
              <a:rPr lang="en-US"/>
              <a:t>Edit Master text styles</a:t>
            </a:r>
          </a:p>
          <a:p>
            <a:pPr lvl="1"/>
            <a:r>
              <a:rPr lang="en-US"/>
              <a:t>Second level</a:t>
            </a:r>
          </a:p>
          <a:p>
            <a:pPr lvl="2"/>
            <a:r>
              <a:rPr lang="en-US"/>
              <a:t>Third level</a:t>
            </a:r>
          </a:p>
        </p:txBody>
      </p:sp>
      <p:sp>
        <p:nvSpPr>
          <p:cNvPr id="24" name="Text Placeholder 7"/>
          <p:cNvSpPr>
            <a:spLocks noGrp="1"/>
          </p:cNvSpPr>
          <p:nvPr>
            <p:ph type="body" sz="quarter" idx="34"/>
          </p:nvPr>
        </p:nvSpPr>
        <p:spPr>
          <a:xfrm>
            <a:off x="23103338" y="4201768"/>
            <a:ext cx="8088228" cy="4532029"/>
          </a:xfrm>
          <a:prstGeom prst="chevron">
            <a:avLst>
              <a:gd name="adj" fmla="val 26224"/>
            </a:avLst>
          </a:prstGeom>
          <a:solidFill>
            <a:schemeClr val="accent3"/>
          </a:solidFill>
        </p:spPr>
        <p:txBody>
          <a:bodyPr wrap="square" lIns="365760" tIns="91440" rIns="182880" bIns="91440" anchor="ctr">
            <a:noAutofit/>
          </a:bodyPr>
          <a:lstStyle>
            <a:lvl1pPr>
              <a:defRPr sz="5940" b="1">
                <a:solidFill>
                  <a:schemeClr val="bg1"/>
                </a:solidFill>
                <a:latin typeface="+mn-lt"/>
              </a:defRPr>
            </a:lvl1pPr>
          </a:lstStyle>
          <a:p>
            <a:pPr lvl="0"/>
            <a:r>
              <a:rPr lang="en-US"/>
              <a:t>Edit Master text styles</a:t>
            </a:r>
          </a:p>
        </p:txBody>
      </p:sp>
      <p:sp>
        <p:nvSpPr>
          <p:cNvPr id="18" name="Text Placeholder 6"/>
          <p:cNvSpPr>
            <a:spLocks noGrp="1"/>
          </p:cNvSpPr>
          <p:nvPr>
            <p:ph type="body" sz="quarter" idx="30"/>
          </p:nvPr>
        </p:nvSpPr>
        <p:spPr>
          <a:xfrm>
            <a:off x="15851857" y="8733795"/>
            <a:ext cx="7065533" cy="11065101"/>
          </a:xfrm>
          <a:solidFill>
            <a:schemeClr val="bg1">
              <a:lumMod val="95000"/>
            </a:schemeClr>
          </a:solidFill>
        </p:spPr>
        <p:txBody>
          <a:bodyPr lIns="91440" tIns="91440" rIns="91440"/>
          <a:lstStyle>
            <a:lvl1pPr>
              <a:defRPr sz="5400"/>
            </a:lvl1pPr>
            <a:lvl2pPr>
              <a:defRPr sz="4860"/>
            </a:lvl2pPr>
            <a:lvl3pPr>
              <a:defRPr sz="4860"/>
            </a:lvl3pPr>
            <a:lvl4pPr>
              <a:defRPr sz="3780"/>
            </a:lvl4pPr>
            <a:lvl5pPr>
              <a:defRPr sz="4860"/>
            </a:lvl5pPr>
          </a:lstStyle>
          <a:p>
            <a:pPr lvl="0"/>
            <a:r>
              <a:rPr lang="en-US"/>
              <a:t>Edit Master text styles</a:t>
            </a:r>
          </a:p>
          <a:p>
            <a:pPr lvl="1"/>
            <a:r>
              <a:rPr lang="en-US"/>
              <a:t>Second level</a:t>
            </a:r>
          </a:p>
          <a:p>
            <a:pPr lvl="2"/>
            <a:r>
              <a:rPr lang="en-US"/>
              <a:t>Third level</a:t>
            </a:r>
          </a:p>
        </p:txBody>
      </p:sp>
      <p:sp>
        <p:nvSpPr>
          <p:cNvPr id="23" name="Text Placeholder 5"/>
          <p:cNvSpPr>
            <a:spLocks noGrp="1"/>
          </p:cNvSpPr>
          <p:nvPr>
            <p:ph type="body" sz="quarter" idx="33"/>
          </p:nvPr>
        </p:nvSpPr>
        <p:spPr>
          <a:xfrm>
            <a:off x="15851857" y="4201768"/>
            <a:ext cx="8088228" cy="4532029"/>
          </a:xfrm>
          <a:prstGeom prst="chevron">
            <a:avLst>
              <a:gd name="adj" fmla="val 26224"/>
            </a:avLst>
          </a:prstGeom>
          <a:solidFill>
            <a:schemeClr val="accent2"/>
          </a:solidFill>
        </p:spPr>
        <p:txBody>
          <a:bodyPr wrap="square" lIns="365760" tIns="91440" rIns="182880" bIns="91440" anchor="ctr">
            <a:noAutofit/>
          </a:bodyPr>
          <a:lstStyle>
            <a:lvl1pPr>
              <a:defRPr sz="5940" b="1">
                <a:solidFill>
                  <a:schemeClr val="bg1"/>
                </a:solidFill>
                <a:latin typeface="+mn-lt"/>
              </a:defRPr>
            </a:lvl1pPr>
          </a:lstStyle>
          <a:p>
            <a:pPr lvl="0"/>
            <a:r>
              <a:rPr lang="en-US"/>
              <a:t>Edit Master text styles</a:t>
            </a:r>
          </a:p>
        </p:txBody>
      </p:sp>
      <p:sp>
        <p:nvSpPr>
          <p:cNvPr id="17" name="Text Placeholder 4"/>
          <p:cNvSpPr>
            <a:spLocks noGrp="1"/>
          </p:cNvSpPr>
          <p:nvPr>
            <p:ph type="body" sz="quarter" idx="29"/>
          </p:nvPr>
        </p:nvSpPr>
        <p:spPr>
          <a:xfrm>
            <a:off x="8600375" y="8733795"/>
            <a:ext cx="7065533" cy="11065101"/>
          </a:xfrm>
          <a:solidFill>
            <a:schemeClr val="bg1">
              <a:lumMod val="95000"/>
            </a:schemeClr>
          </a:solidFill>
        </p:spPr>
        <p:txBody>
          <a:bodyPr lIns="91440" tIns="91440" rIns="91440"/>
          <a:lstStyle>
            <a:lvl1pPr>
              <a:defRPr sz="5400"/>
            </a:lvl1pPr>
            <a:lvl2pPr>
              <a:defRPr sz="4860"/>
            </a:lvl2pPr>
            <a:lvl3pPr>
              <a:defRPr sz="4860"/>
            </a:lvl3pPr>
            <a:lvl4pPr>
              <a:defRPr sz="3780"/>
            </a:lvl4pPr>
            <a:lvl5pPr>
              <a:defRPr sz="4860"/>
            </a:lvl5pPr>
          </a:lstStyle>
          <a:p>
            <a:pPr lvl="0"/>
            <a:r>
              <a:rPr lang="en-US"/>
              <a:t>Edit Master text styles</a:t>
            </a:r>
          </a:p>
          <a:p>
            <a:pPr lvl="1"/>
            <a:r>
              <a:rPr lang="en-US"/>
              <a:t>Second level</a:t>
            </a:r>
          </a:p>
          <a:p>
            <a:pPr lvl="2"/>
            <a:r>
              <a:rPr lang="en-US"/>
              <a:t>Third level</a:t>
            </a:r>
          </a:p>
        </p:txBody>
      </p:sp>
      <p:sp>
        <p:nvSpPr>
          <p:cNvPr id="22" name="Text Placeholder 3"/>
          <p:cNvSpPr>
            <a:spLocks noGrp="1"/>
          </p:cNvSpPr>
          <p:nvPr>
            <p:ph type="body" sz="quarter" idx="32"/>
          </p:nvPr>
        </p:nvSpPr>
        <p:spPr>
          <a:xfrm>
            <a:off x="8600375" y="4201768"/>
            <a:ext cx="8088228" cy="4532029"/>
          </a:xfrm>
          <a:prstGeom prst="chevron">
            <a:avLst>
              <a:gd name="adj" fmla="val 26224"/>
            </a:avLst>
          </a:prstGeom>
          <a:solidFill>
            <a:schemeClr val="accent1"/>
          </a:solidFill>
        </p:spPr>
        <p:txBody>
          <a:bodyPr wrap="square" lIns="365760" tIns="91440" rIns="182880" bIns="91440" anchor="ctr">
            <a:noAutofit/>
          </a:bodyPr>
          <a:lstStyle>
            <a:lvl1pPr>
              <a:defRPr sz="5940" b="1">
                <a:solidFill>
                  <a:schemeClr val="bg1"/>
                </a:solidFill>
                <a:latin typeface="+mn-lt"/>
              </a:defRPr>
            </a:lvl1pPr>
          </a:lstStyle>
          <a:p>
            <a:pPr lvl="0"/>
            <a:r>
              <a:rPr lang="en-US"/>
              <a:t>Edit Master text styles</a:t>
            </a:r>
          </a:p>
        </p:txBody>
      </p:sp>
      <p:sp>
        <p:nvSpPr>
          <p:cNvPr id="20" name="Text Placeholder 2"/>
          <p:cNvSpPr>
            <a:spLocks noGrp="1"/>
          </p:cNvSpPr>
          <p:nvPr>
            <p:ph type="body" sz="quarter" idx="14"/>
          </p:nvPr>
        </p:nvSpPr>
        <p:spPr>
          <a:xfrm>
            <a:off x="1371597" y="8733795"/>
            <a:ext cx="7065533" cy="11065101"/>
          </a:xfrm>
          <a:solidFill>
            <a:schemeClr val="bg1">
              <a:lumMod val="95000"/>
            </a:schemeClr>
          </a:solidFill>
        </p:spPr>
        <p:txBody>
          <a:bodyPr lIns="91440" tIns="91440" rIns="91440"/>
          <a:lstStyle>
            <a:lvl1pPr>
              <a:defRPr sz="5400">
                <a:solidFill>
                  <a:schemeClr val="tx1"/>
                </a:solidFill>
              </a:defRPr>
            </a:lvl1pPr>
            <a:lvl2pPr>
              <a:defRPr sz="4860">
                <a:solidFill>
                  <a:schemeClr val="tx1"/>
                </a:solidFill>
              </a:defRPr>
            </a:lvl2pPr>
            <a:lvl3pPr>
              <a:defRPr sz="4860">
                <a:solidFill>
                  <a:schemeClr val="tx1"/>
                </a:solidFill>
              </a:defRPr>
            </a:lvl3pPr>
            <a:lvl4pPr>
              <a:defRPr sz="3780"/>
            </a:lvl4pPr>
            <a:lvl5pPr>
              <a:defRPr sz="4860"/>
            </a:lvl5pPr>
          </a:lstStyle>
          <a:p>
            <a:pPr lvl="0"/>
            <a:r>
              <a:rPr lang="en-US"/>
              <a:t>Edit Master text styles</a:t>
            </a:r>
          </a:p>
          <a:p>
            <a:pPr lvl="1"/>
            <a:r>
              <a:rPr lang="en-US"/>
              <a:t>Second level</a:t>
            </a:r>
          </a:p>
          <a:p>
            <a:pPr lvl="2"/>
            <a:r>
              <a:rPr lang="en-US"/>
              <a:t>Third level</a:t>
            </a:r>
          </a:p>
        </p:txBody>
      </p:sp>
      <p:sp>
        <p:nvSpPr>
          <p:cNvPr id="21" name="Text Placeholder 1"/>
          <p:cNvSpPr>
            <a:spLocks noGrp="1"/>
          </p:cNvSpPr>
          <p:nvPr>
            <p:ph type="body" sz="quarter" idx="19"/>
          </p:nvPr>
        </p:nvSpPr>
        <p:spPr>
          <a:xfrm>
            <a:off x="1348896" y="4201768"/>
            <a:ext cx="8088228" cy="4532029"/>
          </a:xfrm>
          <a:prstGeom prst="homePlate">
            <a:avLst>
              <a:gd name="adj" fmla="val 25709"/>
            </a:avLst>
          </a:prstGeom>
          <a:solidFill>
            <a:schemeClr val="tx1">
              <a:lumMod val="75000"/>
            </a:schemeClr>
          </a:solidFill>
        </p:spPr>
        <p:txBody>
          <a:bodyPr wrap="square" lIns="274320" tIns="91440" rIns="182880" bIns="91440" anchor="ctr">
            <a:noAutofit/>
          </a:bodyPr>
          <a:lstStyle>
            <a:lvl1pPr>
              <a:defRPr sz="5940" b="1">
                <a:solidFill>
                  <a:schemeClr val="bg1"/>
                </a:solidFill>
                <a:latin typeface="+mn-lt"/>
              </a:defRPr>
            </a:lvl1pPr>
          </a:lstStyle>
          <a:p>
            <a:pPr lvl="0"/>
            <a:r>
              <a:rPr lang="en-US"/>
              <a:t>Edit Master text styles</a:t>
            </a:r>
          </a:p>
        </p:txBody>
      </p:sp>
      <p:cxnSp>
        <p:nvCxnSpPr>
          <p:cNvPr id="28"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30" name="Section Header"/>
          <p:cNvSpPr>
            <a:spLocks noGrp="1"/>
          </p:cNvSpPr>
          <p:nvPr>
            <p:ph type="body" sz="quarter" idx="16" hasCustomPrompt="1"/>
          </p:nvPr>
        </p:nvSpPr>
        <p:spPr>
          <a:xfrm>
            <a:off x="1371600" y="3"/>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3" name="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69055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Slide Number Placeholder"/>
          <p:cNvSpPr>
            <a:spLocks noGrp="1"/>
          </p:cNvSpPr>
          <p:nvPr>
            <p:ph type="sldNum" sz="quarter" idx="18"/>
          </p:nvPr>
        </p:nvSpPr>
        <p:spPr/>
        <p:txBody>
          <a:bodyPr/>
          <a:lstStyle/>
          <a:p>
            <a:r>
              <a:rPr lang="en-US" dirty="0"/>
              <a:t>brattle.com | </a:t>
            </a:r>
            <a:fld id="{C95ECF09-ED6D-489D-87B4-9DBCD4D54A41}" type="slidenum">
              <a:rPr lang="en-US" smtClean="0"/>
              <a:pPr/>
              <a:t>‹#›</a:t>
            </a:fld>
            <a:endParaRPr lang="en-US" dirty="0"/>
          </a:p>
        </p:txBody>
      </p:sp>
      <p:cxnSp>
        <p:nvCxnSpPr>
          <p:cNvPr id="7"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10" name="Section Header"/>
          <p:cNvSpPr>
            <a:spLocks noGrp="1"/>
          </p:cNvSpPr>
          <p:nvPr>
            <p:ph type="body" sz="quarter" idx="16" hasCustomPrompt="1"/>
          </p:nvPr>
        </p:nvSpPr>
        <p:spPr>
          <a:xfrm>
            <a:off x="1371600" y="3"/>
            <a:ext cx="16309183" cy="895630"/>
          </a:xfrm>
        </p:spPr>
        <p:txBody>
          <a:bodyPr lIns="45720">
            <a:spAutoFit/>
          </a:bodyPr>
          <a:lstStyle>
            <a:lvl1pPr marL="150020" indent="-150020">
              <a:defRPr sz="4320" b="1" cap="all" spc="135" baseline="0">
                <a:solidFill>
                  <a:schemeClr val="accent2">
                    <a:alpha val="75000"/>
                  </a:schemeClr>
                </a:solidFill>
                <a:latin typeface="+mn-lt"/>
              </a:defRPr>
            </a:lvl1pPr>
            <a:lvl5pPr>
              <a:defRPr/>
            </a:lvl5pPr>
            <a:lvl6pPr>
              <a:defRPr>
                <a:solidFill>
                  <a:schemeClr val="accent2">
                    <a:lumMod val="75000"/>
                  </a:schemeClr>
                </a:solidFill>
              </a:defRPr>
            </a:lvl6pPr>
          </a:lstStyle>
          <a:p>
            <a:pPr lvl="0"/>
            <a:r>
              <a:rPr lang="en-US" dirty="0"/>
              <a:t>Section Header</a:t>
            </a:r>
          </a:p>
        </p:txBody>
      </p:sp>
      <p:sp>
        <p:nvSpPr>
          <p:cNvPr id="9"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5410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1DFAD14-57A0-4694-9DA4-035C3E559A9B}" type="datetime1">
              <a:rPr lang="en-US" smtClean="0"/>
              <a:pPr>
                <a:defRPr/>
              </a:pPr>
              <a:t>5/18/2025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B7A04BF-FE61-4901-82CA-0953FF4FA379}" type="slidenum">
              <a:rPr lang="en-US" altLang="en-US" smtClean="0"/>
              <a:pPr>
                <a:defRPr/>
              </a:pPr>
              <a:t>‹#›</a:t>
            </a:fld>
            <a:endParaRPr lang="en-US" altLang="en-US"/>
          </a:p>
        </p:txBody>
      </p:sp>
    </p:spTree>
    <p:extLst>
      <p:ext uri="{BB962C8B-B14F-4D97-AF65-F5344CB8AC3E}">
        <p14:creationId xmlns:p14="http://schemas.microsoft.com/office/powerpoint/2010/main" val="1009751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p:cNvSpPr>
            <a:spLocks noGrp="1"/>
          </p:cNvSpPr>
          <p:nvPr>
            <p:ph type="sldNum" sz="quarter" idx="11"/>
          </p:nvPr>
        </p:nvSpPr>
        <p:spPr/>
        <p:txBody>
          <a:bodyPr/>
          <a:lstStyle/>
          <a:p>
            <a:r>
              <a:rPr lang="en-US" dirty="0"/>
              <a:t>brattle.com | </a:t>
            </a:r>
            <a:fld id="{C95ECF09-ED6D-489D-87B4-9DBCD4D54A41}" type="slidenum">
              <a:rPr lang="en-US" smtClean="0"/>
              <a:pPr/>
              <a:t>‹#›</a:t>
            </a:fld>
            <a:endParaRPr lang="en-US" dirty="0"/>
          </a:p>
        </p:txBody>
      </p:sp>
    </p:spTree>
    <p:extLst>
      <p:ext uri="{BB962C8B-B14F-4D97-AF65-F5344CB8AC3E}">
        <p14:creationId xmlns:p14="http://schemas.microsoft.com/office/powerpoint/2010/main" val="4064303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ented By 3">
    <p:spTree>
      <p:nvGrpSpPr>
        <p:cNvPr id="1" name=""/>
        <p:cNvGrpSpPr/>
        <p:nvPr/>
      </p:nvGrpSpPr>
      <p:grpSpPr>
        <a:xfrm>
          <a:off x="0" y="0"/>
          <a:ext cx="0" cy="0"/>
          <a:chOff x="0" y="0"/>
          <a:chExt cx="0" cy="0"/>
        </a:xfrm>
      </p:grpSpPr>
      <p:sp>
        <p:nvSpPr>
          <p:cNvPr id="6" name="Slide Number Placeholder"/>
          <p:cNvSpPr>
            <a:spLocks noGrp="1"/>
          </p:cNvSpPr>
          <p:nvPr>
            <p:ph type="sldNum" sz="quarter" idx="33"/>
          </p:nvPr>
        </p:nvSpPr>
        <p:spPr/>
        <p:txBody>
          <a:bodyPr/>
          <a:lstStyle/>
          <a:p>
            <a:r>
              <a:rPr lang="en-US" dirty="0"/>
              <a:t>brattle.com | </a:t>
            </a:r>
            <a:fld id="{C95ECF09-ED6D-489D-87B4-9DBCD4D54A41}" type="slidenum">
              <a:rPr lang="en-US" smtClean="0"/>
              <a:pPr/>
              <a:t>‹#›</a:t>
            </a:fld>
            <a:endParaRPr lang="en-US" dirty="0"/>
          </a:p>
        </p:txBody>
      </p:sp>
      <p:sp>
        <p:nvSpPr>
          <p:cNvPr id="3" name="Footer Placeholder"/>
          <p:cNvSpPr>
            <a:spLocks noGrp="1"/>
          </p:cNvSpPr>
          <p:nvPr>
            <p:ph type="ftr" sz="quarter" idx="34"/>
          </p:nvPr>
        </p:nvSpPr>
        <p:spPr>
          <a:xfrm>
            <a:off x="6649894" y="185378"/>
            <a:ext cx="25975995" cy="1168400"/>
          </a:xfrm>
          <a:prstGeom prst="rect">
            <a:avLst/>
          </a:prstGeom>
        </p:spPr>
        <p:txBody>
          <a:bodyPr/>
          <a:lstStyle/>
          <a:p>
            <a:r>
              <a:rPr lang="en-US" dirty="0"/>
              <a:t>Preliminary and confidential draft – not for citation or distribution.</a:t>
            </a:r>
          </a:p>
        </p:txBody>
      </p:sp>
      <p:sp>
        <p:nvSpPr>
          <p:cNvPr id="50" name="Text Placeholder 13"/>
          <p:cNvSpPr>
            <a:spLocks noGrp="1"/>
          </p:cNvSpPr>
          <p:nvPr>
            <p:ph type="body" sz="quarter" idx="28" hasCustomPrompt="1"/>
          </p:nvPr>
        </p:nvSpPr>
        <p:spPr>
          <a:xfrm>
            <a:off x="21908008" y="17523696"/>
            <a:ext cx="9644821" cy="1220422"/>
          </a:xfrm>
        </p:spPr>
        <p:txBody>
          <a:bodyPr>
            <a:noAutofit/>
          </a:bodyPr>
          <a:lstStyle>
            <a:lvl1pPr algn="ctr">
              <a:spcBef>
                <a:spcPts val="1620"/>
              </a:spcBef>
              <a:defRPr sz="4860" baseline="0">
                <a:latin typeface="+mn-lt"/>
              </a:defRPr>
            </a:lvl1pPr>
          </a:lstStyle>
          <a:p>
            <a:pPr lvl="0"/>
            <a:r>
              <a:rPr lang="en-US" dirty="0"/>
              <a:t>+0.123.456.7890</a:t>
            </a:r>
          </a:p>
        </p:txBody>
      </p:sp>
      <p:sp>
        <p:nvSpPr>
          <p:cNvPr id="49" name="Text Placeholder 12"/>
          <p:cNvSpPr>
            <a:spLocks noGrp="1"/>
          </p:cNvSpPr>
          <p:nvPr>
            <p:ph type="body" sz="quarter" idx="27" hasCustomPrompt="1"/>
          </p:nvPr>
        </p:nvSpPr>
        <p:spPr>
          <a:xfrm>
            <a:off x="21908008" y="16303274"/>
            <a:ext cx="9644821" cy="1220422"/>
          </a:xfrm>
        </p:spPr>
        <p:txBody>
          <a:bodyPr>
            <a:noAutofit/>
          </a:bodyPr>
          <a:lstStyle>
            <a:lvl1pPr algn="ctr">
              <a:spcBef>
                <a:spcPts val="1620"/>
              </a:spcBef>
              <a:defRPr sz="4860" baseline="0">
                <a:latin typeface="+mn-lt"/>
              </a:defRPr>
            </a:lvl1pPr>
          </a:lstStyle>
          <a:p>
            <a:pPr lvl="0"/>
            <a:r>
              <a:rPr lang="en-US" dirty="0"/>
              <a:t>Firstname.Lastname@brattle.com</a:t>
            </a:r>
          </a:p>
        </p:txBody>
      </p:sp>
      <p:sp>
        <p:nvSpPr>
          <p:cNvPr id="54" name="Text Placeholder 11"/>
          <p:cNvSpPr>
            <a:spLocks noGrp="1"/>
          </p:cNvSpPr>
          <p:nvPr>
            <p:ph type="body" sz="quarter" idx="31" hasCustomPrompt="1"/>
          </p:nvPr>
        </p:nvSpPr>
        <p:spPr>
          <a:xfrm>
            <a:off x="21948617" y="14821530"/>
            <a:ext cx="9577697" cy="1483360"/>
          </a:xfrm>
        </p:spPr>
        <p:txBody>
          <a:bodyPr tIns="182880" bIns="91440" anchor="ctr" anchorCtr="0">
            <a:noAutofit/>
          </a:bodyPr>
          <a:lstStyle>
            <a:lvl1pPr algn="ctr">
              <a:defRPr sz="4320" b="1" i="0" cap="all" spc="135" baseline="0">
                <a:solidFill>
                  <a:schemeClr val="accent2">
                    <a:alpha val="75000"/>
                  </a:schemeClr>
                </a:solidFill>
                <a:latin typeface="+mn-lt"/>
              </a:defRPr>
            </a:lvl1pPr>
          </a:lstStyle>
          <a:p>
            <a:pPr lvl="0"/>
            <a:r>
              <a:rPr lang="en-US" sz="4320" b="1" i="0" spc="135" baseline="0" dirty="0">
                <a:latin typeface="+mn-lt"/>
              </a:rPr>
              <a:t>Title | Location</a:t>
            </a:r>
            <a:endParaRPr lang="en-US" dirty="0"/>
          </a:p>
        </p:txBody>
      </p:sp>
      <p:sp>
        <p:nvSpPr>
          <p:cNvPr id="34" name="Text Placeholder 10"/>
          <p:cNvSpPr>
            <a:spLocks noGrp="1"/>
          </p:cNvSpPr>
          <p:nvPr>
            <p:ph type="body" sz="quarter" idx="17" hasCustomPrompt="1"/>
          </p:nvPr>
        </p:nvSpPr>
        <p:spPr>
          <a:xfrm>
            <a:off x="22554789" y="12831227"/>
            <a:ext cx="8409623" cy="1864362"/>
          </a:xfrm>
        </p:spPr>
        <p:txBody>
          <a:bodyPr tIns="182880">
            <a:noAutofit/>
          </a:bodyPr>
          <a:lstStyle>
            <a:lvl1pPr algn="ctr">
              <a:defRPr sz="6480">
                <a:solidFill>
                  <a:schemeClr val="accent1"/>
                </a:solidFill>
                <a:latin typeface="+mn-lt"/>
              </a:defRPr>
            </a:lvl1pPr>
          </a:lstStyle>
          <a:p>
            <a:pPr lvl="0"/>
            <a:r>
              <a:rPr lang="en-US" dirty="0" err="1"/>
              <a:t>Firstname</a:t>
            </a:r>
            <a:r>
              <a:rPr lang="en-US" dirty="0"/>
              <a:t> </a:t>
            </a:r>
            <a:r>
              <a:rPr lang="en-US" dirty="0" err="1"/>
              <a:t>Lastname</a:t>
            </a:r>
            <a:endParaRPr lang="en-US" dirty="0"/>
          </a:p>
        </p:txBody>
      </p:sp>
      <p:sp>
        <p:nvSpPr>
          <p:cNvPr id="30" name="Picture Placeholder 3"/>
          <p:cNvSpPr>
            <a:spLocks noGrp="1"/>
          </p:cNvSpPr>
          <p:nvPr>
            <p:ph type="pic" sz="quarter" idx="14"/>
          </p:nvPr>
        </p:nvSpPr>
        <p:spPr>
          <a:xfrm>
            <a:off x="23248620" y="4502875"/>
            <a:ext cx="7030471" cy="832623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endParaRPr lang="en-US" dirty="0"/>
          </a:p>
        </p:txBody>
      </p:sp>
      <p:sp>
        <p:nvSpPr>
          <p:cNvPr id="48" name="Text Placeholder 9"/>
          <p:cNvSpPr>
            <a:spLocks noGrp="1"/>
          </p:cNvSpPr>
          <p:nvPr>
            <p:ph type="body" sz="quarter" idx="26" hasCustomPrompt="1"/>
          </p:nvPr>
        </p:nvSpPr>
        <p:spPr>
          <a:xfrm>
            <a:off x="11651972" y="17523696"/>
            <a:ext cx="9564118" cy="1220422"/>
          </a:xfrm>
        </p:spPr>
        <p:txBody>
          <a:bodyPr>
            <a:noAutofit/>
          </a:bodyPr>
          <a:lstStyle>
            <a:lvl1pPr algn="ctr">
              <a:spcBef>
                <a:spcPts val="1620"/>
              </a:spcBef>
              <a:defRPr sz="4860" baseline="0">
                <a:latin typeface="+mn-lt"/>
              </a:defRPr>
            </a:lvl1pPr>
          </a:lstStyle>
          <a:p>
            <a:pPr lvl="0"/>
            <a:r>
              <a:rPr lang="en-US" dirty="0"/>
              <a:t>+0.123.456.7890</a:t>
            </a:r>
          </a:p>
        </p:txBody>
      </p:sp>
      <p:sp>
        <p:nvSpPr>
          <p:cNvPr id="47" name="Text Placeholder 8"/>
          <p:cNvSpPr>
            <a:spLocks noGrp="1"/>
          </p:cNvSpPr>
          <p:nvPr>
            <p:ph type="body" sz="quarter" idx="25" hasCustomPrompt="1"/>
          </p:nvPr>
        </p:nvSpPr>
        <p:spPr>
          <a:xfrm>
            <a:off x="11651972" y="16303274"/>
            <a:ext cx="9564118" cy="1220422"/>
          </a:xfrm>
        </p:spPr>
        <p:txBody>
          <a:bodyPr>
            <a:noAutofit/>
          </a:bodyPr>
          <a:lstStyle>
            <a:lvl1pPr algn="ctr">
              <a:spcBef>
                <a:spcPts val="1620"/>
              </a:spcBef>
              <a:defRPr sz="4860" baseline="0">
                <a:latin typeface="+mn-lt"/>
              </a:defRPr>
            </a:lvl1pPr>
          </a:lstStyle>
          <a:p>
            <a:pPr lvl="0"/>
            <a:r>
              <a:rPr lang="en-US" dirty="0"/>
              <a:t>Firstname.Lastname@brattle.com</a:t>
            </a:r>
          </a:p>
        </p:txBody>
      </p:sp>
      <p:sp>
        <p:nvSpPr>
          <p:cNvPr id="23" name="Text Placeholder 7"/>
          <p:cNvSpPr>
            <a:spLocks noGrp="1"/>
          </p:cNvSpPr>
          <p:nvPr>
            <p:ph type="body" sz="quarter" idx="49" hasCustomPrompt="1"/>
          </p:nvPr>
        </p:nvSpPr>
        <p:spPr>
          <a:xfrm>
            <a:off x="1623603" y="19406893"/>
            <a:ext cx="29929227" cy="1102362"/>
          </a:xfrm>
        </p:spPr>
        <p:txBody>
          <a:bodyPr/>
          <a:lstStyle>
            <a:lvl1pPr marL="0" marR="0" indent="0" algn="l" defTabSz="1234440" rtl="0" eaLnBrk="1" fontAlgn="auto" latinLnBrk="0" hangingPunct="1">
              <a:lnSpc>
                <a:spcPct val="100000"/>
              </a:lnSpc>
              <a:spcBef>
                <a:spcPts val="4860"/>
              </a:spcBef>
              <a:spcAft>
                <a:spcPts val="0"/>
              </a:spcAft>
              <a:buClrTx/>
              <a:buSzPct val="25000"/>
              <a:buFont typeface="Calibri Light" panose="020F0302020204030204" pitchFamily="34" charset="0"/>
              <a:buNone/>
              <a:tabLst/>
              <a:defRPr sz="2700">
                <a:solidFill>
                  <a:schemeClr val="tx1">
                    <a:lumMod val="75000"/>
                    <a:lumOff val="25000"/>
                  </a:schemeClr>
                </a:solidFill>
              </a:defRPr>
            </a:lvl1pPr>
          </a:lstStyle>
          <a:p>
            <a:pPr marL="235745" marR="0" lvl="0" indent="-235745" algn="l" defTabSz="1234440" rtl="0" eaLnBrk="1" fontAlgn="auto" latinLnBrk="0" hangingPunct="1">
              <a:lnSpc>
                <a:spcPct val="100000"/>
              </a:lnSpc>
              <a:spcBef>
                <a:spcPts val="4860"/>
              </a:spcBef>
              <a:spcAft>
                <a:spcPts val="0"/>
              </a:spcAft>
              <a:buClrTx/>
              <a:buSzPct val="25000"/>
              <a:buFont typeface="Calibri Light" panose="020F0302020204030204" pitchFamily="34" charset="0"/>
              <a:buChar char=" "/>
              <a:tabLst/>
              <a:defRPr/>
            </a:pPr>
            <a:r>
              <a:rPr kumimoji="0" lang="en-US" sz="27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53" name="Text Placeholder 6"/>
          <p:cNvSpPr>
            <a:spLocks noGrp="1"/>
          </p:cNvSpPr>
          <p:nvPr>
            <p:ph type="body" sz="quarter" idx="30" hasCustomPrompt="1"/>
          </p:nvPr>
        </p:nvSpPr>
        <p:spPr>
          <a:xfrm>
            <a:off x="11639007" y="14821530"/>
            <a:ext cx="9577697" cy="1483360"/>
          </a:xfrm>
        </p:spPr>
        <p:txBody>
          <a:bodyPr tIns="182880" bIns="91440" anchor="ctr" anchorCtr="0">
            <a:noAutofit/>
          </a:bodyPr>
          <a:lstStyle>
            <a:lvl1pPr algn="ctr">
              <a:defRPr sz="4320" b="1" i="0" cap="all" spc="135" baseline="0">
                <a:solidFill>
                  <a:schemeClr val="accent2">
                    <a:alpha val="75000"/>
                  </a:schemeClr>
                </a:solidFill>
                <a:latin typeface="+mn-lt"/>
              </a:defRPr>
            </a:lvl1pPr>
          </a:lstStyle>
          <a:p>
            <a:pPr lvl="0"/>
            <a:r>
              <a:rPr lang="en-US" sz="4320" b="1" i="0" spc="135" baseline="0" dirty="0">
                <a:latin typeface="+mn-lt"/>
              </a:rPr>
              <a:t>Title | Location</a:t>
            </a:r>
            <a:endParaRPr lang="en-US" dirty="0"/>
          </a:p>
        </p:txBody>
      </p:sp>
      <p:sp>
        <p:nvSpPr>
          <p:cNvPr id="33" name="Text Placeholder 5"/>
          <p:cNvSpPr>
            <a:spLocks noGrp="1"/>
          </p:cNvSpPr>
          <p:nvPr>
            <p:ph type="body" sz="quarter" idx="16" hasCustomPrompt="1"/>
          </p:nvPr>
        </p:nvSpPr>
        <p:spPr>
          <a:xfrm>
            <a:off x="12241213" y="12831227"/>
            <a:ext cx="8409623" cy="1864362"/>
          </a:xfrm>
        </p:spPr>
        <p:txBody>
          <a:bodyPr tIns="182880">
            <a:noAutofit/>
          </a:bodyPr>
          <a:lstStyle>
            <a:lvl1pPr algn="ctr">
              <a:defRPr sz="6480">
                <a:solidFill>
                  <a:schemeClr val="accent1"/>
                </a:solidFill>
                <a:latin typeface="+mn-lt"/>
              </a:defRPr>
            </a:lvl1pPr>
          </a:lstStyle>
          <a:p>
            <a:pPr lvl="0"/>
            <a:r>
              <a:rPr lang="en-US" dirty="0" err="1"/>
              <a:t>Firstname</a:t>
            </a:r>
            <a:r>
              <a:rPr lang="en-US" dirty="0"/>
              <a:t> </a:t>
            </a:r>
            <a:r>
              <a:rPr lang="en-US" dirty="0" err="1"/>
              <a:t>Lastname</a:t>
            </a:r>
            <a:endParaRPr lang="en-US" dirty="0"/>
          </a:p>
        </p:txBody>
      </p:sp>
      <p:sp>
        <p:nvSpPr>
          <p:cNvPr id="29" name="Picture Placeholder 2"/>
          <p:cNvSpPr>
            <a:spLocks noGrp="1"/>
          </p:cNvSpPr>
          <p:nvPr>
            <p:ph type="pic" sz="quarter" idx="13"/>
          </p:nvPr>
        </p:nvSpPr>
        <p:spPr>
          <a:xfrm>
            <a:off x="12930789" y="4502875"/>
            <a:ext cx="7030471" cy="832623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endParaRPr lang="en-US" dirty="0"/>
          </a:p>
        </p:txBody>
      </p:sp>
      <p:sp>
        <p:nvSpPr>
          <p:cNvPr id="46" name="Text Placeholder 4"/>
          <p:cNvSpPr>
            <a:spLocks noGrp="1"/>
          </p:cNvSpPr>
          <p:nvPr>
            <p:ph type="body" sz="quarter" idx="24" hasCustomPrompt="1"/>
          </p:nvPr>
        </p:nvSpPr>
        <p:spPr>
          <a:xfrm>
            <a:off x="1382465" y="17523696"/>
            <a:ext cx="9502321" cy="1220422"/>
          </a:xfrm>
        </p:spPr>
        <p:txBody>
          <a:bodyPr>
            <a:noAutofit/>
          </a:bodyPr>
          <a:lstStyle>
            <a:lvl1pPr algn="ctr">
              <a:spcBef>
                <a:spcPts val="1620"/>
              </a:spcBef>
              <a:defRPr sz="4860" baseline="0">
                <a:latin typeface="+mn-lt"/>
              </a:defRPr>
            </a:lvl1pPr>
          </a:lstStyle>
          <a:p>
            <a:pPr lvl="0"/>
            <a:r>
              <a:rPr lang="en-US" dirty="0"/>
              <a:t>+0.123.456.7890</a:t>
            </a:r>
          </a:p>
        </p:txBody>
      </p:sp>
      <p:sp>
        <p:nvSpPr>
          <p:cNvPr id="43" name="Text Placeholder 3"/>
          <p:cNvSpPr>
            <a:spLocks noGrp="1"/>
          </p:cNvSpPr>
          <p:nvPr>
            <p:ph type="body" sz="quarter" idx="21" hasCustomPrompt="1"/>
          </p:nvPr>
        </p:nvSpPr>
        <p:spPr>
          <a:xfrm>
            <a:off x="1382465" y="16303274"/>
            <a:ext cx="9502321" cy="1220422"/>
          </a:xfrm>
        </p:spPr>
        <p:txBody>
          <a:bodyPr>
            <a:noAutofit/>
          </a:bodyPr>
          <a:lstStyle>
            <a:lvl1pPr algn="ctr">
              <a:spcBef>
                <a:spcPts val="1620"/>
              </a:spcBef>
              <a:defRPr sz="4860" baseline="0">
                <a:latin typeface="+mn-lt"/>
              </a:defRPr>
            </a:lvl1pPr>
          </a:lstStyle>
          <a:p>
            <a:pPr lvl="0"/>
            <a:r>
              <a:rPr lang="en-US" dirty="0"/>
              <a:t>Firstname.Lastname@brattle.com</a:t>
            </a:r>
          </a:p>
        </p:txBody>
      </p:sp>
      <p:sp>
        <p:nvSpPr>
          <p:cNvPr id="52" name="Text Placeholder 2"/>
          <p:cNvSpPr>
            <a:spLocks noGrp="1"/>
          </p:cNvSpPr>
          <p:nvPr>
            <p:ph type="body" sz="quarter" idx="29" hasCustomPrompt="1"/>
          </p:nvPr>
        </p:nvSpPr>
        <p:spPr>
          <a:xfrm>
            <a:off x="1356530" y="14821530"/>
            <a:ext cx="9577697" cy="1483360"/>
          </a:xfrm>
        </p:spPr>
        <p:txBody>
          <a:bodyPr tIns="182880" bIns="91440" anchor="ctr" anchorCtr="0">
            <a:noAutofit/>
          </a:bodyPr>
          <a:lstStyle>
            <a:lvl1pPr algn="ctr">
              <a:defRPr sz="4320" b="1" i="0" cap="all" spc="135" baseline="0">
                <a:solidFill>
                  <a:schemeClr val="accent2">
                    <a:alpha val="75000"/>
                  </a:schemeClr>
                </a:solidFill>
                <a:latin typeface="+mn-lt"/>
              </a:defRPr>
            </a:lvl1pPr>
          </a:lstStyle>
          <a:p>
            <a:pPr lvl="0"/>
            <a:r>
              <a:rPr lang="en-US" sz="4320" b="1" i="0" spc="135" baseline="0" dirty="0">
                <a:latin typeface="+mn-lt"/>
              </a:rPr>
              <a:t>Title | Location</a:t>
            </a:r>
            <a:endParaRPr lang="en-US" dirty="0"/>
          </a:p>
        </p:txBody>
      </p:sp>
      <p:sp>
        <p:nvSpPr>
          <p:cNvPr id="32" name="Text Placeholder 1"/>
          <p:cNvSpPr>
            <a:spLocks noGrp="1"/>
          </p:cNvSpPr>
          <p:nvPr>
            <p:ph type="body" sz="quarter" idx="15" hasCustomPrompt="1"/>
          </p:nvPr>
        </p:nvSpPr>
        <p:spPr>
          <a:xfrm>
            <a:off x="1927636" y="12831227"/>
            <a:ext cx="8409623" cy="1864362"/>
          </a:xfrm>
        </p:spPr>
        <p:txBody>
          <a:bodyPr tIns="182880">
            <a:noAutofit/>
          </a:bodyPr>
          <a:lstStyle>
            <a:lvl1pPr algn="ctr">
              <a:defRPr sz="6480" baseline="0">
                <a:solidFill>
                  <a:schemeClr val="accent1"/>
                </a:solidFill>
                <a:latin typeface="+mn-lt"/>
              </a:defRPr>
            </a:lvl1pPr>
          </a:lstStyle>
          <a:p>
            <a:pPr lvl="0"/>
            <a:r>
              <a:rPr lang="en-US" dirty="0" err="1"/>
              <a:t>Firstname</a:t>
            </a:r>
            <a:r>
              <a:rPr lang="en-US" dirty="0"/>
              <a:t> </a:t>
            </a:r>
            <a:r>
              <a:rPr lang="en-US" dirty="0" err="1"/>
              <a:t>Lastname</a:t>
            </a:r>
            <a:endParaRPr lang="en-US" dirty="0"/>
          </a:p>
        </p:txBody>
      </p:sp>
      <p:sp>
        <p:nvSpPr>
          <p:cNvPr id="28" name="Picture Placeholder 1"/>
          <p:cNvSpPr>
            <a:spLocks noGrp="1"/>
          </p:cNvSpPr>
          <p:nvPr>
            <p:ph type="pic" sz="quarter" idx="12"/>
          </p:nvPr>
        </p:nvSpPr>
        <p:spPr>
          <a:xfrm>
            <a:off x="2612955" y="4502875"/>
            <a:ext cx="7030471" cy="832623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endParaRPr lang="en-US" dirty="0"/>
          </a:p>
        </p:txBody>
      </p:sp>
      <p:cxnSp>
        <p:nvCxnSpPr>
          <p:cNvPr id="25"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p:txBody>
          <a:bodyPr/>
          <a:lstStyle>
            <a:lvl1pPr>
              <a:defRPr/>
            </a:lvl1pPr>
          </a:lstStyle>
          <a:p>
            <a:r>
              <a:rPr lang="en-US" dirty="0"/>
              <a:t>Presented By</a:t>
            </a:r>
          </a:p>
        </p:txBody>
      </p:sp>
    </p:spTree>
    <p:extLst>
      <p:ext uri="{BB962C8B-B14F-4D97-AF65-F5344CB8AC3E}">
        <p14:creationId xmlns:p14="http://schemas.microsoft.com/office/powerpoint/2010/main" val="1511416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esented By 4">
    <p:spTree>
      <p:nvGrpSpPr>
        <p:cNvPr id="1" name=""/>
        <p:cNvGrpSpPr/>
        <p:nvPr/>
      </p:nvGrpSpPr>
      <p:grpSpPr>
        <a:xfrm>
          <a:off x="0" y="0"/>
          <a:ext cx="0" cy="0"/>
          <a:chOff x="0" y="0"/>
          <a:chExt cx="0" cy="0"/>
        </a:xfrm>
      </p:grpSpPr>
      <p:sp>
        <p:nvSpPr>
          <p:cNvPr id="8" name="Slide Number Placeholder"/>
          <p:cNvSpPr>
            <a:spLocks noGrp="1"/>
          </p:cNvSpPr>
          <p:nvPr>
            <p:ph type="sldNum" sz="quarter" idx="47"/>
          </p:nvPr>
        </p:nvSpPr>
        <p:spPr/>
        <p:txBody>
          <a:bodyPr/>
          <a:lstStyle/>
          <a:p>
            <a:r>
              <a:rPr lang="en-US" dirty="0"/>
              <a:t>brattle.com | </a:t>
            </a:r>
            <a:fld id="{C95ECF09-ED6D-489D-87B4-9DBCD4D54A41}" type="slidenum">
              <a:rPr lang="en-US" smtClean="0"/>
              <a:pPr/>
              <a:t>‹#›</a:t>
            </a:fld>
            <a:endParaRPr lang="en-US" dirty="0"/>
          </a:p>
        </p:txBody>
      </p:sp>
      <p:sp>
        <p:nvSpPr>
          <p:cNvPr id="3" name="Footer Placeholder"/>
          <p:cNvSpPr>
            <a:spLocks noGrp="1"/>
          </p:cNvSpPr>
          <p:nvPr>
            <p:ph type="ftr" sz="quarter" idx="48"/>
          </p:nvPr>
        </p:nvSpPr>
        <p:spPr>
          <a:xfrm>
            <a:off x="6649894" y="185378"/>
            <a:ext cx="25975995" cy="1168400"/>
          </a:xfrm>
          <a:prstGeom prst="rect">
            <a:avLst/>
          </a:prstGeom>
        </p:spPr>
        <p:txBody>
          <a:bodyPr/>
          <a:lstStyle/>
          <a:p>
            <a:r>
              <a:rPr lang="en-US"/>
              <a:t>Privileged and confidential. Prepared at the request of counsel. </a:t>
            </a:r>
            <a:endParaRPr lang="en-US" dirty="0"/>
          </a:p>
        </p:txBody>
      </p:sp>
      <p:sp>
        <p:nvSpPr>
          <p:cNvPr id="40" name="Dsiclaimer"/>
          <p:cNvSpPr>
            <a:spLocks noGrp="1"/>
          </p:cNvSpPr>
          <p:nvPr>
            <p:ph type="body" sz="quarter" idx="49" hasCustomPrompt="1"/>
          </p:nvPr>
        </p:nvSpPr>
        <p:spPr>
          <a:xfrm>
            <a:off x="1623602" y="19406893"/>
            <a:ext cx="29892737" cy="1102362"/>
          </a:xfrm>
        </p:spPr>
        <p:txBody>
          <a:bodyPr/>
          <a:lstStyle>
            <a:lvl1pPr marL="0" marR="0" indent="0" algn="l" defTabSz="1234440" rtl="0" eaLnBrk="1" fontAlgn="auto" latinLnBrk="0" hangingPunct="1">
              <a:lnSpc>
                <a:spcPct val="100000"/>
              </a:lnSpc>
              <a:spcBef>
                <a:spcPts val="4860"/>
              </a:spcBef>
              <a:spcAft>
                <a:spcPts val="0"/>
              </a:spcAft>
              <a:buClrTx/>
              <a:buSzPct val="25000"/>
              <a:buFont typeface="Calibri Light" panose="020F0302020204030204" pitchFamily="34" charset="0"/>
              <a:buNone/>
              <a:tabLst/>
              <a:defRPr sz="2700">
                <a:solidFill>
                  <a:schemeClr val="tx1">
                    <a:lumMod val="75000"/>
                    <a:lumOff val="25000"/>
                  </a:schemeClr>
                </a:solidFill>
              </a:defRPr>
            </a:lvl1pPr>
          </a:lstStyle>
          <a:p>
            <a:pPr marL="235745" marR="0" lvl="0" indent="-235745" algn="l" defTabSz="1234440" rtl="0" eaLnBrk="1" fontAlgn="auto" latinLnBrk="0" hangingPunct="1">
              <a:lnSpc>
                <a:spcPct val="100000"/>
              </a:lnSpc>
              <a:spcBef>
                <a:spcPts val="4860"/>
              </a:spcBef>
              <a:spcAft>
                <a:spcPts val="0"/>
              </a:spcAft>
              <a:buClrTx/>
              <a:buSzPct val="25000"/>
              <a:buFont typeface="Calibri Light" panose="020F0302020204030204" pitchFamily="34" charset="0"/>
              <a:buChar char=" "/>
              <a:tabLst/>
              <a:defRPr/>
            </a:pPr>
            <a:r>
              <a:rPr kumimoji="0" lang="en-US" sz="27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37" name="Text Placeholder 16"/>
          <p:cNvSpPr>
            <a:spLocks noGrp="1"/>
          </p:cNvSpPr>
          <p:nvPr>
            <p:ph type="body" sz="quarter" idx="44" hasCustomPrompt="1"/>
          </p:nvPr>
        </p:nvSpPr>
        <p:spPr>
          <a:xfrm>
            <a:off x="24569281" y="17523696"/>
            <a:ext cx="7182834" cy="1220422"/>
          </a:xfrm>
        </p:spPr>
        <p:txBody>
          <a:bodyPr>
            <a:noAutofit/>
          </a:bodyPr>
          <a:lstStyle>
            <a:lvl1pPr algn="ctr">
              <a:spcBef>
                <a:spcPts val="1620"/>
              </a:spcBef>
              <a:defRPr sz="3780" baseline="0">
                <a:latin typeface="+mn-lt"/>
              </a:defRPr>
            </a:lvl1pPr>
          </a:lstStyle>
          <a:p>
            <a:pPr lvl="0"/>
            <a:r>
              <a:rPr lang="en-US" dirty="0"/>
              <a:t>+0.123.456.7890</a:t>
            </a:r>
          </a:p>
        </p:txBody>
      </p:sp>
      <p:sp>
        <p:nvSpPr>
          <p:cNvPr id="36" name="Text Placeholder 15"/>
          <p:cNvSpPr>
            <a:spLocks noGrp="1"/>
          </p:cNvSpPr>
          <p:nvPr>
            <p:ph type="body" sz="quarter" idx="43" hasCustomPrompt="1"/>
          </p:nvPr>
        </p:nvSpPr>
        <p:spPr>
          <a:xfrm>
            <a:off x="24569281" y="16303274"/>
            <a:ext cx="7182834" cy="1220422"/>
          </a:xfrm>
        </p:spPr>
        <p:txBody>
          <a:bodyPr>
            <a:noAutofit/>
          </a:bodyPr>
          <a:lstStyle>
            <a:lvl1pPr algn="ctr">
              <a:spcBef>
                <a:spcPts val="1620"/>
              </a:spcBef>
              <a:defRPr sz="3780" baseline="0">
                <a:latin typeface="+mn-lt"/>
              </a:defRPr>
            </a:lvl1pPr>
          </a:lstStyle>
          <a:p>
            <a:pPr lvl="0"/>
            <a:r>
              <a:rPr lang="en-US" dirty="0"/>
              <a:t>Firstname.Lastname@brattle.com</a:t>
            </a:r>
          </a:p>
        </p:txBody>
      </p:sp>
      <p:sp>
        <p:nvSpPr>
          <p:cNvPr id="38" name="Text Placeholder 14"/>
          <p:cNvSpPr>
            <a:spLocks noGrp="1"/>
          </p:cNvSpPr>
          <p:nvPr>
            <p:ph type="body" sz="quarter" idx="45" hasCustomPrompt="1"/>
          </p:nvPr>
        </p:nvSpPr>
        <p:spPr>
          <a:xfrm>
            <a:off x="24547837" y="14821530"/>
            <a:ext cx="7204278" cy="1483360"/>
          </a:xfrm>
        </p:spPr>
        <p:txBody>
          <a:bodyPr tIns="91440" anchor="ctr" anchorCtr="0">
            <a:noAutofit/>
          </a:bodyPr>
          <a:lstStyle>
            <a:lvl1pPr algn="ctr">
              <a:defRPr sz="3780" b="1" i="0" cap="all" spc="135" baseline="0">
                <a:solidFill>
                  <a:schemeClr val="accent2">
                    <a:alpha val="75000"/>
                  </a:schemeClr>
                </a:solidFill>
                <a:latin typeface="+mn-lt"/>
              </a:defRPr>
            </a:lvl1pPr>
          </a:lstStyle>
          <a:p>
            <a:pPr lvl="0"/>
            <a:r>
              <a:rPr lang="en-US" sz="4320" b="1" i="0" spc="135" baseline="0" dirty="0">
                <a:latin typeface="+mn-lt"/>
              </a:rPr>
              <a:t>Title | Location</a:t>
            </a:r>
            <a:endParaRPr lang="en-US" dirty="0"/>
          </a:p>
        </p:txBody>
      </p:sp>
      <p:sp>
        <p:nvSpPr>
          <p:cNvPr id="35" name="Text Placeholder 13"/>
          <p:cNvSpPr>
            <a:spLocks noGrp="1"/>
          </p:cNvSpPr>
          <p:nvPr>
            <p:ph type="body" sz="quarter" idx="42" hasCustomPrompt="1"/>
          </p:nvPr>
        </p:nvSpPr>
        <p:spPr>
          <a:xfrm>
            <a:off x="24547838" y="12831227"/>
            <a:ext cx="7204275" cy="1864362"/>
          </a:xfrm>
        </p:spPr>
        <p:txBody>
          <a:bodyPr tIns="182880">
            <a:normAutofit/>
          </a:bodyPr>
          <a:lstStyle>
            <a:lvl1pPr algn="ctr">
              <a:defRPr sz="5940" baseline="0">
                <a:solidFill>
                  <a:schemeClr val="accent1"/>
                </a:solidFill>
                <a:latin typeface="+mn-lt"/>
              </a:defRPr>
            </a:lvl1pPr>
          </a:lstStyle>
          <a:p>
            <a:pPr lvl="0"/>
            <a:r>
              <a:rPr lang="en-US" dirty="0" err="1"/>
              <a:t>Firstname</a:t>
            </a:r>
            <a:r>
              <a:rPr lang="en-US" dirty="0"/>
              <a:t> </a:t>
            </a:r>
            <a:r>
              <a:rPr lang="en-US" dirty="0" err="1"/>
              <a:t>Lastname</a:t>
            </a:r>
            <a:endParaRPr lang="en-US" dirty="0"/>
          </a:p>
        </p:txBody>
      </p:sp>
      <p:sp>
        <p:nvSpPr>
          <p:cNvPr id="30" name="Picture Placeholder 4"/>
          <p:cNvSpPr>
            <a:spLocks noGrp="1"/>
          </p:cNvSpPr>
          <p:nvPr>
            <p:ph type="pic" sz="quarter" idx="14"/>
          </p:nvPr>
        </p:nvSpPr>
        <p:spPr>
          <a:xfrm>
            <a:off x="24495842" y="4502875"/>
            <a:ext cx="7030471" cy="832623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endParaRPr lang="en-US" dirty="0"/>
          </a:p>
        </p:txBody>
      </p:sp>
      <p:sp>
        <p:nvSpPr>
          <p:cNvPr id="27" name="Text Placeholder 12"/>
          <p:cNvSpPr>
            <a:spLocks noGrp="1"/>
          </p:cNvSpPr>
          <p:nvPr>
            <p:ph type="body" sz="quarter" idx="40" hasCustomPrompt="1"/>
          </p:nvPr>
        </p:nvSpPr>
        <p:spPr>
          <a:xfrm>
            <a:off x="16801535" y="17523696"/>
            <a:ext cx="7182834" cy="1220422"/>
          </a:xfrm>
        </p:spPr>
        <p:txBody>
          <a:bodyPr>
            <a:noAutofit/>
          </a:bodyPr>
          <a:lstStyle>
            <a:lvl1pPr algn="ctr">
              <a:spcBef>
                <a:spcPts val="1620"/>
              </a:spcBef>
              <a:defRPr sz="3780" baseline="0">
                <a:latin typeface="+mn-lt"/>
              </a:defRPr>
            </a:lvl1pPr>
          </a:lstStyle>
          <a:p>
            <a:pPr lvl="0"/>
            <a:r>
              <a:rPr lang="en-US" dirty="0"/>
              <a:t>+0.123.456.7890</a:t>
            </a:r>
          </a:p>
        </p:txBody>
      </p:sp>
      <p:sp>
        <p:nvSpPr>
          <p:cNvPr id="26" name="Text Placeholder 11"/>
          <p:cNvSpPr>
            <a:spLocks noGrp="1"/>
          </p:cNvSpPr>
          <p:nvPr>
            <p:ph type="body" sz="quarter" idx="39" hasCustomPrompt="1"/>
          </p:nvPr>
        </p:nvSpPr>
        <p:spPr>
          <a:xfrm>
            <a:off x="16801535" y="16303274"/>
            <a:ext cx="7182834" cy="1220422"/>
          </a:xfrm>
        </p:spPr>
        <p:txBody>
          <a:bodyPr>
            <a:noAutofit/>
          </a:bodyPr>
          <a:lstStyle>
            <a:lvl1pPr algn="ctr">
              <a:spcBef>
                <a:spcPts val="1620"/>
              </a:spcBef>
              <a:defRPr sz="3780" baseline="0">
                <a:latin typeface="+mn-lt"/>
              </a:defRPr>
            </a:lvl1pPr>
          </a:lstStyle>
          <a:p>
            <a:pPr lvl="0"/>
            <a:r>
              <a:rPr lang="en-US" dirty="0"/>
              <a:t>Firstname.Lastname@brattle.com</a:t>
            </a:r>
          </a:p>
        </p:txBody>
      </p:sp>
      <p:sp>
        <p:nvSpPr>
          <p:cNvPr id="31" name="Text Placeholder 10"/>
          <p:cNvSpPr>
            <a:spLocks noGrp="1"/>
          </p:cNvSpPr>
          <p:nvPr>
            <p:ph type="body" sz="quarter" idx="41" hasCustomPrompt="1"/>
          </p:nvPr>
        </p:nvSpPr>
        <p:spPr>
          <a:xfrm>
            <a:off x="16780091" y="14821530"/>
            <a:ext cx="7204278" cy="1483360"/>
          </a:xfrm>
        </p:spPr>
        <p:txBody>
          <a:bodyPr tIns="91440" anchor="ctr" anchorCtr="0">
            <a:noAutofit/>
          </a:bodyPr>
          <a:lstStyle>
            <a:lvl1pPr algn="ctr">
              <a:defRPr sz="3780" b="1" i="0" cap="all" spc="135" baseline="0">
                <a:solidFill>
                  <a:schemeClr val="accent2">
                    <a:alpha val="75000"/>
                  </a:schemeClr>
                </a:solidFill>
                <a:latin typeface="+mn-lt"/>
              </a:defRPr>
            </a:lvl1pPr>
          </a:lstStyle>
          <a:p>
            <a:pPr lvl="0"/>
            <a:r>
              <a:rPr lang="en-US" sz="4320" b="1" i="0" spc="135" baseline="0" dirty="0">
                <a:latin typeface="+mn-lt"/>
              </a:rPr>
              <a:t>Title | Location</a:t>
            </a:r>
            <a:endParaRPr lang="en-US" dirty="0"/>
          </a:p>
        </p:txBody>
      </p:sp>
      <p:sp>
        <p:nvSpPr>
          <p:cNvPr id="25" name="Text Placeholder 9"/>
          <p:cNvSpPr>
            <a:spLocks noGrp="1"/>
          </p:cNvSpPr>
          <p:nvPr>
            <p:ph type="body" sz="quarter" idx="38" hasCustomPrompt="1"/>
          </p:nvPr>
        </p:nvSpPr>
        <p:spPr>
          <a:xfrm>
            <a:off x="16780092" y="12831227"/>
            <a:ext cx="7204275" cy="1864362"/>
          </a:xfrm>
        </p:spPr>
        <p:txBody>
          <a:bodyPr tIns="182880">
            <a:normAutofit/>
          </a:bodyPr>
          <a:lstStyle>
            <a:lvl1pPr algn="ctr">
              <a:defRPr sz="5940" baseline="0">
                <a:solidFill>
                  <a:schemeClr val="accent1"/>
                </a:solidFill>
                <a:latin typeface="+mn-lt"/>
              </a:defRPr>
            </a:lvl1pPr>
          </a:lstStyle>
          <a:p>
            <a:pPr lvl="0"/>
            <a:r>
              <a:rPr lang="en-US" dirty="0" err="1"/>
              <a:t>Firstname</a:t>
            </a:r>
            <a:r>
              <a:rPr lang="en-US" dirty="0"/>
              <a:t> </a:t>
            </a:r>
            <a:r>
              <a:rPr lang="en-US" dirty="0" err="1"/>
              <a:t>Lastname</a:t>
            </a:r>
            <a:endParaRPr lang="en-US" dirty="0"/>
          </a:p>
        </p:txBody>
      </p:sp>
      <p:sp>
        <p:nvSpPr>
          <p:cNvPr id="20" name="Picture Placeholder 3"/>
          <p:cNvSpPr>
            <a:spLocks noGrp="1"/>
          </p:cNvSpPr>
          <p:nvPr>
            <p:ph type="pic" sz="quarter" idx="33"/>
          </p:nvPr>
        </p:nvSpPr>
        <p:spPr>
          <a:xfrm>
            <a:off x="16780089" y="4502875"/>
            <a:ext cx="7030471" cy="832623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endParaRPr lang="en-US" dirty="0"/>
          </a:p>
        </p:txBody>
      </p:sp>
      <p:sp>
        <p:nvSpPr>
          <p:cNvPr id="23" name="Text Placeholder 8"/>
          <p:cNvSpPr>
            <a:spLocks noGrp="1"/>
          </p:cNvSpPr>
          <p:nvPr>
            <p:ph type="body" sz="quarter" idx="36" hasCustomPrompt="1"/>
          </p:nvPr>
        </p:nvSpPr>
        <p:spPr>
          <a:xfrm>
            <a:off x="8911975" y="17523696"/>
            <a:ext cx="7182834" cy="1220422"/>
          </a:xfrm>
        </p:spPr>
        <p:txBody>
          <a:bodyPr>
            <a:noAutofit/>
          </a:bodyPr>
          <a:lstStyle>
            <a:lvl1pPr algn="ctr">
              <a:spcBef>
                <a:spcPts val="1620"/>
              </a:spcBef>
              <a:defRPr sz="3780" baseline="0">
                <a:latin typeface="+mn-lt"/>
              </a:defRPr>
            </a:lvl1pPr>
          </a:lstStyle>
          <a:p>
            <a:pPr lvl="0"/>
            <a:r>
              <a:rPr lang="en-US" dirty="0"/>
              <a:t>+0.123.456.7890</a:t>
            </a:r>
          </a:p>
        </p:txBody>
      </p:sp>
      <p:sp>
        <p:nvSpPr>
          <p:cNvPr id="22" name="Text Placeholder 7"/>
          <p:cNvSpPr>
            <a:spLocks noGrp="1"/>
          </p:cNvSpPr>
          <p:nvPr>
            <p:ph type="body" sz="quarter" idx="35" hasCustomPrompt="1"/>
          </p:nvPr>
        </p:nvSpPr>
        <p:spPr>
          <a:xfrm>
            <a:off x="8911975" y="16303274"/>
            <a:ext cx="7182834" cy="1220422"/>
          </a:xfrm>
        </p:spPr>
        <p:txBody>
          <a:bodyPr>
            <a:noAutofit/>
          </a:bodyPr>
          <a:lstStyle>
            <a:lvl1pPr algn="ctr">
              <a:spcBef>
                <a:spcPts val="1620"/>
              </a:spcBef>
              <a:defRPr sz="3780" baseline="0">
                <a:latin typeface="+mn-lt"/>
              </a:defRPr>
            </a:lvl1pPr>
          </a:lstStyle>
          <a:p>
            <a:pPr lvl="0"/>
            <a:r>
              <a:rPr lang="en-US" dirty="0"/>
              <a:t>Firstname.Lastname@brattle.com</a:t>
            </a:r>
          </a:p>
        </p:txBody>
      </p:sp>
      <p:sp>
        <p:nvSpPr>
          <p:cNvPr id="24" name="Text Placeholder 6"/>
          <p:cNvSpPr>
            <a:spLocks noGrp="1"/>
          </p:cNvSpPr>
          <p:nvPr>
            <p:ph type="body" sz="quarter" idx="37" hasCustomPrompt="1"/>
          </p:nvPr>
        </p:nvSpPr>
        <p:spPr>
          <a:xfrm>
            <a:off x="8890532" y="14821530"/>
            <a:ext cx="7204278" cy="1483360"/>
          </a:xfrm>
        </p:spPr>
        <p:txBody>
          <a:bodyPr tIns="91440" anchor="ctr" anchorCtr="0">
            <a:noAutofit/>
          </a:bodyPr>
          <a:lstStyle>
            <a:lvl1pPr algn="ctr">
              <a:defRPr sz="3780" b="1" i="0" cap="all" spc="135" baseline="0">
                <a:solidFill>
                  <a:schemeClr val="accent2">
                    <a:alpha val="75000"/>
                  </a:schemeClr>
                </a:solidFill>
                <a:latin typeface="+mn-lt"/>
              </a:defRPr>
            </a:lvl1pPr>
          </a:lstStyle>
          <a:p>
            <a:pPr lvl="0"/>
            <a:r>
              <a:rPr lang="en-US" sz="4320" b="1" i="0" spc="135" baseline="0" dirty="0">
                <a:latin typeface="+mn-lt"/>
              </a:rPr>
              <a:t>Title | Location</a:t>
            </a:r>
            <a:endParaRPr lang="en-US" dirty="0"/>
          </a:p>
        </p:txBody>
      </p:sp>
      <p:sp>
        <p:nvSpPr>
          <p:cNvPr id="21" name="Text Placeholder 5"/>
          <p:cNvSpPr>
            <a:spLocks noGrp="1"/>
          </p:cNvSpPr>
          <p:nvPr>
            <p:ph type="body" sz="quarter" idx="34" hasCustomPrompt="1"/>
          </p:nvPr>
        </p:nvSpPr>
        <p:spPr>
          <a:xfrm>
            <a:off x="8890533" y="12831227"/>
            <a:ext cx="7204275" cy="1864362"/>
          </a:xfrm>
        </p:spPr>
        <p:txBody>
          <a:bodyPr tIns="182880">
            <a:normAutofit/>
          </a:bodyPr>
          <a:lstStyle>
            <a:lvl1pPr algn="ctr">
              <a:defRPr sz="5940" baseline="0">
                <a:solidFill>
                  <a:schemeClr val="accent1"/>
                </a:solidFill>
                <a:latin typeface="+mn-lt"/>
              </a:defRPr>
            </a:lvl1pPr>
          </a:lstStyle>
          <a:p>
            <a:pPr lvl="0"/>
            <a:r>
              <a:rPr lang="en-US" dirty="0" err="1"/>
              <a:t>Firstname</a:t>
            </a:r>
            <a:r>
              <a:rPr lang="en-US" dirty="0"/>
              <a:t> </a:t>
            </a:r>
            <a:r>
              <a:rPr lang="en-US" dirty="0" err="1"/>
              <a:t>Lastname</a:t>
            </a:r>
            <a:endParaRPr lang="en-US" dirty="0"/>
          </a:p>
        </p:txBody>
      </p:sp>
      <p:sp>
        <p:nvSpPr>
          <p:cNvPr id="29" name="Picture Placeholder 2"/>
          <p:cNvSpPr>
            <a:spLocks noGrp="1"/>
          </p:cNvSpPr>
          <p:nvPr>
            <p:ph type="pic" sz="quarter" idx="13"/>
          </p:nvPr>
        </p:nvSpPr>
        <p:spPr>
          <a:xfrm>
            <a:off x="9064340" y="4502875"/>
            <a:ext cx="7030471" cy="832623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endParaRPr lang="en-US" dirty="0"/>
          </a:p>
        </p:txBody>
      </p:sp>
      <p:sp>
        <p:nvSpPr>
          <p:cNvPr id="46" name="Text Placeholder 4"/>
          <p:cNvSpPr>
            <a:spLocks noGrp="1"/>
          </p:cNvSpPr>
          <p:nvPr>
            <p:ph type="body" sz="quarter" idx="24" hasCustomPrompt="1"/>
          </p:nvPr>
        </p:nvSpPr>
        <p:spPr>
          <a:xfrm>
            <a:off x="1319605" y="17523696"/>
            <a:ext cx="7182834" cy="1220422"/>
          </a:xfrm>
        </p:spPr>
        <p:txBody>
          <a:bodyPr>
            <a:noAutofit/>
          </a:bodyPr>
          <a:lstStyle>
            <a:lvl1pPr algn="ctr">
              <a:spcBef>
                <a:spcPts val="1620"/>
              </a:spcBef>
              <a:defRPr sz="3780" baseline="0">
                <a:latin typeface="+mn-lt"/>
              </a:defRPr>
            </a:lvl1pPr>
          </a:lstStyle>
          <a:p>
            <a:pPr lvl="0"/>
            <a:r>
              <a:rPr lang="en-US" dirty="0"/>
              <a:t>+0.123.456.7890</a:t>
            </a:r>
          </a:p>
        </p:txBody>
      </p:sp>
      <p:sp>
        <p:nvSpPr>
          <p:cNvPr id="43" name="Text Placeholder 3"/>
          <p:cNvSpPr>
            <a:spLocks noGrp="1"/>
          </p:cNvSpPr>
          <p:nvPr>
            <p:ph type="body" sz="quarter" idx="21" hasCustomPrompt="1"/>
          </p:nvPr>
        </p:nvSpPr>
        <p:spPr>
          <a:xfrm>
            <a:off x="1319605" y="16303274"/>
            <a:ext cx="7182834" cy="1220422"/>
          </a:xfrm>
        </p:spPr>
        <p:txBody>
          <a:bodyPr>
            <a:noAutofit/>
          </a:bodyPr>
          <a:lstStyle>
            <a:lvl1pPr algn="ctr">
              <a:spcBef>
                <a:spcPts val="1620"/>
              </a:spcBef>
              <a:defRPr sz="3780" baseline="0">
                <a:latin typeface="+mn-lt"/>
              </a:defRPr>
            </a:lvl1pPr>
          </a:lstStyle>
          <a:p>
            <a:pPr lvl="0"/>
            <a:r>
              <a:rPr lang="en-US" dirty="0"/>
              <a:t>Firstname.Lastname@brattle.com</a:t>
            </a:r>
          </a:p>
        </p:txBody>
      </p:sp>
      <p:sp>
        <p:nvSpPr>
          <p:cNvPr id="52" name="Text Placeholder 2"/>
          <p:cNvSpPr>
            <a:spLocks noGrp="1"/>
          </p:cNvSpPr>
          <p:nvPr>
            <p:ph type="body" sz="quarter" idx="29" hasCustomPrompt="1"/>
          </p:nvPr>
        </p:nvSpPr>
        <p:spPr>
          <a:xfrm>
            <a:off x="1298161" y="14821530"/>
            <a:ext cx="7204278" cy="1483360"/>
          </a:xfrm>
        </p:spPr>
        <p:txBody>
          <a:bodyPr tIns="91440" anchor="ctr" anchorCtr="0">
            <a:noAutofit/>
          </a:bodyPr>
          <a:lstStyle>
            <a:lvl1pPr algn="ctr">
              <a:defRPr sz="3780" b="1" i="0" cap="all" spc="135" baseline="0">
                <a:solidFill>
                  <a:schemeClr val="accent2">
                    <a:alpha val="75000"/>
                  </a:schemeClr>
                </a:solidFill>
                <a:latin typeface="+mn-lt"/>
              </a:defRPr>
            </a:lvl1pPr>
          </a:lstStyle>
          <a:p>
            <a:pPr lvl="0"/>
            <a:r>
              <a:rPr lang="en-US" sz="4320" b="1" i="0" spc="135" baseline="0" dirty="0">
                <a:latin typeface="+mn-lt"/>
              </a:rPr>
              <a:t>Title | Location</a:t>
            </a:r>
            <a:endParaRPr lang="en-US" dirty="0"/>
          </a:p>
        </p:txBody>
      </p:sp>
      <p:sp>
        <p:nvSpPr>
          <p:cNvPr id="32" name="Text Placeholder 1"/>
          <p:cNvSpPr>
            <a:spLocks noGrp="1"/>
          </p:cNvSpPr>
          <p:nvPr>
            <p:ph type="body" sz="quarter" idx="15" hasCustomPrompt="1"/>
          </p:nvPr>
        </p:nvSpPr>
        <p:spPr>
          <a:xfrm>
            <a:off x="1298163" y="12831227"/>
            <a:ext cx="7204275" cy="1864362"/>
          </a:xfrm>
        </p:spPr>
        <p:txBody>
          <a:bodyPr tIns="182880">
            <a:normAutofit/>
          </a:bodyPr>
          <a:lstStyle>
            <a:lvl1pPr algn="ctr">
              <a:defRPr sz="5940" baseline="0">
                <a:solidFill>
                  <a:schemeClr val="accent1"/>
                </a:solidFill>
                <a:latin typeface="+mn-lt"/>
              </a:defRPr>
            </a:lvl1pPr>
          </a:lstStyle>
          <a:p>
            <a:pPr lvl="0"/>
            <a:r>
              <a:rPr lang="en-US" dirty="0" err="1"/>
              <a:t>Firstname</a:t>
            </a:r>
            <a:r>
              <a:rPr lang="en-US" dirty="0"/>
              <a:t> </a:t>
            </a:r>
            <a:r>
              <a:rPr lang="en-US" dirty="0" err="1"/>
              <a:t>Lastname</a:t>
            </a:r>
            <a:endParaRPr lang="en-US" dirty="0"/>
          </a:p>
        </p:txBody>
      </p:sp>
      <p:sp>
        <p:nvSpPr>
          <p:cNvPr id="28" name="Picture Placeholder 1"/>
          <p:cNvSpPr>
            <a:spLocks noGrp="1"/>
          </p:cNvSpPr>
          <p:nvPr>
            <p:ph type="pic" sz="quarter" idx="12"/>
          </p:nvPr>
        </p:nvSpPr>
        <p:spPr>
          <a:xfrm>
            <a:off x="1348590" y="4502875"/>
            <a:ext cx="7030471" cy="832623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solidFill>
                  <a:schemeClr val="tx1"/>
                </a:solidFill>
              </a:defRPr>
            </a:lvl1pPr>
          </a:lstStyle>
          <a:p>
            <a:r>
              <a:rPr lang="en-US"/>
              <a:t>Click icon to add picture</a:t>
            </a:r>
            <a:endParaRPr lang="en-US" dirty="0"/>
          </a:p>
        </p:txBody>
      </p:sp>
      <p:cxnSp>
        <p:nvCxnSpPr>
          <p:cNvPr id="39"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p:txBody>
          <a:bodyPr/>
          <a:lstStyle>
            <a:lvl1pPr>
              <a:defRPr/>
            </a:lvl1pPr>
          </a:lstStyle>
          <a:p>
            <a:r>
              <a:rPr lang="en-US" dirty="0"/>
              <a:t>Presented By</a:t>
            </a:r>
          </a:p>
        </p:txBody>
      </p:sp>
    </p:spTree>
    <p:extLst>
      <p:ext uri="{BB962C8B-B14F-4D97-AF65-F5344CB8AC3E}">
        <p14:creationId xmlns:p14="http://schemas.microsoft.com/office/powerpoint/2010/main" val="3961455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uthor Bios">
    <p:spTree>
      <p:nvGrpSpPr>
        <p:cNvPr id="1" name=""/>
        <p:cNvGrpSpPr/>
        <p:nvPr/>
      </p:nvGrpSpPr>
      <p:grpSpPr>
        <a:xfrm>
          <a:off x="0" y="0"/>
          <a:ext cx="0" cy="0"/>
          <a:chOff x="0" y="0"/>
          <a:chExt cx="0" cy="0"/>
        </a:xfrm>
      </p:grpSpPr>
      <p:sp>
        <p:nvSpPr>
          <p:cNvPr id="10" name="Slide Number Placeholder"/>
          <p:cNvSpPr>
            <a:spLocks noGrp="1"/>
          </p:cNvSpPr>
          <p:nvPr>
            <p:ph type="sldNum" sz="quarter" idx="34"/>
          </p:nvPr>
        </p:nvSpPr>
        <p:spPr/>
        <p:txBody>
          <a:bodyPr/>
          <a:lstStyle/>
          <a:p>
            <a:r>
              <a:rPr lang="en-US" dirty="0"/>
              <a:t>brattle.com | </a:t>
            </a:r>
            <a:fld id="{C95ECF09-ED6D-489D-87B4-9DBCD4D54A41}" type="slidenum">
              <a:rPr lang="en-US" smtClean="0"/>
              <a:pPr/>
              <a:t>‹#›</a:t>
            </a:fld>
            <a:endParaRPr lang="en-US" dirty="0"/>
          </a:p>
        </p:txBody>
      </p:sp>
      <p:sp>
        <p:nvSpPr>
          <p:cNvPr id="4" name="Footer Placeholder"/>
          <p:cNvSpPr>
            <a:spLocks noGrp="1"/>
          </p:cNvSpPr>
          <p:nvPr>
            <p:ph type="ftr" sz="quarter" idx="35"/>
          </p:nvPr>
        </p:nvSpPr>
        <p:spPr>
          <a:xfrm>
            <a:off x="6649894" y="185378"/>
            <a:ext cx="25975995" cy="1168400"/>
          </a:xfrm>
          <a:prstGeom prst="rect">
            <a:avLst/>
          </a:prstGeom>
        </p:spPr>
        <p:txBody>
          <a:bodyPr/>
          <a:lstStyle/>
          <a:p>
            <a:r>
              <a:rPr lang="en-US" dirty="0"/>
              <a:t>Preliminary and confidential draft – not for citation or distribution.</a:t>
            </a:r>
          </a:p>
        </p:txBody>
      </p:sp>
      <p:sp>
        <p:nvSpPr>
          <p:cNvPr id="14" name="Dsiclaimer"/>
          <p:cNvSpPr>
            <a:spLocks noGrp="1"/>
          </p:cNvSpPr>
          <p:nvPr>
            <p:ph type="body" sz="quarter" idx="49" hasCustomPrompt="1"/>
          </p:nvPr>
        </p:nvSpPr>
        <p:spPr>
          <a:xfrm>
            <a:off x="1623602" y="19406893"/>
            <a:ext cx="29892737" cy="1102362"/>
          </a:xfrm>
        </p:spPr>
        <p:txBody>
          <a:bodyPr/>
          <a:lstStyle>
            <a:lvl1pPr marL="0" marR="0" indent="0" algn="l" defTabSz="1234440" rtl="0" eaLnBrk="1" fontAlgn="auto" latinLnBrk="0" hangingPunct="1">
              <a:lnSpc>
                <a:spcPct val="100000"/>
              </a:lnSpc>
              <a:spcBef>
                <a:spcPts val="4860"/>
              </a:spcBef>
              <a:spcAft>
                <a:spcPts val="0"/>
              </a:spcAft>
              <a:buClrTx/>
              <a:buSzPct val="25000"/>
              <a:buFont typeface="Calibri Light" panose="020F0302020204030204" pitchFamily="34" charset="0"/>
              <a:buNone/>
              <a:tabLst/>
              <a:defRPr sz="2700">
                <a:solidFill>
                  <a:schemeClr val="tx1">
                    <a:lumMod val="75000"/>
                    <a:lumOff val="25000"/>
                  </a:schemeClr>
                </a:solidFill>
              </a:defRPr>
            </a:lvl1pPr>
          </a:lstStyle>
          <a:p>
            <a:pPr marL="235745" marR="0" lvl="0" indent="-235745" algn="l" defTabSz="1234440" rtl="0" eaLnBrk="1" fontAlgn="auto" latinLnBrk="0" hangingPunct="1">
              <a:lnSpc>
                <a:spcPct val="100000"/>
              </a:lnSpc>
              <a:spcBef>
                <a:spcPts val="4860"/>
              </a:spcBef>
              <a:spcAft>
                <a:spcPts val="0"/>
              </a:spcAft>
              <a:buClrTx/>
              <a:buSzPct val="25000"/>
              <a:buFont typeface="Calibri Light" panose="020F0302020204030204" pitchFamily="34" charset="0"/>
              <a:buChar char=" "/>
              <a:tabLst/>
              <a:defRPr/>
            </a:pPr>
            <a:r>
              <a:rPr kumimoji="0" lang="en-US" sz="27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28" name="Picture Placeholder"/>
          <p:cNvSpPr>
            <a:spLocks noGrp="1"/>
          </p:cNvSpPr>
          <p:nvPr>
            <p:ph type="pic" sz="quarter" idx="12"/>
          </p:nvPr>
        </p:nvSpPr>
        <p:spPr>
          <a:xfrm>
            <a:off x="2612955" y="4502874"/>
            <a:ext cx="5431536" cy="6437376"/>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sz="5400"/>
            </a:lvl1pPr>
          </a:lstStyle>
          <a:p>
            <a:r>
              <a:rPr lang="en-US"/>
              <a:t>Click icon to add picture</a:t>
            </a:r>
            <a:endParaRPr lang="en-US" dirty="0"/>
          </a:p>
        </p:txBody>
      </p:sp>
      <p:sp>
        <p:nvSpPr>
          <p:cNvPr id="5" name="Text Placeholder 1"/>
          <p:cNvSpPr>
            <a:spLocks noGrp="1"/>
          </p:cNvSpPr>
          <p:nvPr>
            <p:ph type="body" sz="quarter" idx="32"/>
          </p:nvPr>
        </p:nvSpPr>
        <p:spPr>
          <a:xfrm>
            <a:off x="9296419" y="4224109"/>
            <a:ext cx="22219920" cy="7022592"/>
          </a:xfrm>
        </p:spPr>
        <p:txBody>
          <a:bodyPr tIns="45720"/>
          <a:lstStyle>
            <a:lvl1pPr marL="300038" indent="-300038">
              <a:defRPr sz="5400">
                <a:solidFill>
                  <a:schemeClr val="accent2"/>
                </a:solidFill>
                <a:latin typeface="+mn-lt"/>
              </a:defRPr>
            </a:lvl1pPr>
            <a:lvl2pPr marL="300038" indent="0">
              <a:spcBef>
                <a:spcPts val="810"/>
              </a:spcBef>
              <a:buNone/>
              <a:defRPr sz="4860">
                <a:latin typeface="+mn-lt"/>
              </a:defRPr>
            </a:lvl2pPr>
            <a:lvl3pPr marL="921545" indent="-621508">
              <a:spcBef>
                <a:spcPts val="1620"/>
              </a:spcBef>
              <a:buSzPct val="90000"/>
              <a:buFont typeface="Wingdings 2" panose="05020102010507070707" pitchFamily="18" charset="2"/>
              <a:buChar char=""/>
              <a:defRPr sz="4320"/>
            </a:lvl3pPr>
          </a:lstStyle>
          <a:p>
            <a:pPr lvl="0"/>
            <a:r>
              <a:rPr lang="en-US"/>
              <a:t>Edit Master text styles</a:t>
            </a:r>
          </a:p>
          <a:p>
            <a:pPr lvl="1"/>
            <a:r>
              <a:rPr lang="en-US"/>
              <a:t>Second level</a:t>
            </a:r>
          </a:p>
        </p:txBody>
      </p:sp>
      <p:cxnSp>
        <p:nvCxnSpPr>
          <p:cNvPr id="13"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p:txBody>
          <a:bodyPr/>
          <a:lstStyle>
            <a:lvl1pPr>
              <a:defRPr/>
            </a:lvl1pPr>
          </a:lstStyle>
          <a:p>
            <a:r>
              <a:rPr lang="en-US" dirty="0"/>
              <a:t>Presented By</a:t>
            </a:r>
          </a:p>
        </p:txBody>
      </p:sp>
      <p:sp>
        <p:nvSpPr>
          <p:cNvPr id="15" name="Picture Placeholder"/>
          <p:cNvSpPr>
            <a:spLocks noGrp="1"/>
          </p:cNvSpPr>
          <p:nvPr>
            <p:ph type="pic" sz="quarter" idx="50"/>
          </p:nvPr>
        </p:nvSpPr>
        <p:spPr>
          <a:xfrm>
            <a:off x="2612955" y="12246163"/>
            <a:ext cx="5431536" cy="6437376"/>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sz="5400"/>
            </a:lvl1pPr>
          </a:lstStyle>
          <a:p>
            <a:r>
              <a:rPr lang="en-US"/>
              <a:t>Click icon to add picture</a:t>
            </a:r>
            <a:endParaRPr lang="en-US" dirty="0"/>
          </a:p>
        </p:txBody>
      </p:sp>
      <p:sp>
        <p:nvSpPr>
          <p:cNvPr id="16" name="Text Placeholder 1"/>
          <p:cNvSpPr>
            <a:spLocks noGrp="1"/>
          </p:cNvSpPr>
          <p:nvPr>
            <p:ph type="body" sz="quarter" idx="51"/>
          </p:nvPr>
        </p:nvSpPr>
        <p:spPr>
          <a:xfrm>
            <a:off x="9296419" y="11970054"/>
            <a:ext cx="22219920" cy="7022592"/>
          </a:xfrm>
        </p:spPr>
        <p:txBody>
          <a:bodyPr tIns="45720"/>
          <a:lstStyle>
            <a:lvl1pPr marL="300038" indent="-300038">
              <a:defRPr sz="5400">
                <a:solidFill>
                  <a:schemeClr val="accent2"/>
                </a:solidFill>
                <a:latin typeface="+mn-lt"/>
              </a:defRPr>
            </a:lvl1pPr>
            <a:lvl2pPr marL="300038" indent="0">
              <a:spcBef>
                <a:spcPts val="810"/>
              </a:spcBef>
              <a:buNone/>
              <a:defRPr sz="4860">
                <a:latin typeface="+mn-lt"/>
              </a:defRPr>
            </a:lvl2pPr>
            <a:lvl3pPr marL="921545" indent="-621508">
              <a:spcBef>
                <a:spcPts val="1620"/>
              </a:spcBef>
              <a:buSzPct val="90000"/>
              <a:buFont typeface="Wingdings 2" panose="05020102010507070707" pitchFamily="18" charset="2"/>
              <a:buChar char=""/>
              <a:defRPr sz="4320"/>
            </a:lvl3pPr>
          </a:lstStyle>
          <a:p>
            <a:pPr lvl="0"/>
            <a:r>
              <a:rPr lang="en-US"/>
              <a:t>Edit Master text styles</a:t>
            </a:r>
          </a:p>
          <a:p>
            <a:pPr lvl="1"/>
            <a:r>
              <a:rPr lang="en-US"/>
              <a:t>Second level</a:t>
            </a:r>
          </a:p>
        </p:txBody>
      </p:sp>
    </p:spTree>
    <p:extLst>
      <p:ext uri="{BB962C8B-B14F-4D97-AF65-F5344CB8AC3E}">
        <p14:creationId xmlns:p14="http://schemas.microsoft.com/office/powerpoint/2010/main" val="1386202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xpert Bio">
    <p:spTree>
      <p:nvGrpSpPr>
        <p:cNvPr id="1" name=""/>
        <p:cNvGrpSpPr/>
        <p:nvPr/>
      </p:nvGrpSpPr>
      <p:grpSpPr>
        <a:xfrm>
          <a:off x="0" y="0"/>
          <a:ext cx="0" cy="0"/>
          <a:chOff x="0" y="0"/>
          <a:chExt cx="0" cy="0"/>
        </a:xfrm>
      </p:grpSpPr>
      <p:sp>
        <p:nvSpPr>
          <p:cNvPr id="10" name="Slide Number Placeholder"/>
          <p:cNvSpPr>
            <a:spLocks noGrp="1"/>
          </p:cNvSpPr>
          <p:nvPr>
            <p:ph type="sldNum" sz="quarter" idx="34"/>
          </p:nvPr>
        </p:nvSpPr>
        <p:spPr/>
        <p:txBody>
          <a:bodyPr/>
          <a:lstStyle/>
          <a:p>
            <a:r>
              <a:rPr lang="en-US" dirty="0"/>
              <a:t>brattle.com | </a:t>
            </a:r>
            <a:fld id="{C95ECF09-ED6D-489D-87B4-9DBCD4D54A41}" type="slidenum">
              <a:rPr lang="en-US" smtClean="0"/>
              <a:pPr/>
              <a:t>‹#›</a:t>
            </a:fld>
            <a:endParaRPr lang="en-US" dirty="0"/>
          </a:p>
        </p:txBody>
      </p:sp>
      <p:sp>
        <p:nvSpPr>
          <p:cNvPr id="4" name="Footer Placeholder"/>
          <p:cNvSpPr>
            <a:spLocks noGrp="1"/>
          </p:cNvSpPr>
          <p:nvPr>
            <p:ph type="ftr" sz="quarter" idx="35"/>
          </p:nvPr>
        </p:nvSpPr>
        <p:spPr>
          <a:xfrm>
            <a:off x="6649894" y="185378"/>
            <a:ext cx="25975995" cy="1168400"/>
          </a:xfrm>
          <a:prstGeom prst="rect">
            <a:avLst/>
          </a:prstGeom>
        </p:spPr>
        <p:txBody>
          <a:bodyPr/>
          <a:lstStyle/>
          <a:p>
            <a:r>
              <a:rPr lang="en-US" dirty="0"/>
              <a:t>Preliminary and confidential draft – not for citation or distribution.</a:t>
            </a:r>
          </a:p>
        </p:txBody>
      </p:sp>
      <p:sp>
        <p:nvSpPr>
          <p:cNvPr id="14" name="Dsiclaimer"/>
          <p:cNvSpPr>
            <a:spLocks noGrp="1"/>
          </p:cNvSpPr>
          <p:nvPr>
            <p:ph type="body" sz="quarter" idx="49" hasCustomPrompt="1"/>
          </p:nvPr>
        </p:nvSpPr>
        <p:spPr>
          <a:xfrm>
            <a:off x="1623602" y="19406893"/>
            <a:ext cx="29892737" cy="1102362"/>
          </a:xfrm>
        </p:spPr>
        <p:txBody>
          <a:bodyPr/>
          <a:lstStyle>
            <a:lvl1pPr marL="0" marR="0" indent="0" algn="l" defTabSz="1234440" rtl="0" eaLnBrk="1" fontAlgn="auto" latinLnBrk="0" hangingPunct="1">
              <a:lnSpc>
                <a:spcPct val="100000"/>
              </a:lnSpc>
              <a:spcBef>
                <a:spcPts val="4860"/>
              </a:spcBef>
              <a:spcAft>
                <a:spcPts val="0"/>
              </a:spcAft>
              <a:buClrTx/>
              <a:buSzPct val="25000"/>
              <a:buFont typeface="Calibri Light" panose="020F0302020204030204" pitchFamily="34" charset="0"/>
              <a:buNone/>
              <a:tabLst/>
              <a:defRPr sz="2700">
                <a:solidFill>
                  <a:schemeClr val="tx1">
                    <a:lumMod val="75000"/>
                    <a:lumOff val="25000"/>
                  </a:schemeClr>
                </a:solidFill>
              </a:defRPr>
            </a:lvl1pPr>
          </a:lstStyle>
          <a:p>
            <a:pPr marL="235745" marR="0" lvl="0" indent="-235745" algn="l" defTabSz="1234440" rtl="0" eaLnBrk="1" fontAlgn="auto" latinLnBrk="0" hangingPunct="1">
              <a:lnSpc>
                <a:spcPct val="100000"/>
              </a:lnSpc>
              <a:spcBef>
                <a:spcPts val="4860"/>
              </a:spcBef>
              <a:spcAft>
                <a:spcPts val="0"/>
              </a:spcAft>
              <a:buClrTx/>
              <a:buSzPct val="25000"/>
              <a:buFont typeface="Calibri Light" panose="020F0302020204030204" pitchFamily="34" charset="0"/>
              <a:buChar char=" "/>
              <a:tabLst/>
              <a:defRPr/>
            </a:pPr>
            <a:r>
              <a:rPr kumimoji="0" lang="en-US" sz="27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46" name="Text Placeholder 5"/>
          <p:cNvSpPr>
            <a:spLocks noGrp="1"/>
          </p:cNvSpPr>
          <p:nvPr>
            <p:ph type="body" sz="quarter" idx="24" hasCustomPrompt="1"/>
          </p:nvPr>
        </p:nvSpPr>
        <p:spPr>
          <a:xfrm>
            <a:off x="1382465" y="17523696"/>
            <a:ext cx="9502321" cy="1220422"/>
          </a:xfrm>
        </p:spPr>
        <p:txBody>
          <a:bodyPr>
            <a:noAutofit/>
          </a:bodyPr>
          <a:lstStyle>
            <a:lvl1pPr algn="ctr">
              <a:spcBef>
                <a:spcPts val="1620"/>
              </a:spcBef>
              <a:defRPr sz="4860" baseline="0">
                <a:latin typeface="+mn-lt"/>
              </a:defRPr>
            </a:lvl1pPr>
          </a:lstStyle>
          <a:p>
            <a:pPr lvl="0"/>
            <a:r>
              <a:rPr lang="en-US" dirty="0"/>
              <a:t>+0.123.456.7890</a:t>
            </a:r>
          </a:p>
        </p:txBody>
      </p:sp>
      <p:sp>
        <p:nvSpPr>
          <p:cNvPr id="43" name="Text Placeholder 4"/>
          <p:cNvSpPr>
            <a:spLocks noGrp="1"/>
          </p:cNvSpPr>
          <p:nvPr>
            <p:ph type="body" sz="quarter" idx="21" hasCustomPrompt="1"/>
          </p:nvPr>
        </p:nvSpPr>
        <p:spPr>
          <a:xfrm>
            <a:off x="1382465" y="16303274"/>
            <a:ext cx="9502321" cy="1220422"/>
          </a:xfrm>
        </p:spPr>
        <p:txBody>
          <a:bodyPr>
            <a:noAutofit/>
          </a:bodyPr>
          <a:lstStyle>
            <a:lvl1pPr algn="ctr">
              <a:spcBef>
                <a:spcPts val="1620"/>
              </a:spcBef>
              <a:defRPr sz="4860" baseline="0">
                <a:latin typeface="+mn-lt"/>
              </a:defRPr>
            </a:lvl1pPr>
          </a:lstStyle>
          <a:p>
            <a:pPr lvl="0"/>
            <a:r>
              <a:rPr lang="en-US" dirty="0"/>
              <a:t>Firstname.Lastname@brattle.com</a:t>
            </a:r>
          </a:p>
        </p:txBody>
      </p:sp>
      <p:sp>
        <p:nvSpPr>
          <p:cNvPr id="52" name="Text Placeholder 3"/>
          <p:cNvSpPr>
            <a:spLocks noGrp="1"/>
          </p:cNvSpPr>
          <p:nvPr>
            <p:ph type="body" sz="quarter" idx="29" hasCustomPrompt="1"/>
          </p:nvPr>
        </p:nvSpPr>
        <p:spPr>
          <a:xfrm>
            <a:off x="1356530" y="14876224"/>
            <a:ext cx="9577697" cy="1483360"/>
          </a:xfrm>
        </p:spPr>
        <p:txBody>
          <a:bodyPr tIns="91440" anchor="ctr" anchorCtr="0">
            <a:noAutofit/>
          </a:bodyPr>
          <a:lstStyle>
            <a:lvl1pPr algn="ctr">
              <a:defRPr sz="4320" b="1" i="0" cap="all" spc="135" baseline="0">
                <a:solidFill>
                  <a:schemeClr val="accent2">
                    <a:alpha val="75000"/>
                  </a:schemeClr>
                </a:solidFill>
                <a:latin typeface="+mn-lt"/>
              </a:defRPr>
            </a:lvl1pPr>
          </a:lstStyle>
          <a:p>
            <a:pPr lvl="0"/>
            <a:r>
              <a:rPr lang="en-US" sz="4320" b="1" i="0" spc="135" baseline="0" dirty="0">
                <a:latin typeface="+mn-lt"/>
              </a:rPr>
              <a:t>Title | Location</a:t>
            </a:r>
            <a:endParaRPr lang="en-US" dirty="0"/>
          </a:p>
        </p:txBody>
      </p:sp>
      <p:sp>
        <p:nvSpPr>
          <p:cNvPr id="32" name="Text Placeholder 2"/>
          <p:cNvSpPr>
            <a:spLocks noGrp="1"/>
          </p:cNvSpPr>
          <p:nvPr>
            <p:ph type="body" sz="quarter" idx="15" hasCustomPrompt="1"/>
          </p:nvPr>
        </p:nvSpPr>
        <p:spPr>
          <a:xfrm>
            <a:off x="1927636" y="12831227"/>
            <a:ext cx="8409623" cy="1864362"/>
          </a:xfrm>
        </p:spPr>
        <p:txBody>
          <a:bodyPr tIns="182880">
            <a:noAutofit/>
          </a:bodyPr>
          <a:lstStyle>
            <a:lvl1pPr algn="ctr">
              <a:defRPr sz="6480" baseline="0">
                <a:solidFill>
                  <a:schemeClr val="accent1"/>
                </a:solidFill>
                <a:latin typeface="+mn-lt"/>
              </a:defRPr>
            </a:lvl1pPr>
          </a:lstStyle>
          <a:p>
            <a:pPr lvl="0"/>
            <a:r>
              <a:rPr lang="en-US" dirty="0" err="1"/>
              <a:t>Firstname</a:t>
            </a:r>
            <a:r>
              <a:rPr lang="en-US" dirty="0"/>
              <a:t> </a:t>
            </a:r>
            <a:r>
              <a:rPr lang="en-US" dirty="0" err="1"/>
              <a:t>Lastname</a:t>
            </a:r>
            <a:endParaRPr lang="en-US" dirty="0"/>
          </a:p>
        </p:txBody>
      </p:sp>
      <p:sp>
        <p:nvSpPr>
          <p:cNvPr id="28" name="Picture Placeholder"/>
          <p:cNvSpPr>
            <a:spLocks noGrp="1"/>
          </p:cNvSpPr>
          <p:nvPr>
            <p:ph type="pic" sz="quarter" idx="12"/>
          </p:nvPr>
        </p:nvSpPr>
        <p:spPr>
          <a:xfrm>
            <a:off x="2612955" y="4502875"/>
            <a:ext cx="7030471" cy="8326230"/>
          </a:xfrm>
          <a:prstGeom prst="ellipse">
            <a:avLst/>
          </a:prstGeom>
          <a:blipFill>
            <a:blip r:embed="rId2" cstate="email">
              <a:extLst>
                <a:ext uri="{28A0092B-C50C-407E-A947-70E740481C1C}">
                  <a14:useLocalDpi xmlns:a14="http://schemas.microsoft.com/office/drawing/2010/main"/>
                </a:ext>
              </a:extLst>
            </a:blip>
            <a:stretch>
              <a:fillRect/>
            </a:stretch>
          </a:blipFill>
          <a:effectLst>
            <a:outerShdw blurRad="127000" dist="76200" dir="5400000" algn="t" rotWithShape="0">
              <a:prstClr val="black">
                <a:alpha val="15000"/>
              </a:prstClr>
            </a:outerShdw>
          </a:effectLst>
        </p:spPr>
        <p:txBody>
          <a:bodyPr anchor="ctr"/>
          <a:lstStyle>
            <a:lvl1pPr algn="ctr">
              <a:defRPr/>
            </a:lvl1pPr>
          </a:lstStyle>
          <a:p>
            <a:r>
              <a:rPr lang="en-US"/>
              <a:t>Click icon to add picture</a:t>
            </a:r>
            <a:endParaRPr lang="en-US" dirty="0"/>
          </a:p>
        </p:txBody>
      </p:sp>
      <p:sp>
        <p:nvSpPr>
          <p:cNvPr id="5" name="Text Placeholder 1"/>
          <p:cNvSpPr>
            <a:spLocks noGrp="1"/>
          </p:cNvSpPr>
          <p:nvPr>
            <p:ph type="body" sz="quarter" idx="32"/>
          </p:nvPr>
        </p:nvSpPr>
        <p:spPr>
          <a:xfrm>
            <a:off x="11962926" y="4502877"/>
            <a:ext cx="19553873" cy="14241242"/>
          </a:xfrm>
        </p:spPr>
        <p:txBody>
          <a:bodyPr/>
          <a:lstStyle>
            <a:lvl1pPr marL="300038" indent="-300038">
              <a:defRPr sz="5400">
                <a:solidFill>
                  <a:schemeClr val="accent2"/>
                </a:solidFill>
                <a:latin typeface="+mn-lt"/>
              </a:defRPr>
            </a:lvl1pPr>
            <a:lvl2pPr marL="300038" indent="0">
              <a:buNone/>
              <a:defRPr sz="4860">
                <a:latin typeface="+mn-lt"/>
              </a:defRPr>
            </a:lvl2pPr>
            <a:lvl3pPr marL="921545" indent="-621508">
              <a:spcBef>
                <a:spcPts val="1620"/>
              </a:spcBef>
              <a:buSzPct val="90000"/>
              <a:buFont typeface="Wingdings 2" panose="05020102010507070707" pitchFamily="18" charset="2"/>
              <a:buChar char=""/>
              <a:defRPr sz="4320"/>
            </a:lvl3pPr>
          </a:lstStyle>
          <a:p>
            <a:pPr lvl="0"/>
            <a:r>
              <a:rPr lang="en-US"/>
              <a:t>Edit Master text styles</a:t>
            </a:r>
          </a:p>
          <a:p>
            <a:pPr lvl="1"/>
            <a:r>
              <a:rPr lang="en-US"/>
              <a:t>Second level</a:t>
            </a:r>
          </a:p>
          <a:p>
            <a:pPr lvl="2"/>
            <a:r>
              <a:rPr lang="en-US"/>
              <a:t>Third level</a:t>
            </a:r>
          </a:p>
        </p:txBody>
      </p:sp>
      <p:cxnSp>
        <p:nvCxnSpPr>
          <p:cNvPr id="13" name="Straight Connector"/>
          <p:cNvCxnSpPr/>
          <p:nvPr/>
        </p:nvCxnSpPr>
        <p:spPr>
          <a:xfrm>
            <a:off x="1623605" y="3779520"/>
            <a:ext cx="3703320" cy="0"/>
          </a:xfrm>
          <a:prstGeom prst="line">
            <a:avLst/>
          </a:prstGeom>
          <a:ln w="25400">
            <a:solidFill>
              <a:schemeClr val="accent2">
                <a:alpha val="75000"/>
              </a:schemeClr>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hasCustomPrompt="1"/>
          </p:nvPr>
        </p:nvSpPr>
        <p:spPr/>
        <p:txBody>
          <a:bodyPr/>
          <a:lstStyle>
            <a:lvl1pPr>
              <a:defRPr/>
            </a:lvl1pPr>
          </a:lstStyle>
          <a:p>
            <a:r>
              <a:rPr lang="en-US" dirty="0"/>
              <a:t>Presented By</a:t>
            </a:r>
          </a:p>
        </p:txBody>
      </p:sp>
    </p:spTree>
    <p:extLst>
      <p:ext uri="{BB962C8B-B14F-4D97-AF65-F5344CB8AC3E}">
        <p14:creationId xmlns:p14="http://schemas.microsoft.com/office/powerpoint/2010/main" val="3538577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xpert Feature">
    <p:spTree>
      <p:nvGrpSpPr>
        <p:cNvPr id="1" name=""/>
        <p:cNvGrpSpPr/>
        <p:nvPr/>
      </p:nvGrpSpPr>
      <p:grpSpPr>
        <a:xfrm>
          <a:off x="0" y="0"/>
          <a:ext cx="0" cy="0"/>
          <a:chOff x="0" y="0"/>
          <a:chExt cx="0" cy="0"/>
        </a:xfrm>
      </p:grpSpPr>
      <p:pic>
        <p:nvPicPr>
          <p:cNvPr id="17" name="Pattern Background"/>
          <p:cNvPicPr>
            <a:picLocks noChangeAspect="1"/>
          </p:cNvPicPr>
          <p:nvPr/>
        </p:nvPicPr>
        <p:blipFill rotWithShape="1">
          <a:blip r:embed="rId2" cstate="screen">
            <a:extLst>
              <a:ext uri="{28A0092B-C50C-407E-A947-70E740481C1C}">
                <a14:useLocalDpi xmlns:a14="http://schemas.microsoft.com/office/drawing/2010/main"/>
              </a:ext>
            </a:extLst>
          </a:blip>
          <a:srcRect l="-182" r="-76"/>
          <a:stretch/>
        </p:blipFill>
        <p:spPr>
          <a:xfrm>
            <a:off x="-103865" y="3"/>
            <a:ext cx="33070672" cy="7802880"/>
          </a:xfrm>
          <a:prstGeom prst="rect">
            <a:avLst/>
          </a:prstGeom>
        </p:spPr>
      </p:pic>
      <p:sp>
        <p:nvSpPr>
          <p:cNvPr id="10" name="Rectangle"/>
          <p:cNvSpPr/>
          <p:nvPr/>
        </p:nvSpPr>
        <p:spPr>
          <a:xfrm>
            <a:off x="13921413" y="4484278"/>
            <a:ext cx="5488846" cy="26582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60"/>
          </a:p>
        </p:txBody>
      </p:sp>
      <p:sp>
        <p:nvSpPr>
          <p:cNvPr id="6" name="Slide Number Placeholder"/>
          <p:cNvSpPr>
            <a:spLocks noGrp="1"/>
          </p:cNvSpPr>
          <p:nvPr>
            <p:ph type="sldNum" sz="quarter" idx="38"/>
          </p:nvPr>
        </p:nvSpPr>
        <p:spPr/>
        <p:txBody>
          <a:bodyPr/>
          <a:lstStyle/>
          <a:p>
            <a:r>
              <a:rPr lang="en-US" dirty="0"/>
              <a:t>brattle.com | </a:t>
            </a:r>
            <a:fld id="{C95ECF09-ED6D-489D-87B4-9DBCD4D54A41}" type="slidenum">
              <a:rPr lang="en-US" smtClean="0"/>
              <a:pPr/>
              <a:t>‹#›</a:t>
            </a:fld>
            <a:endParaRPr lang="en-US" dirty="0"/>
          </a:p>
        </p:txBody>
      </p:sp>
      <p:sp>
        <p:nvSpPr>
          <p:cNvPr id="2" name="Footer Placeholder"/>
          <p:cNvSpPr>
            <a:spLocks noGrp="1"/>
          </p:cNvSpPr>
          <p:nvPr>
            <p:ph type="ftr" sz="quarter" idx="39"/>
          </p:nvPr>
        </p:nvSpPr>
        <p:spPr>
          <a:xfrm>
            <a:off x="6649894" y="185378"/>
            <a:ext cx="25975995" cy="1168400"/>
          </a:xfrm>
          <a:prstGeom prst="rect">
            <a:avLst/>
          </a:prstGeom>
        </p:spPr>
        <p:txBody>
          <a:bodyPr/>
          <a:lstStyle/>
          <a:p>
            <a:r>
              <a:rPr lang="en-US" dirty="0"/>
              <a:t>Preliminary and confidential draft – not for citation or distribution.</a:t>
            </a:r>
          </a:p>
        </p:txBody>
      </p:sp>
      <p:sp>
        <p:nvSpPr>
          <p:cNvPr id="14" name="Dsiclaimer"/>
          <p:cNvSpPr>
            <a:spLocks noGrp="1"/>
          </p:cNvSpPr>
          <p:nvPr>
            <p:ph type="body" sz="quarter" idx="49" hasCustomPrompt="1"/>
          </p:nvPr>
        </p:nvSpPr>
        <p:spPr>
          <a:xfrm>
            <a:off x="1623603" y="19406893"/>
            <a:ext cx="25723988" cy="1102362"/>
          </a:xfrm>
        </p:spPr>
        <p:txBody>
          <a:bodyPr/>
          <a:lstStyle>
            <a:lvl1pPr marL="0" marR="0" indent="0" algn="l" defTabSz="1234440" rtl="0" eaLnBrk="1" fontAlgn="auto" latinLnBrk="0" hangingPunct="1">
              <a:lnSpc>
                <a:spcPct val="100000"/>
              </a:lnSpc>
              <a:spcBef>
                <a:spcPts val="4860"/>
              </a:spcBef>
              <a:spcAft>
                <a:spcPts val="0"/>
              </a:spcAft>
              <a:buClrTx/>
              <a:buSzPct val="25000"/>
              <a:buFont typeface="Calibri Light" panose="020F0302020204030204" pitchFamily="34" charset="0"/>
              <a:buNone/>
              <a:tabLst/>
              <a:defRPr sz="2700">
                <a:solidFill>
                  <a:schemeClr val="tx1">
                    <a:lumMod val="75000"/>
                    <a:lumOff val="25000"/>
                  </a:schemeClr>
                </a:solidFill>
              </a:defRPr>
            </a:lvl1pPr>
          </a:lstStyle>
          <a:p>
            <a:pPr marL="235745" marR="0" lvl="0" indent="-235745" algn="l" defTabSz="1234440" rtl="0" eaLnBrk="1" fontAlgn="auto" latinLnBrk="0" hangingPunct="1">
              <a:lnSpc>
                <a:spcPct val="100000"/>
              </a:lnSpc>
              <a:spcBef>
                <a:spcPts val="4860"/>
              </a:spcBef>
              <a:spcAft>
                <a:spcPts val="0"/>
              </a:spcAft>
              <a:buClrTx/>
              <a:buSzPct val="25000"/>
              <a:buFont typeface="Calibri Light" panose="020F0302020204030204" pitchFamily="34" charset="0"/>
              <a:buChar char=" "/>
              <a:tabLst/>
              <a:defRPr/>
            </a:pPr>
            <a:r>
              <a:rPr kumimoji="0" lang="en-US" sz="27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views expressed in this presentation are strictly those of the presenter(s) and do not necessarily state or reflect the views of The Brattle Group or its clients. </a:t>
            </a:r>
          </a:p>
        </p:txBody>
      </p:sp>
      <p:sp>
        <p:nvSpPr>
          <p:cNvPr id="24" name="Freeform"/>
          <p:cNvSpPr/>
          <p:nvPr/>
        </p:nvSpPr>
        <p:spPr>
          <a:xfrm>
            <a:off x="19410260" y="3"/>
            <a:ext cx="11921526" cy="8267251"/>
          </a:xfrm>
          <a:custGeom>
            <a:avLst/>
            <a:gdLst>
              <a:gd name="connsiteX0" fmla="*/ 645880 w 4415380"/>
              <a:gd name="connsiteY0" fmla="*/ 0 h 2583516"/>
              <a:gd name="connsiteX1" fmla="*/ 4415380 w 4415380"/>
              <a:gd name="connsiteY1" fmla="*/ 0 h 2583516"/>
              <a:gd name="connsiteX2" fmla="*/ 3769501 w 4415380"/>
              <a:gd name="connsiteY2" fmla="*/ 2583516 h 2583516"/>
              <a:gd name="connsiteX3" fmla="*/ 0 w 4415380"/>
              <a:gd name="connsiteY3" fmla="*/ 2583516 h 2583516"/>
            </a:gdLst>
            <a:ahLst/>
            <a:cxnLst>
              <a:cxn ang="0">
                <a:pos x="connsiteX0" y="connsiteY0"/>
              </a:cxn>
              <a:cxn ang="0">
                <a:pos x="connsiteX1" y="connsiteY1"/>
              </a:cxn>
              <a:cxn ang="0">
                <a:pos x="connsiteX2" y="connsiteY2"/>
              </a:cxn>
              <a:cxn ang="0">
                <a:pos x="connsiteX3" y="connsiteY3"/>
              </a:cxn>
            </a:cxnLst>
            <a:rect l="l" t="t" r="r" b="b"/>
            <a:pathLst>
              <a:path w="4415380" h="2583516">
                <a:moveTo>
                  <a:pt x="645880" y="0"/>
                </a:moveTo>
                <a:lnTo>
                  <a:pt x="4415380" y="0"/>
                </a:lnTo>
                <a:lnTo>
                  <a:pt x="3769501" y="2583516"/>
                </a:lnTo>
                <a:lnTo>
                  <a:pt x="0" y="2583516"/>
                </a:lnTo>
                <a:close/>
              </a:path>
            </a:pathLst>
          </a:custGeom>
          <a:solidFill>
            <a:schemeClr val="accent1">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46888" tIns="123444" rIns="246888" bIns="123444" numCol="1" spcCol="0" rtlCol="0" fromWordArt="0" anchor="ctr" anchorCtr="0" forceAA="0" compatLnSpc="1">
            <a:prstTxWarp prst="textNoShape">
              <a:avLst/>
            </a:prstTxWarp>
            <a:noAutofit/>
          </a:bodyPr>
          <a:lstStyle/>
          <a:p>
            <a:pPr marL="0" marR="0" algn="ctr">
              <a:lnSpc>
                <a:spcPct val="110000"/>
              </a:lnSpc>
              <a:spcBef>
                <a:spcPts val="3240"/>
              </a:spcBef>
              <a:spcAft>
                <a:spcPts val="3240"/>
              </a:spcAft>
            </a:pPr>
            <a:r>
              <a:rPr lang="en-US" sz="297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p>
        </p:txBody>
      </p:sp>
      <p:sp>
        <p:nvSpPr>
          <p:cNvPr id="22" name="Picture Placeholder"/>
          <p:cNvSpPr>
            <a:spLocks noGrp="1"/>
          </p:cNvSpPr>
          <p:nvPr>
            <p:ph type="pic" sz="quarter" idx="36" hasCustomPrompt="1"/>
          </p:nvPr>
        </p:nvSpPr>
        <p:spPr>
          <a:xfrm>
            <a:off x="19763100" y="2"/>
            <a:ext cx="11158703" cy="8666480"/>
          </a:xfrm>
          <a:custGeom>
            <a:avLst/>
            <a:gdLst>
              <a:gd name="connsiteX0" fmla="*/ 677069 w 4132853"/>
              <a:gd name="connsiteY0" fmla="*/ 0 h 2708275"/>
              <a:gd name="connsiteX1" fmla="*/ 4132853 w 4132853"/>
              <a:gd name="connsiteY1" fmla="*/ 0 h 2708275"/>
              <a:gd name="connsiteX2" fmla="*/ 3455785 w 4132853"/>
              <a:gd name="connsiteY2" fmla="*/ 2708275 h 2708275"/>
              <a:gd name="connsiteX3" fmla="*/ 0 w 4132853"/>
              <a:gd name="connsiteY3" fmla="*/ 2708275 h 2708275"/>
            </a:gdLst>
            <a:ahLst/>
            <a:cxnLst>
              <a:cxn ang="0">
                <a:pos x="connsiteX0" y="connsiteY0"/>
              </a:cxn>
              <a:cxn ang="0">
                <a:pos x="connsiteX1" y="connsiteY1"/>
              </a:cxn>
              <a:cxn ang="0">
                <a:pos x="connsiteX2" y="connsiteY2"/>
              </a:cxn>
              <a:cxn ang="0">
                <a:pos x="connsiteX3" y="connsiteY3"/>
              </a:cxn>
            </a:cxnLst>
            <a:rect l="l" t="t" r="r" b="b"/>
            <a:pathLst>
              <a:path w="4132853" h="2708275">
                <a:moveTo>
                  <a:pt x="677069" y="0"/>
                </a:moveTo>
                <a:lnTo>
                  <a:pt x="4132853" y="0"/>
                </a:lnTo>
                <a:lnTo>
                  <a:pt x="3455785" y="2708275"/>
                </a:lnTo>
                <a:lnTo>
                  <a:pt x="0" y="2708275"/>
                </a:lnTo>
                <a:close/>
              </a:path>
            </a:pathLst>
          </a:custGeom>
          <a:effectLst>
            <a:outerShdw blurRad="203200" sx="102000" sy="102000" algn="ctr" rotWithShape="0">
              <a:prstClr val="black">
                <a:alpha val="25000"/>
              </a:prstClr>
            </a:outerShdw>
          </a:effectLst>
        </p:spPr>
        <p:txBody>
          <a:bodyPr wrap="square" anchor="ctr">
            <a:noAutofit/>
          </a:bodyPr>
          <a:lstStyle>
            <a:lvl1pPr algn="ctr">
              <a:defRPr/>
            </a:lvl1pPr>
          </a:lstStyle>
          <a:p>
            <a:r>
              <a:rPr lang="en-US" dirty="0"/>
              <a:t> </a:t>
            </a:r>
          </a:p>
        </p:txBody>
      </p:sp>
      <p:sp>
        <p:nvSpPr>
          <p:cNvPr id="5" name="Text Placeholder 4"/>
          <p:cNvSpPr>
            <a:spLocks noGrp="1"/>
          </p:cNvSpPr>
          <p:nvPr>
            <p:ph type="body" sz="quarter" idx="32"/>
          </p:nvPr>
        </p:nvSpPr>
        <p:spPr>
          <a:xfrm>
            <a:off x="1382465" y="8727902"/>
            <a:ext cx="30133874" cy="11100778"/>
          </a:xfrm>
        </p:spPr>
        <p:txBody>
          <a:bodyPr numCol="2" spcCol="457200"/>
          <a:lstStyle>
            <a:lvl1pPr>
              <a:defRPr sz="4860">
                <a:solidFill>
                  <a:schemeClr val="accent2"/>
                </a:solidFill>
                <a:latin typeface="+mn-lt"/>
              </a:defRPr>
            </a:lvl1pPr>
            <a:lvl2pPr marL="300038" indent="0">
              <a:buNone/>
              <a:defRPr sz="4320">
                <a:latin typeface="+mn-lt"/>
              </a:defRPr>
            </a:lvl2pPr>
            <a:lvl3pPr marL="921545" indent="-608648">
              <a:spcBef>
                <a:spcPts val="1620"/>
              </a:spcBef>
              <a:buSzPct val="90000"/>
              <a:buFont typeface="Wingdings 2" panose="05020102010507070707" pitchFamily="18" charset="2"/>
              <a:buChar char=""/>
              <a:defRPr sz="4320" baseline="0"/>
            </a:lvl3pPr>
          </a:lstStyle>
          <a:p>
            <a:pPr lvl="0"/>
            <a:r>
              <a:rPr lang="en-US"/>
              <a:t>Edit Master text styles</a:t>
            </a:r>
          </a:p>
          <a:p>
            <a:pPr lvl="1"/>
            <a:r>
              <a:rPr lang="en-US"/>
              <a:t>Second level</a:t>
            </a:r>
          </a:p>
          <a:p>
            <a:pPr lvl="2"/>
            <a:r>
              <a:rPr lang="en-US"/>
              <a:t>Third level</a:t>
            </a:r>
          </a:p>
        </p:txBody>
      </p:sp>
      <p:sp>
        <p:nvSpPr>
          <p:cNvPr id="46" name="Text Placeholder 3"/>
          <p:cNvSpPr>
            <a:spLocks noGrp="1"/>
          </p:cNvSpPr>
          <p:nvPr>
            <p:ph type="body" sz="quarter" idx="24" hasCustomPrompt="1"/>
          </p:nvPr>
        </p:nvSpPr>
        <p:spPr>
          <a:xfrm>
            <a:off x="1356531" y="5882570"/>
            <a:ext cx="12564882" cy="840230"/>
          </a:xfrm>
        </p:spPr>
        <p:txBody>
          <a:bodyPr tIns="45720" bIns="45720" anchor="ctr">
            <a:spAutoFit/>
          </a:bodyPr>
          <a:lstStyle>
            <a:lvl1pPr marL="312898" indent="-150020" algn="l">
              <a:spcBef>
                <a:spcPts val="1620"/>
              </a:spcBef>
              <a:defRPr sz="4860" baseline="0">
                <a:solidFill>
                  <a:schemeClr val="bg1"/>
                </a:solidFill>
                <a:latin typeface="+mn-lt"/>
              </a:defRPr>
            </a:lvl1pPr>
          </a:lstStyle>
          <a:p>
            <a:pPr lvl="0"/>
            <a:r>
              <a:rPr lang="en-US" dirty="0"/>
              <a:t>+0.123.456.7890</a:t>
            </a:r>
          </a:p>
        </p:txBody>
      </p:sp>
      <p:sp>
        <p:nvSpPr>
          <p:cNvPr id="43" name="Text Placeholder 2"/>
          <p:cNvSpPr>
            <a:spLocks noGrp="1"/>
          </p:cNvSpPr>
          <p:nvPr>
            <p:ph type="body" sz="quarter" idx="21" hasCustomPrompt="1"/>
          </p:nvPr>
        </p:nvSpPr>
        <p:spPr>
          <a:xfrm>
            <a:off x="1356531" y="4639287"/>
            <a:ext cx="12564882" cy="840230"/>
          </a:xfrm>
        </p:spPr>
        <p:txBody>
          <a:bodyPr tIns="45720" bIns="45720" anchor="ctr">
            <a:spAutoFit/>
          </a:bodyPr>
          <a:lstStyle>
            <a:lvl1pPr marL="312898" indent="-150020" algn="l">
              <a:spcBef>
                <a:spcPts val="1620"/>
              </a:spcBef>
              <a:defRPr sz="4860" baseline="0">
                <a:solidFill>
                  <a:schemeClr val="bg1"/>
                </a:solidFill>
                <a:latin typeface="+mn-lt"/>
              </a:defRPr>
            </a:lvl1pPr>
          </a:lstStyle>
          <a:p>
            <a:pPr lvl="0"/>
            <a:r>
              <a:rPr lang="en-US" dirty="0"/>
              <a:t>Firstname.Lastname@brattle.com</a:t>
            </a:r>
          </a:p>
        </p:txBody>
      </p:sp>
      <p:sp>
        <p:nvSpPr>
          <p:cNvPr id="52" name="Text Placeholder 2"/>
          <p:cNvSpPr>
            <a:spLocks noGrp="1"/>
          </p:cNvSpPr>
          <p:nvPr>
            <p:ph type="body" sz="quarter" idx="29" hasCustomPrompt="1"/>
          </p:nvPr>
        </p:nvSpPr>
        <p:spPr>
          <a:xfrm>
            <a:off x="1356530" y="3485934"/>
            <a:ext cx="17668371" cy="757130"/>
          </a:xfrm>
        </p:spPr>
        <p:txBody>
          <a:bodyPr tIns="45720" bIns="45720" anchor="ctr">
            <a:spAutoFit/>
          </a:bodyPr>
          <a:lstStyle>
            <a:lvl1pPr marL="312898" indent="-150020" algn="l">
              <a:defRPr sz="4320" b="1" i="0" cap="all" spc="135" baseline="0">
                <a:solidFill>
                  <a:schemeClr val="accent2">
                    <a:lumMod val="60000"/>
                    <a:lumOff val="40000"/>
                  </a:schemeClr>
                </a:solidFill>
                <a:latin typeface="+mn-lt"/>
              </a:defRPr>
            </a:lvl1pPr>
          </a:lstStyle>
          <a:p>
            <a:pPr lvl="0"/>
            <a:r>
              <a:rPr lang="en-US" sz="4320" b="1" i="0" spc="135" baseline="0" dirty="0">
                <a:latin typeface="+mn-lt"/>
              </a:rPr>
              <a:t>Title | Location</a:t>
            </a:r>
            <a:endParaRPr lang="en-US" dirty="0"/>
          </a:p>
        </p:txBody>
      </p:sp>
      <p:sp>
        <p:nvSpPr>
          <p:cNvPr id="32" name="Text Placeholder 1"/>
          <p:cNvSpPr>
            <a:spLocks noGrp="1"/>
          </p:cNvSpPr>
          <p:nvPr>
            <p:ph type="body" sz="quarter" idx="15" hasCustomPrompt="1"/>
          </p:nvPr>
        </p:nvSpPr>
        <p:spPr>
          <a:xfrm>
            <a:off x="1356531" y="1377134"/>
            <a:ext cx="17668368" cy="1864362"/>
          </a:xfrm>
        </p:spPr>
        <p:txBody>
          <a:bodyPr tIns="91440" bIns="91440" anchor="ctr">
            <a:noAutofit/>
          </a:bodyPr>
          <a:lstStyle>
            <a:lvl1pPr algn="l">
              <a:defRPr sz="8640" baseline="0">
                <a:solidFill>
                  <a:schemeClr val="bg1"/>
                </a:solidFill>
                <a:latin typeface="+mn-lt"/>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2550917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8000"/>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F92F80-822B-4AAB-A128-175A8E1EE4AA}" type="datetime2">
              <a:rPr lang="en-US" smtClean="0"/>
              <a:t>Sunday, May 18, 2025</a:t>
            </a:fld>
            <a:endParaRPr lang="en-US"/>
          </a:p>
        </p:txBody>
      </p:sp>
      <p:sp>
        <p:nvSpPr>
          <p:cNvPr id="5" name="Footer Placeholder 4"/>
          <p:cNvSpPr>
            <a:spLocks noGrp="1"/>
          </p:cNvSpPr>
          <p:nvPr>
            <p:ph type="ftr" sz="quarter" idx="11"/>
          </p:nvPr>
        </p:nvSpPr>
        <p:spPr>
          <a:xfrm>
            <a:off x="6649894" y="185378"/>
            <a:ext cx="25975995" cy="1168400"/>
          </a:xfrm>
          <a:prstGeom prst="rect">
            <a:avLst/>
          </a:prstGeom>
        </p:spPr>
        <p:txBody>
          <a:bodyPr/>
          <a:lstStyle/>
          <a:p>
            <a:r>
              <a:rPr lang="en-US"/>
              <a:t>Policy Deliberative</a:t>
            </a:r>
          </a:p>
        </p:txBody>
      </p:sp>
      <p:sp>
        <p:nvSpPr>
          <p:cNvPr id="6" name="Slide Number Placeholder 5"/>
          <p:cNvSpPr>
            <a:spLocks noGrp="1"/>
          </p:cNvSpPr>
          <p:nvPr>
            <p:ph type="sldNum" sz="quarter" idx="12"/>
          </p:nvPr>
        </p:nvSpPr>
        <p:spPr/>
        <p:txBody>
          <a:bodyPr/>
          <a:lstStyle/>
          <a:p>
            <a:fld id="{5FC89CF7-3D02-4D9E-B177-F8A8AC73929E}" type="slidenum">
              <a:rPr lang="en-US" smtClean="0"/>
              <a:pPr/>
              <a:t>‹#›</a:t>
            </a:fld>
            <a:endParaRPr lang="en-US"/>
          </a:p>
        </p:txBody>
      </p:sp>
    </p:spTree>
    <p:extLst>
      <p:ext uri="{BB962C8B-B14F-4D97-AF65-F5344CB8AC3E}">
        <p14:creationId xmlns:p14="http://schemas.microsoft.com/office/powerpoint/2010/main" val="2260666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1250899" y="4096512"/>
            <a:ext cx="30416602" cy="158008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CD9EE379-5827-5947-9240-65380196DD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4677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F9D5D0A3-7F37-6942-8AE4-0CBB77363D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0212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1250899" y="4096512"/>
            <a:ext cx="30416602" cy="15800832"/>
          </a:xfrm>
        </p:spPr>
        <p:txBody>
          <a:bodyPr tIns="45720" bIns="45720">
            <a:noAutofit/>
          </a:bodyPr>
          <a:lstStyle>
            <a:lvl1pPr>
              <a:lnSpc>
                <a:spcPct val="100000"/>
              </a:lnSpc>
              <a:spcBef>
                <a:spcPts val="3240"/>
              </a:spcBef>
              <a:defRPr sz="6480"/>
            </a:lvl1pPr>
            <a:lvl2pPr>
              <a:lnSpc>
                <a:spcPct val="150000"/>
              </a:lnSpc>
              <a:defRPr sz="5400"/>
            </a:lvl2pPr>
            <a:lvl3pPr>
              <a:lnSpc>
                <a:spcPct val="150000"/>
              </a:lnSpc>
              <a:defRPr sz="4860"/>
            </a:lvl3pPr>
            <a:lvl4pPr>
              <a:lnSpc>
                <a:spcPct val="150000"/>
              </a:lnSpc>
              <a:defRPr sz="4320"/>
            </a:lvl4pPr>
            <a:lvl5pPr>
              <a:lnSpc>
                <a:spcPct val="150000"/>
              </a:lnSpc>
              <a:defRPr sz="432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7492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0E823E4-5D57-4C5A-B840-E56C8EE459CA}" type="datetime1">
              <a:rPr lang="en-US" smtClean="0"/>
              <a:pPr>
                <a:defRPr/>
              </a:pPr>
              <a:t>5/18/2025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7577481-8980-403C-B55F-D237416099C5}" type="slidenum">
              <a:rPr lang="en-US" altLang="en-US" smtClean="0"/>
              <a:pPr>
                <a:defRPr/>
              </a:pPr>
              <a:t>‹#›</a:t>
            </a:fld>
            <a:endParaRPr lang="en-US" altLang="en-US"/>
          </a:p>
        </p:txBody>
      </p:sp>
    </p:spTree>
    <p:extLst>
      <p:ext uri="{BB962C8B-B14F-4D97-AF65-F5344CB8AC3E}">
        <p14:creationId xmlns:p14="http://schemas.microsoft.com/office/powerpoint/2010/main" val="1335061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1250899" y="4096512"/>
            <a:ext cx="14566392" cy="15800832"/>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17101114" y="4104211"/>
            <a:ext cx="14566392" cy="1580083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51F43BE2-534B-9248-9BAF-FA3FBF95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467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1250899" y="4096512"/>
            <a:ext cx="14566392" cy="15800832"/>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17101109" y="5266944"/>
            <a:ext cx="14566392" cy="14630400"/>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17101109" y="4096512"/>
            <a:ext cx="14566392" cy="1170432"/>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04304700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17101109" y="4107430"/>
            <a:ext cx="14566392" cy="1580083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1250902" y="4096512"/>
            <a:ext cx="14566392" cy="1170432"/>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1250902" y="5266944"/>
            <a:ext cx="14566392" cy="14630400"/>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8E337F79-1617-FF44-8798-4F561EEEF4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75181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17101109" y="4096512"/>
            <a:ext cx="14566392" cy="1170432"/>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17101109" y="5266944"/>
            <a:ext cx="14566392" cy="14630400"/>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1250902" y="4096512"/>
            <a:ext cx="14566392" cy="1170432"/>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1250902" y="5266944"/>
            <a:ext cx="14566392" cy="14630400"/>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8804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1250899" y="4096512"/>
            <a:ext cx="14484096" cy="15800832"/>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17101109" y="5277862"/>
            <a:ext cx="14566392" cy="6437376"/>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17101109" y="13449050"/>
            <a:ext cx="14566392" cy="6437376"/>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17101109" y="4096512"/>
            <a:ext cx="14566392" cy="1170432"/>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17101109" y="12278618"/>
            <a:ext cx="14566392" cy="1170432"/>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46761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1250899" y="4096512"/>
            <a:ext cx="30416602" cy="585216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1250899" y="12143232"/>
            <a:ext cx="30416602" cy="7900416"/>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1250899" y="10972800"/>
            <a:ext cx="30416602" cy="1170432"/>
          </a:xfrm>
        </p:spPr>
        <p:txBody>
          <a:bodyPr anchor="ctr" anchorCtr="0"/>
          <a:lstStyle>
            <a:lvl1pPr marL="0" indent="0">
              <a:buNone/>
              <a:defRPr/>
            </a:lvl1pPr>
          </a:lstStyle>
          <a:p>
            <a:pPr lvl="0"/>
            <a:r>
              <a:rPr lang="en-US"/>
              <a:t>Click to edit Master text styles</a:t>
            </a:r>
          </a:p>
        </p:txBody>
      </p:sp>
      <p:sp>
        <p:nvSpPr>
          <p:cNvPr id="3" name="Title 2">
            <a:extLst>
              <a:ext uri="{FF2B5EF4-FFF2-40B4-BE49-F238E27FC236}">
                <a16:creationId xmlns:a16="http://schemas.microsoft.com/office/drawing/2014/main" id="{DB78B0B6-751B-FC49-B881-EB0A9C7561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1275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1250899" y="4096512"/>
            <a:ext cx="30416602" cy="585216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1250899" y="12135626"/>
            <a:ext cx="14566392" cy="7900416"/>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17037467" y="12135626"/>
            <a:ext cx="14566392" cy="7900416"/>
          </a:xfrm>
          <a:ln>
            <a:noFill/>
          </a:ln>
        </p:spPr>
        <p:txBody>
          <a:bodyPr/>
          <a:lstStyle>
            <a:lvl1pPr marL="0" indent="0" fontAlgn="ctr">
              <a:lnSpc>
                <a:spcPct val="100000"/>
              </a:lnSpc>
              <a:spcBef>
                <a:spcPts val="1620"/>
              </a:spcBef>
              <a:spcAft>
                <a:spcPts val="1620"/>
              </a:spcAft>
              <a:buClr>
                <a:srgbClr val="E85F31"/>
              </a:buClr>
              <a:buSzPct val="150000"/>
              <a:buFont typeface="Arial" panose="020B0604020202020204" pitchFamily="34" charset="0"/>
              <a:buNone/>
              <a:defRPr sz="4860" b="0">
                <a:solidFill>
                  <a:schemeClr val="tx1"/>
                </a:solidFill>
              </a:defRPr>
            </a:lvl1pPr>
            <a:lvl2pPr marL="1234440" indent="0">
              <a:lnSpc>
                <a:spcPct val="100000"/>
              </a:lnSpc>
              <a:spcBef>
                <a:spcPts val="1620"/>
              </a:spcBef>
              <a:spcAft>
                <a:spcPts val="1620"/>
              </a:spcAft>
              <a:buClr>
                <a:srgbClr val="E85F31"/>
              </a:buClr>
              <a:buSzPct val="125000"/>
              <a:buFont typeface="Arial" pitchFamily="34" charset="0"/>
              <a:buNone/>
              <a:defRPr sz="4320" baseline="0">
                <a:solidFill>
                  <a:srgbClr val="034E6E"/>
                </a:solidFill>
              </a:defRPr>
            </a:lvl2pPr>
            <a:lvl3pPr marL="2468880" indent="0">
              <a:lnSpc>
                <a:spcPct val="100000"/>
              </a:lnSpc>
              <a:spcBef>
                <a:spcPts val="1620"/>
              </a:spcBef>
              <a:spcAft>
                <a:spcPts val="1620"/>
              </a:spcAft>
              <a:buClr>
                <a:srgbClr val="E85F31"/>
              </a:buClr>
              <a:buFont typeface="Courier New" panose="02070309020205020404" pitchFamily="49" charset="0"/>
              <a:buNone/>
              <a:defRPr sz="4320" baseline="0">
                <a:solidFill>
                  <a:schemeClr val="tx1"/>
                </a:solidFill>
              </a:defRPr>
            </a:lvl3pPr>
            <a:lvl4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4pPr>
            <a:lvl5pPr marL="1234440" indent="-493776">
              <a:lnSpc>
                <a:spcPct val="150000"/>
              </a:lnSpc>
              <a:spcBef>
                <a:spcPts val="0"/>
              </a:spcBef>
              <a:spcAft>
                <a:spcPts val="540"/>
              </a:spcAft>
              <a:buClr>
                <a:srgbClr val="E85F31"/>
              </a:buClr>
              <a:buFont typeface="Arial" pitchFamily="34" charset="0"/>
              <a:buChar char="•"/>
              <a:defRPr sz="432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3" name="Title 2">
            <a:extLst>
              <a:ext uri="{FF2B5EF4-FFF2-40B4-BE49-F238E27FC236}">
                <a16:creationId xmlns:a16="http://schemas.microsoft.com/office/drawing/2014/main" id="{56F253EF-F657-C440-BA35-0830017D0F77}"/>
              </a:ext>
            </a:extLst>
          </p:cNvPr>
          <p:cNvSpPr>
            <a:spLocks noGrp="1"/>
          </p:cNvSpPr>
          <p:nvPr>
            <p:ph type="title"/>
          </p:nvPr>
        </p:nvSpPr>
        <p:spPr/>
        <p:txBody>
          <a:bodyPr/>
          <a:lstStyle/>
          <a:p>
            <a:r>
              <a:rPr lang="en-US"/>
              <a:t>Click to edit Master title style</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1250899" y="10972800"/>
            <a:ext cx="14566392" cy="1170432"/>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17037467" y="10972800"/>
            <a:ext cx="14566392" cy="1170432"/>
          </a:xfrm>
        </p:spPr>
        <p:txBody>
          <a:bodyPr anchor="ctr" anchorCtr="0"/>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912411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7406641" y="5364480"/>
            <a:ext cx="24260864" cy="15118080"/>
          </a:xfrm>
        </p:spPr>
        <p:txBody>
          <a:bodyPr anchor="t">
            <a:noAutofit/>
          </a:bodyPr>
          <a:lstStyle>
            <a:lvl1pPr marL="0" indent="0" algn="l">
              <a:buNone/>
              <a:defRPr sz="3240" b="0">
                <a:solidFill>
                  <a:schemeClr val="tx1"/>
                </a:solidFill>
              </a:defRPr>
            </a:lvl1pPr>
            <a:lvl2pPr marL="1234440" indent="0">
              <a:buNone/>
              <a:defRPr sz="3240"/>
            </a:lvl2pPr>
            <a:lvl3pPr marL="2468880" indent="0">
              <a:buNone/>
              <a:defRPr sz="2700"/>
            </a:lvl3pPr>
            <a:lvl4pPr marL="3703320" indent="0">
              <a:buNone/>
              <a:defRPr sz="2430"/>
            </a:lvl4pPr>
            <a:lvl5pPr marL="4937760" indent="0">
              <a:buNone/>
              <a:defRPr sz="2430"/>
            </a:lvl5pPr>
            <a:lvl6pPr marL="6172200" indent="0">
              <a:buNone/>
              <a:defRPr sz="2430"/>
            </a:lvl6pPr>
            <a:lvl7pPr marL="7406640" indent="0">
              <a:buNone/>
              <a:defRPr sz="2430"/>
            </a:lvl7pPr>
            <a:lvl8pPr marL="8641080" indent="0">
              <a:buNone/>
              <a:defRPr sz="2430"/>
            </a:lvl8pPr>
            <a:lvl9pPr marL="9875520" indent="0">
              <a:buNone/>
              <a:defRPr sz="243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7406641" y="3413760"/>
            <a:ext cx="24260864" cy="975360"/>
          </a:xfrm>
        </p:spPr>
        <p:txBody>
          <a:bodyPr anchor="ctr">
            <a:noAutofit/>
          </a:bodyPr>
          <a:lstStyle>
            <a:lvl1pPr marL="0" indent="0" algn="l">
              <a:buNone/>
              <a:defRPr sz="4860" b="1">
                <a:solidFill>
                  <a:schemeClr val="tx1"/>
                </a:solidFill>
                <a:latin typeface="+mn-lt"/>
              </a:defRPr>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Staff name</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1239929" y="3413760"/>
            <a:ext cx="5760720" cy="536448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7406641" y="4389120"/>
            <a:ext cx="24260864" cy="975360"/>
          </a:xfrm>
        </p:spPr>
        <p:txBody>
          <a:bodyPr anchor="t">
            <a:noAutofit/>
          </a:bodyPr>
          <a:lstStyle>
            <a:lvl1pPr marL="0" indent="0" algn="l">
              <a:buNone/>
              <a:defRPr sz="3780" b="0">
                <a:solidFill>
                  <a:srgbClr val="6E6E6E"/>
                </a:solidFill>
              </a:defRPr>
            </a:lvl1pPr>
            <a:lvl2pPr marL="1234440" indent="0">
              <a:buNone/>
              <a:defRPr sz="3240"/>
            </a:lvl2pPr>
            <a:lvl3pPr marL="2468880" indent="0">
              <a:buNone/>
              <a:defRPr sz="2700"/>
            </a:lvl3pPr>
            <a:lvl4pPr marL="3703320" indent="0">
              <a:buNone/>
              <a:defRPr sz="2430"/>
            </a:lvl4pPr>
            <a:lvl5pPr marL="4937760" indent="0">
              <a:buNone/>
              <a:defRPr sz="2430"/>
            </a:lvl5pPr>
            <a:lvl6pPr marL="6172200" indent="0">
              <a:buNone/>
              <a:defRPr sz="2430"/>
            </a:lvl6pPr>
            <a:lvl7pPr marL="7406640" indent="0">
              <a:buNone/>
              <a:defRPr sz="2430"/>
            </a:lvl7pPr>
            <a:lvl8pPr marL="8641080" indent="0">
              <a:buNone/>
              <a:defRPr sz="2430"/>
            </a:lvl8pPr>
            <a:lvl9pPr marL="9875520" indent="0">
              <a:buNone/>
              <a:defRPr sz="2430"/>
            </a:lvl9pPr>
          </a:lstStyle>
          <a:p>
            <a:pPr lvl="0"/>
            <a:r>
              <a:rPr lang="en-US"/>
              <a:t>Staff title</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16187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30433061" y="20970240"/>
            <a:ext cx="2468880" cy="975360"/>
          </a:xfrm>
          <a:prstGeom prst="rect">
            <a:avLst/>
          </a:prstGeom>
          <a:noFill/>
        </p:spPr>
        <p:txBody>
          <a:bodyPr wrap="square" lIns="0" tIns="0" rIns="0" bIns="0" rtlCol="0" anchor="ctr">
            <a:noAutofit/>
          </a:bodyPr>
          <a:lstStyle/>
          <a:p>
            <a:pPr algn="ctr"/>
            <a:fld id="{105C71F9-3F51-4FB1-94CF-D6ABCA479CA2}" type="slidenum">
              <a:rPr lang="en-US" sz="3240" b="1" smtClean="0">
                <a:solidFill>
                  <a:schemeClr val="tx1"/>
                </a:solidFill>
              </a:rPr>
              <a:pPr algn="ctr"/>
              <a:t>‹#›</a:t>
            </a:fld>
            <a:endParaRPr lang="en-US" sz="3240" b="1">
              <a:solidFill>
                <a:schemeClr val="tx1"/>
              </a:solidFill>
            </a:endParaRPr>
          </a:p>
        </p:txBody>
      </p:sp>
    </p:spTree>
    <p:extLst>
      <p:ext uri="{BB962C8B-B14F-4D97-AF65-F5344CB8AC3E}">
        <p14:creationId xmlns:p14="http://schemas.microsoft.com/office/powerpoint/2010/main" val="289729025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13496544" y="-973"/>
            <a:ext cx="19421856" cy="21946573"/>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1680664" y="7385254"/>
            <a:ext cx="18181697" cy="1219200"/>
          </a:xfrm>
          <a:prstGeom prst="rect">
            <a:avLst/>
          </a:prstGeom>
        </p:spPr>
        <p:txBody>
          <a:bodyPr anchor="t">
            <a:noAutofit/>
          </a:bodyPr>
          <a:lstStyle>
            <a:lvl1pPr marL="0" indent="0" algn="l">
              <a:lnSpc>
                <a:spcPct val="100000"/>
              </a:lnSpc>
              <a:buFontTx/>
              <a:buNone/>
              <a:defRPr sz="5400" b="0" i="0">
                <a:solidFill>
                  <a:schemeClr val="tx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1680664" y="10363200"/>
            <a:ext cx="14538960" cy="1219200"/>
          </a:xfrm>
          <a:prstGeom prst="rect">
            <a:avLst/>
          </a:prstGeom>
        </p:spPr>
        <p:txBody>
          <a:bodyPr>
            <a:normAutofit/>
          </a:bodyPr>
          <a:lstStyle>
            <a:lvl1pPr marL="0" indent="0">
              <a:buNone/>
              <a:defRPr sz="4320" b="0">
                <a:solidFill>
                  <a:schemeClr val="tx1"/>
                </a:solidFill>
              </a:defRPr>
            </a:lvl1pPr>
            <a:lvl5pPr marL="493776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1680664" y="3239976"/>
            <a:ext cx="18181697" cy="4022934"/>
          </a:xfrm>
          <a:prstGeom prst="rect">
            <a:avLst/>
          </a:prstGeom>
        </p:spPr>
        <p:txBody>
          <a:bodyPr anchor="b">
            <a:normAutofit/>
          </a:bodyPr>
          <a:lstStyle>
            <a:lvl1pPr algn="l">
              <a:defRPr sz="864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8928080" y="17415962"/>
            <a:ext cx="12961620" cy="3207117"/>
          </a:xfrm>
          <a:prstGeom prst="rect">
            <a:avLst/>
          </a:prstGeom>
        </p:spPr>
        <p:txBody>
          <a:bodyPr anchor="b">
            <a:noAutofit/>
          </a:bodyPr>
          <a:lstStyle>
            <a:lvl1pPr marL="0" indent="0" algn="r">
              <a:lnSpc>
                <a:spcPct val="100000"/>
              </a:lnSpc>
              <a:spcBef>
                <a:spcPts val="1080"/>
              </a:spcBef>
              <a:spcAft>
                <a:spcPts val="0"/>
              </a:spcAft>
              <a:buFontTx/>
              <a:buNone/>
              <a:defRPr sz="4320" b="0" i="0">
                <a:solidFill>
                  <a:schemeClr val="bg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1642491" y="18282211"/>
            <a:ext cx="13146786" cy="2340864"/>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18050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782BF33-2EDE-4734-88BB-3E4A60841B0F}" type="datetime1">
              <a:rPr lang="en-US" smtClean="0"/>
              <a:pPr>
                <a:defRPr/>
              </a:pPr>
              <a:t>5/18/2025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E2062A6-5725-4301-89BC-2845B72E7764}" type="slidenum">
              <a:rPr lang="en-US" altLang="en-US" smtClean="0"/>
              <a:pPr>
                <a:defRPr/>
              </a:pPr>
              <a:t>‹#›</a:t>
            </a:fld>
            <a:endParaRPr lang="en-US" altLang="en-US"/>
          </a:p>
        </p:txBody>
      </p:sp>
    </p:spTree>
    <p:extLst>
      <p:ext uri="{BB962C8B-B14F-4D97-AF65-F5344CB8AC3E}">
        <p14:creationId xmlns:p14="http://schemas.microsoft.com/office/powerpoint/2010/main" val="2396853900"/>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76220" y="0"/>
            <a:ext cx="19342182" cy="219456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1680664" y="7385254"/>
            <a:ext cx="18181697" cy="1219200"/>
          </a:xfrm>
          <a:prstGeom prst="rect">
            <a:avLst/>
          </a:prstGeom>
        </p:spPr>
        <p:txBody>
          <a:bodyPr anchor="t">
            <a:noAutofit/>
          </a:bodyPr>
          <a:lstStyle>
            <a:lvl1pPr marL="0" indent="0" algn="l">
              <a:lnSpc>
                <a:spcPct val="100000"/>
              </a:lnSpc>
              <a:buFontTx/>
              <a:buNone/>
              <a:defRPr sz="5400" b="0" i="0">
                <a:solidFill>
                  <a:schemeClr val="tx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1680664" y="10363200"/>
            <a:ext cx="14538960" cy="1219200"/>
          </a:xfrm>
          <a:prstGeom prst="rect">
            <a:avLst/>
          </a:prstGeom>
        </p:spPr>
        <p:txBody>
          <a:bodyPr>
            <a:normAutofit/>
          </a:bodyPr>
          <a:lstStyle>
            <a:lvl1pPr marL="0" indent="0">
              <a:buNone/>
              <a:defRPr sz="4320" b="0">
                <a:solidFill>
                  <a:schemeClr val="tx1"/>
                </a:solidFill>
              </a:defRPr>
            </a:lvl1pPr>
            <a:lvl5pPr marL="493776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1680664" y="3239976"/>
            <a:ext cx="18181697" cy="4022934"/>
          </a:xfrm>
          <a:prstGeom prst="rect">
            <a:avLst/>
          </a:prstGeom>
        </p:spPr>
        <p:txBody>
          <a:bodyPr anchor="b">
            <a:normAutofit/>
          </a:bodyPr>
          <a:lstStyle>
            <a:lvl1pPr algn="l">
              <a:defRPr sz="864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8928080" y="17415962"/>
            <a:ext cx="12961620" cy="3207117"/>
          </a:xfrm>
          <a:prstGeom prst="rect">
            <a:avLst/>
          </a:prstGeom>
        </p:spPr>
        <p:txBody>
          <a:bodyPr anchor="b">
            <a:noAutofit/>
          </a:bodyPr>
          <a:lstStyle>
            <a:lvl1pPr marL="0" indent="0" algn="r">
              <a:lnSpc>
                <a:spcPct val="100000"/>
              </a:lnSpc>
              <a:spcBef>
                <a:spcPts val="1080"/>
              </a:spcBef>
              <a:spcAft>
                <a:spcPts val="0"/>
              </a:spcAft>
              <a:buFontTx/>
              <a:buNone/>
              <a:defRPr sz="4320" b="0" i="0">
                <a:solidFill>
                  <a:schemeClr val="bg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1642491" y="18282211"/>
            <a:ext cx="13146786" cy="2340864"/>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111576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bridge, building&#10;&#10;Description automatically generated">
            <a:extLst>
              <a:ext uri="{FF2B5EF4-FFF2-40B4-BE49-F238E27FC236}">
                <a16:creationId xmlns:a16="http://schemas.microsoft.com/office/drawing/2014/main" id="{D92128BC-168A-4C43-8141-1B8CCA5C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75970" y="0"/>
            <a:ext cx="19442430" cy="219456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1680664" y="7385254"/>
            <a:ext cx="18181697" cy="1219200"/>
          </a:xfrm>
          <a:prstGeom prst="rect">
            <a:avLst/>
          </a:prstGeom>
        </p:spPr>
        <p:txBody>
          <a:bodyPr anchor="t">
            <a:noAutofit/>
          </a:bodyPr>
          <a:lstStyle>
            <a:lvl1pPr marL="0" indent="0" algn="l">
              <a:lnSpc>
                <a:spcPct val="100000"/>
              </a:lnSpc>
              <a:buFontTx/>
              <a:buNone/>
              <a:defRPr sz="5400" b="0" i="0">
                <a:solidFill>
                  <a:schemeClr val="tx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1680664" y="10363200"/>
            <a:ext cx="14538960" cy="1219200"/>
          </a:xfrm>
          <a:prstGeom prst="rect">
            <a:avLst/>
          </a:prstGeom>
        </p:spPr>
        <p:txBody>
          <a:bodyPr>
            <a:normAutofit/>
          </a:bodyPr>
          <a:lstStyle>
            <a:lvl1pPr marL="0" indent="0">
              <a:buNone/>
              <a:defRPr sz="4320" b="0">
                <a:solidFill>
                  <a:schemeClr val="tx1"/>
                </a:solidFill>
              </a:defRPr>
            </a:lvl1pPr>
            <a:lvl5pPr marL="493776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1680664" y="3239976"/>
            <a:ext cx="18181697" cy="4022934"/>
          </a:xfrm>
          <a:prstGeom prst="rect">
            <a:avLst/>
          </a:prstGeom>
        </p:spPr>
        <p:txBody>
          <a:bodyPr anchor="b">
            <a:normAutofit/>
          </a:bodyPr>
          <a:lstStyle>
            <a:lvl1pPr algn="l">
              <a:defRPr sz="864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8928080" y="17415962"/>
            <a:ext cx="12961620" cy="3207117"/>
          </a:xfrm>
          <a:prstGeom prst="rect">
            <a:avLst/>
          </a:prstGeom>
        </p:spPr>
        <p:txBody>
          <a:bodyPr anchor="b">
            <a:noAutofit/>
          </a:bodyPr>
          <a:lstStyle>
            <a:lvl1pPr marL="0" indent="0" algn="r">
              <a:lnSpc>
                <a:spcPct val="100000"/>
              </a:lnSpc>
              <a:spcBef>
                <a:spcPts val="1080"/>
              </a:spcBef>
              <a:spcAft>
                <a:spcPts val="0"/>
              </a:spcAft>
              <a:buFontTx/>
              <a:buNone/>
              <a:defRPr sz="4320" b="0" i="0">
                <a:solidFill>
                  <a:schemeClr val="bg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1642491" y="18282211"/>
            <a:ext cx="13146786" cy="2340864"/>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262498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75969" y="2"/>
            <a:ext cx="19442433" cy="21945603"/>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1680664" y="7385254"/>
            <a:ext cx="18181697" cy="1219200"/>
          </a:xfrm>
          <a:prstGeom prst="rect">
            <a:avLst/>
          </a:prstGeom>
        </p:spPr>
        <p:txBody>
          <a:bodyPr anchor="t">
            <a:noAutofit/>
          </a:bodyPr>
          <a:lstStyle>
            <a:lvl1pPr marL="0" indent="0" algn="l">
              <a:lnSpc>
                <a:spcPct val="100000"/>
              </a:lnSpc>
              <a:buFontTx/>
              <a:buNone/>
              <a:defRPr sz="5400" b="0" i="0">
                <a:solidFill>
                  <a:schemeClr val="tx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1680664" y="10363200"/>
            <a:ext cx="14538960" cy="1219200"/>
          </a:xfrm>
          <a:prstGeom prst="rect">
            <a:avLst/>
          </a:prstGeom>
        </p:spPr>
        <p:txBody>
          <a:bodyPr>
            <a:normAutofit/>
          </a:bodyPr>
          <a:lstStyle>
            <a:lvl1pPr marL="0" indent="0">
              <a:buNone/>
              <a:defRPr sz="4320" b="0">
                <a:solidFill>
                  <a:schemeClr val="tx1"/>
                </a:solidFill>
              </a:defRPr>
            </a:lvl1pPr>
            <a:lvl5pPr marL="493776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1680664" y="3239976"/>
            <a:ext cx="18181697" cy="4022934"/>
          </a:xfrm>
          <a:prstGeom prst="rect">
            <a:avLst/>
          </a:prstGeom>
        </p:spPr>
        <p:txBody>
          <a:bodyPr anchor="b">
            <a:normAutofit/>
          </a:bodyPr>
          <a:lstStyle>
            <a:lvl1pPr algn="l">
              <a:defRPr sz="864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8928080" y="17415962"/>
            <a:ext cx="12961620" cy="3207117"/>
          </a:xfrm>
          <a:prstGeom prst="rect">
            <a:avLst/>
          </a:prstGeom>
        </p:spPr>
        <p:txBody>
          <a:bodyPr anchor="b">
            <a:noAutofit/>
          </a:bodyPr>
          <a:lstStyle>
            <a:lvl1pPr marL="0" indent="0" algn="r">
              <a:lnSpc>
                <a:spcPct val="100000"/>
              </a:lnSpc>
              <a:spcBef>
                <a:spcPts val="1080"/>
              </a:spcBef>
              <a:spcAft>
                <a:spcPts val="0"/>
              </a:spcAft>
              <a:buFontTx/>
              <a:buNone/>
              <a:defRPr sz="4320" b="0" i="0">
                <a:solidFill>
                  <a:schemeClr val="bg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1642491" y="18282211"/>
            <a:ext cx="13146786" cy="2340864"/>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728893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56275" y="0"/>
            <a:ext cx="19462127" cy="219456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1680664" y="7385254"/>
            <a:ext cx="18181697" cy="1219200"/>
          </a:xfrm>
          <a:prstGeom prst="rect">
            <a:avLst/>
          </a:prstGeom>
        </p:spPr>
        <p:txBody>
          <a:bodyPr anchor="t">
            <a:noAutofit/>
          </a:bodyPr>
          <a:lstStyle>
            <a:lvl1pPr marL="0" indent="0" algn="l">
              <a:lnSpc>
                <a:spcPct val="100000"/>
              </a:lnSpc>
              <a:buFontTx/>
              <a:buNone/>
              <a:defRPr sz="5400" b="0" i="0">
                <a:solidFill>
                  <a:schemeClr val="tx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1680664" y="10363200"/>
            <a:ext cx="14538960" cy="1219200"/>
          </a:xfrm>
          <a:prstGeom prst="rect">
            <a:avLst/>
          </a:prstGeom>
        </p:spPr>
        <p:txBody>
          <a:bodyPr>
            <a:normAutofit/>
          </a:bodyPr>
          <a:lstStyle>
            <a:lvl1pPr marL="0" indent="0">
              <a:buNone/>
              <a:defRPr sz="4320" b="0">
                <a:solidFill>
                  <a:schemeClr val="tx1"/>
                </a:solidFill>
              </a:defRPr>
            </a:lvl1pPr>
            <a:lvl5pPr marL="493776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1680664" y="3239976"/>
            <a:ext cx="18181697" cy="4022934"/>
          </a:xfrm>
          <a:prstGeom prst="rect">
            <a:avLst/>
          </a:prstGeom>
        </p:spPr>
        <p:txBody>
          <a:bodyPr anchor="b">
            <a:normAutofit/>
          </a:bodyPr>
          <a:lstStyle>
            <a:lvl1pPr algn="l">
              <a:defRPr sz="864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8928080" y="17415962"/>
            <a:ext cx="12961620" cy="3207117"/>
          </a:xfrm>
          <a:prstGeom prst="rect">
            <a:avLst/>
          </a:prstGeom>
        </p:spPr>
        <p:txBody>
          <a:bodyPr anchor="b">
            <a:noAutofit/>
          </a:bodyPr>
          <a:lstStyle>
            <a:lvl1pPr marL="0" indent="0" algn="r">
              <a:lnSpc>
                <a:spcPct val="100000"/>
              </a:lnSpc>
              <a:spcBef>
                <a:spcPts val="1080"/>
              </a:spcBef>
              <a:spcAft>
                <a:spcPts val="0"/>
              </a:spcAft>
              <a:buFontTx/>
              <a:buNone/>
              <a:defRPr sz="4320" b="0" i="0">
                <a:solidFill>
                  <a:schemeClr val="bg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1642491" y="18282211"/>
            <a:ext cx="13146786" cy="2340864"/>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815643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1680664" y="8290562"/>
            <a:ext cx="16424456" cy="4022934"/>
          </a:xfrm>
          <a:prstGeom prst="rect">
            <a:avLst/>
          </a:prstGeom>
        </p:spPr>
        <p:txBody>
          <a:bodyPr anchor="ctr">
            <a:normAutofit/>
          </a:bodyPr>
          <a:lstStyle>
            <a:lvl1pPr algn="l">
              <a:defRPr sz="864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13496544" y="-973"/>
            <a:ext cx="19421856" cy="21946573"/>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1642491" y="18282211"/>
            <a:ext cx="13146786" cy="2340864"/>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4841347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2724282"/>
            <a:ext cx="32918400" cy="438912"/>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32918400" cy="292608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1680664" y="8290562"/>
            <a:ext cx="16424456" cy="4022934"/>
          </a:xfrm>
          <a:prstGeom prst="rect">
            <a:avLst/>
          </a:prstGeom>
        </p:spPr>
        <p:txBody>
          <a:bodyPr anchor="ctr">
            <a:normAutofit/>
          </a:bodyPr>
          <a:lstStyle>
            <a:lvl1pPr algn="l">
              <a:defRPr sz="864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1642491" y="18282211"/>
            <a:ext cx="13146786" cy="2340864"/>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799925727"/>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19973651"/>
            <a:ext cx="32918400" cy="438912"/>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20204016"/>
            <a:ext cx="32918400" cy="1755648"/>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1680664" y="8290562"/>
            <a:ext cx="16424456" cy="4022934"/>
          </a:xfrm>
          <a:prstGeom prst="rect">
            <a:avLst/>
          </a:prstGeom>
        </p:spPr>
        <p:txBody>
          <a:bodyPr anchor="ctr">
            <a:normAutofit/>
          </a:bodyPr>
          <a:lstStyle>
            <a:lvl1pPr algn="l">
              <a:defRPr sz="864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1680664" y="12310592"/>
            <a:ext cx="16424456" cy="1219200"/>
          </a:xfrm>
          <a:prstGeom prst="rect">
            <a:avLst/>
          </a:prstGeom>
        </p:spPr>
        <p:txBody>
          <a:bodyPr anchor="ctr">
            <a:noAutofit/>
          </a:bodyPr>
          <a:lstStyle>
            <a:lvl1pPr marL="0" indent="0" algn="l">
              <a:lnSpc>
                <a:spcPct val="100000"/>
              </a:lnSpc>
              <a:buFontTx/>
              <a:buNone/>
              <a:defRPr sz="5400" b="0" i="0">
                <a:solidFill>
                  <a:schemeClr val="tx1"/>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1642491" y="18282211"/>
            <a:ext cx="13146786" cy="2340864"/>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537536193"/>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1645920" y="9997440"/>
            <a:ext cx="16459200" cy="292608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1680664" y="16448688"/>
            <a:ext cx="14538960" cy="965606"/>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13496544" y="-973"/>
            <a:ext cx="19421856" cy="21946573"/>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1642491" y="18282211"/>
            <a:ext cx="13146786" cy="2340864"/>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1691393" y="6011099"/>
            <a:ext cx="16448465" cy="1754326"/>
          </a:xfrm>
          <a:prstGeom prst="rect">
            <a:avLst/>
          </a:prstGeom>
          <a:noFill/>
        </p:spPr>
        <p:txBody>
          <a:bodyPr wrap="square" rtlCol="0" anchor="ctr">
            <a:spAutoFit/>
          </a:bodyPr>
          <a:lstStyle/>
          <a:p>
            <a:pPr algn="l"/>
            <a:r>
              <a:rPr lang="en-US" sz="10800">
                <a:solidFill>
                  <a:schemeClr val="tx1"/>
                </a:solidFill>
                <a:latin typeface="+mj-lt"/>
              </a:rPr>
              <a:t>Thank You</a:t>
            </a:r>
          </a:p>
        </p:txBody>
      </p:sp>
    </p:spTree>
    <p:extLst>
      <p:ext uri="{BB962C8B-B14F-4D97-AF65-F5344CB8AC3E}">
        <p14:creationId xmlns:p14="http://schemas.microsoft.com/office/powerpoint/2010/main" val="143528733"/>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F_Title Slide">
    <p:bg>
      <p:bgPr>
        <a:blipFill dpi="0" rotWithShape="1">
          <a:blip r:embed="rId2">
            <a:alphaModFix amt="30000"/>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966C1A7-A177-2A46-8F72-DD1AD05265DB}"/>
              </a:ext>
            </a:extLst>
          </p:cNvPr>
          <p:cNvSpPr/>
          <p:nvPr userDrawn="1"/>
        </p:nvSpPr>
        <p:spPr>
          <a:xfrm>
            <a:off x="0" y="682752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5479394" y="11216640"/>
            <a:ext cx="24688800" cy="1219200"/>
          </a:xfrm>
          <a:prstGeom prst="rect">
            <a:avLst/>
          </a:prstGeom>
        </p:spPr>
        <p:txBody>
          <a:bodyPr anchor="ctr">
            <a:noAutofit/>
          </a:bodyPr>
          <a:lstStyle>
            <a:lvl1pPr marL="0" indent="0" algn="l">
              <a:lnSpc>
                <a:spcPct val="100000"/>
              </a:lnSpc>
              <a:buFontTx/>
              <a:buNone/>
              <a:defRPr sz="540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5479394" y="12435840"/>
            <a:ext cx="14538960" cy="1219200"/>
          </a:xfrm>
          <a:prstGeom prst="rect">
            <a:avLst/>
          </a:prstGeom>
        </p:spPr>
        <p:txBody>
          <a:bodyPr>
            <a:normAutofit/>
          </a:bodyPr>
          <a:lstStyle>
            <a:lvl1pPr marL="0" indent="0">
              <a:buNone/>
              <a:defRPr sz="3780" b="0"/>
            </a:lvl1pPr>
            <a:lvl5pPr marL="493776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7137995" y="19788237"/>
            <a:ext cx="14134487" cy="1219200"/>
          </a:xfrm>
          <a:prstGeom prst="rect">
            <a:avLst/>
          </a:prstGeom>
        </p:spPr>
        <p:txBody>
          <a:bodyPr anchor="b">
            <a:noAutofit/>
          </a:bodyPr>
          <a:lstStyle>
            <a:lvl1pPr marL="0" indent="0" algn="r">
              <a:lnSpc>
                <a:spcPct val="100000"/>
              </a:lnSpc>
              <a:spcBef>
                <a:spcPts val="1080"/>
              </a:spcBef>
              <a:spcAft>
                <a:spcPts val="0"/>
              </a:spcAft>
              <a:buFontTx/>
              <a:buNone/>
              <a:defRPr sz="432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3" name="Footer Placeholder 2">
            <a:extLst>
              <a:ext uri="{FF2B5EF4-FFF2-40B4-BE49-F238E27FC236}">
                <a16:creationId xmlns:a16="http://schemas.microsoft.com/office/drawing/2014/main" id="{296ED0F2-3B66-1647-8A75-415347484F16}"/>
              </a:ext>
            </a:extLst>
          </p:cNvPr>
          <p:cNvSpPr>
            <a:spLocks noGrp="1"/>
          </p:cNvSpPr>
          <p:nvPr>
            <p:ph type="ftr" sz="quarter" idx="13"/>
          </p:nvPr>
        </p:nvSpPr>
        <p:spPr>
          <a:xfrm>
            <a:off x="9052560" y="20979994"/>
            <a:ext cx="14813280" cy="965606"/>
          </a:xfrm>
          <a:prstGeom prst="rect">
            <a:avLst/>
          </a:prstGeom>
        </p:spPr>
        <p:txBody>
          <a:bodyPr/>
          <a:lstStyle>
            <a:lvl1pPr algn="ctr">
              <a:defRPr/>
            </a:lvl1pPr>
          </a:lstStyle>
          <a:p>
            <a:r>
              <a:rPr lang="en-US"/>
              <a:t>Footer</a:t>
            </a:r>
          </a:p>
        </p:txBody>
      </p:sp>
      <p:sp>
        <p:nvSpPr>
          <p:cNvPr id="2" name="Title 1">
            <a:extLst>
              <a:ext uri="{FF2B5EF4-FFF2-40B4-BE49-F238E27FC236}">
                <a16:creationId xmlns:a16="http://schemas.microsoft.com/office/drawing/2014/main" id="{19E13538-17C5-CA4F-BF6A-A15EB07C0E4B}"/>
              </a:ext>
            </a:extLst>
          </p:cNvPr>
          <p:cNvSpPr>
            <a:spLocks noGrp="1"/>
          </p:cNvSpPr>
          <p:nvPr>
            <p:ph type="title"/>
          </p:nvPr>
        </p:nvSpPr>
        <p:spPr>
          <a:xfrm>
            <a:off x="5479394" y="6807752"/>
            <a:ext cx="24688800" cy="4022934"/>
          </a:xfrm>
          <a:prstGeom prst="rect">
            <a:avLst/>
          </a:prstGeom>
        </p:spPr>
        <p:txBody>
          <a:bodyPr>
            <a:normAutofit/>
          </a:bodyPr>
          <a:lstStyle>
            <a:lvl1pPr>
              <a:defRPr sz="8640">
                <a:solidFill>
                  <a:schemeClr val="bg1"/>
                </a:solidFill>
              </a:defRPr>
            </a:lvl1pPr>
          </a:lstStyle>
          <a:p>
            <a:r>
              <a:rPr lang="en-US"/>
              <a:t>Click to edit Master title style</a:t>
            </a:r>
          </a:p>
        </p:txBody>
      </p:sp>
      <p:grpSp>
        <p:nvGrpSpPr>
          <p:cNvPr id="8" name="Group 7">
            <a:extLst>
              <a:ext uri="{FF2B5EF4-FFF2-40B4-BE49-F238E27FC236}">
                <a16:creationId xmlns:a16="http://schemas.microsoft.com/office/drawing/2014/main" id="{2A600094-BBA4-514F-9057-BB22C6E4977B}"/>
              </a:ext>
            </a:extLst>
          </p:cNvPr>
          <p:cNvGrpSpPr/>
          <p:nvPr userDrawn="1"/>
        </p:nvGrpSpPr>
        <p:grpSpPr>
          <a:xfrm>
            <a:off x="822960" y="711747"/>
            <a:ext cx="13146786" cy="2340864"/>
            <a:chOff x="608330" y="5713191"/>
            <a:chExt cx="4869180" cy="731520"/>
          </a:xfrm>
        </p:grpSpPr>
        <p:sp>
          <p:nvSpPr>
            <p:cNvPr id="9" name="Oval 8">
              <a:extLst>
                <a:ext uri="{FF2B5EF4-FFF2-40B4-BE49-F238E27FC236}">
                  <a16:creationId xmlns:a16="http://schemas.microsoft.com/office/drawing/2014/main" id="{ECC87255-B4CE-394D-BDCC-F0417FF46A42}"/>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BCBAD474-A5CF-0D41-BFCC-2FD49FEF7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18415586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NY_Title Slide">
    <p:bg>
      <p:bgPr>
        <a:blipFill dpi="0" rotWithShape="1">
          <a:blip r:embed="rId2">
            <a:alphaModFix amt="30000"/>
            <a:lum/>
          </a:blip>
          <a:srcRect/>
          <a:stretch>
            <a:fillRect l="-4000" r="-4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D17EF7A-A0C1-4449-878F-724B19FB635F}"/>
              </a:ext>
            </a:extLst>
          </p:cNvPr>
          <p:cNvSpPr/>
          <p:nvPr userDrawn="1"/>
        </p:nvSpPr>
        <p:spPr>
          <a:xfrm>
            <a:off x="0" y="682752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5479394" y="11216640"/>
            <a:ext cx="24688800" cy="1219200"/>
          </a:xfrm>
          <a:prstGeom prst="rect">
            <a:avLst/>
          </a:prstGeom>
        </p:spPr>
        <p:txBody>
          <a:bodyPr anchor="ctr">
            <a:noAutofit/>
          </a:bodyPr>
          <a:lstStyle>
            <a:lvl1pPr marL="0" indent="0" algn="l">
              <a:lnSpc>
                <a:spcPct val="100000"/>
              </a:lnSpc>
              <a:buFontTx/>
              <a:buNone/>
              <a:defRPr sz="540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5479394" y="12435840"/>
            <a:ext cx="14538960" cy="1219200"/>
          </a:xfrm>
          <a:prstGeom prst="rect">
            <a:avLst/>
          </a:prstGeom>
        </p:spPr>
        <p:txBody>
          <a:bodyPr>
            <a:normAutofit/>
          </a:bodyPr>
          <a:lstStyle>
            <a:lvl1pPr marL="0" indent="0">
              <a:buNone/>
              <a:defRPr sz="3780" b="0"/>
            </a:lvl1pPr>
            <a:lvl5pPr marL="493776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7137995" y="19788237"/>
            <a:ext cx="14134487" cy="1219200"/>
          </a:xfrm>
          <a:prstGeom prst="rect">
            <a:avLst/>
          </a:prstGeom>
        </p:spPr>
        <p:txBody>
          <a:bodyPr anchor="b">
            <a:noAutofit/>
          </a:bodyPr>
          <a:lstStyle>
            <a:lvl1pPr marL="0" indent="0" algn="r">
              <a:lnSpc>
                <a:spcPct val="100000"/>
              </a:lnSpc>
              <a:spcBef>
                <a:spcPts val="1080"/>
              </a:spcBef>
              <a:spcAft>
                <a:spcPts val="0"/>
              </a:spcAft>
              <a:buFontTx/>
              <a:buNone/>
              <a:defRPr sz="432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DE2172E4-6706-8C45-A2CC-A94B60C4DFB2}"/>
              </a:ext>
            </a:extLst>
          </p:cNvPr>
          <p:cNvSpPr>
            <a:spLocks noGrp="1"/>
          </p:cNvSpPr>
          <p:nvPr>
            <p:ph type="ftr" sz="quarter" idx="13"/>
          </p:nvPr>
        </p:nvSpPr>
        <p:spPr>
          <a:xfrm>
            <a:off x="9052560" y="20979994"/>
            <a:ext cx="14813280" cy="965606"/>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2ADA2BFE-91A2-434F-897F-04113CB01AB2}"/>
              </a:ext>
            </a:extLst>
          </p:cNvPr>
          <p:cNvSpPr>
            <a:spLocks noGrp="1"/>
          </p:cNvSpPr>
          <p:nvPr>
            <p:ph type="title"/>
          </p:nvPr>
        </p:nvSpPr>
        <p:spPr>
          <a:xfrm>
            <a:off x="5479394" y="6807752"/>
            <a:ext cx="24688800" cy="4022934"/>
          </a:xfrm>
          <a:prstGeom prst="rect">
            <a:avLst/>
          </a:prstGeom>
        </p:spPr>
        <p:txBody>
          <a:bodyPr>
            <a:normAutofit/>
          </a:bodyPr>
          <a:lstStyle>
            <a:lvl1pPr>
              <a:defRPr sz="8640">
                <a:solidFill>
                  <a:schemeClr val="bg1"/>
                </a:solidFill>
              </a:defRPr>
            </a:lvl1pPr>
          </a:lstStyle>
          <a:p>
            <a:r>
              <a:rPr lang="en-US"/>
              <a:t>Click to edit Master title style</a:t>
            </a:r>
          </a:p>
        </p:txBody>
      </p:sp>
      <p:grpSp>
        <p:nvGrpSpPr>
          <p:cNvPr id="8" name="Group 7">
            <a:extLst>
              <a:ext uri="{FF2B5EF4-FFF2-40B4-BE49-F238E27FC236}">
                <a16:creationId xmlns:a16="http://schemas.microsoft.com/office/drawing/2014/main" id="{94F9CABC-C2C8-E943-8001-E86BECEAD42D}"/>
              </a:ext>
            </a:extLst>
          </p:cNvPr>
          <p:cNvGrpSpPr/>
          <p:nvPr userDrawn="1"/>
        </p:nvGrpSpPr>
        <p:grpSpPr>
          <a:xfrm>
            <a:off x="822960" y="711747"/>
            <a:ext cx="13146786" cy="2340864"/>
            <a:chOff x="608330" y="5713191"/>
            <a:chExt cx="4869180" cy="731520"/>
          </a:xfrm>
        </p:grpSpPr>
        <p:sp>
          <p:nvSpPr>
            <p:cNvPr id="9" name="Oval 8">
              <a:extLst>
                <a:ext uri="{FF2B5EF4-FFF2-40B4-BE49-F238E27FC236}">
                  <a16:creationId xmlns:a16="http://schemas.microsoft.com/office/drawing/2014/main" id="{3E482BCC-CB68-6344-8943-5BFF44271778}"/>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5261963C-18D3-6543-AE18-CEDA935CB9C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00102425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FF18775-9EE8-4798-95E3-379D67D9FC55}" type="datetime1">
              <a:rPr lang="en-US" smtClean="0"/>
              <a:pPr>
                <a:defRPr/>
              </a:pPr>
              <a:t>5/18/2025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3F56644-3A74-415A-B106-CB873DDCB6DE}" type="slidenum">
              <a:rPr lang="en-US" altLang="en-US" smtClean="0"/>
              <a:pPr>
                <a:defRPr/>
              </a:pPr>
              <a:t>‹#›</a:t>
            </a:fld>
            <a:endParaRPr lang="en-US" altLang="en-US"/>
          </a:p>
        </p:txBody>
      </p:sp>
    </p:spTree>
    <p:extLst>
      <p:ext uri="{BB962C8B-B14F-4D97-AF65-F5344CB8AC3E}">
        <p14:creationId xmlns:p14="http://schemas.microsoft.com/office/powerpoint/2010/main" val="1596073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oston_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D4FFBCB-F58D-124E-B222-161BFFF25A4A}"/>
              </a:ext>
            </a:extLst>
          </p:cNvPr>
          <p:cNvSpPr/>
          <p:nvPr userDrawn="1"/>
        </p:nvSpPr>
        <p:spPr>
          <a:xfrm>
            <a:off x="0" y="682752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5479394" y="11216640"/>
            <a:ext cx="24688800" cy="1219200"/>
          </a:xfrm>
          <a:prstGeom prst="rect">
            <a:avLst/>
          </a:prstGeom>
        </p:spPr>
        <p:txBody>
          <a:bodyPr anchor="ctr">
            <a:noAutofit/>
          </a:bodyPr>
          <a:lstStyle>
            <a:lvl1pPr marL="0" indent="0" algn="l">
              <a:lnSpc>
                <a:spcPct val="100000"/>
              </a:lnSpc>
              <a:buFontTx/>
              <a:buNone/>
              <a:defRPr sz="540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5479394" y="12435840"/>
            <a:ext cx="14538960" cy="1219200"/>
          </a:xfrm>
          <a:prstGeom prst="rect">
            <a:avLst/>
          </a:prstGeom>
        </p:spPr>
        <p:txBody>
          <a:bodyPr>
            <a:normAutofit/>
          </a:bodyPr>
          <a:lstStyle>
            <a:lvl1pPr marL="0" indent="0">
              <a:buNone/>
              <a:defRPr sz="3780" b="0"/>
            </a:lvl1pPr>
            <a:lvl5pPr marL="493776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7137995" y="19788237"/>
            <a:ext cx="14134487" cy="1219200"/>
          </a:xfrm>
          <a:prstGeom prst="rect">
            <a:avLst/>
          </a:prstGeom>
        </p:spPr>
        <p:txBody>
          <a:bodyPr anchor="b">
            <a:noAutofit/>
          </a:bodyPr>
          <a:lstStyle>
            <a:lvl1pPr marL="0" indent="0" algn="r">
              <a:lnSpc>
                <a:spcPct val="100000"/>
              </a:lnSpc>
              <a:spcBef>
                <a:spcPts val="1080"/>
              </a:spcBef>
              <a:spcAft>
                <a:spcPts val="0"/>
              </a:spcAft>
              <a:buFontTx/>
              <a:buNone/>
              <a:defRPr sz="432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EF58CEA5-DD31-1747-AD3C-7E54A915CF1D}"/>
              </a:ext>
            </a:extLst>
          </p:cNvPr>
          <p:cNvSpPr>
            <a:spLocks noGrp="1"/>
          </p:cNvSpPr>
          <p:nvPr>
            <p:ph type="ftr" sz="quarter" idx="13"/>
          </p:nvPr>
        </p:nvSpPr>
        <p:spPr>
          <a:xfrm>
            <a:off x="9052560" y="20979994"/>
            <a:ext cx="14813280" cy="965606"/>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5D59EAE3-54AE-6F4F-B63D-7D99F27CF786}"/>
              </a:ext>
            </a:extLst>
          </p:cNvPr>
          <p:cNvSpPr>
            <a:spLocks noGrp="1"/>
          </p:cNvSpPr>
          <p:nvPr>
            <p:ph type="title"/>
          </p:nvPr>
        </p:nvSpPr>
        <p:spPr>
          <a:xfrm>
            <a:off x="5479394" y="6807752"/>
            <a:ext cx="24688800" cy="4022934"/>
          </a:xfrm>
          <a:prstGeom prst="rect">
            <a:avLst/>
          </a:prstGeom>
        </p:spPr>
        <p:txBody>
          <a:bodyPr>
            <a:normAutofit/>
          </a:bodyPr>
          <a:lstStyle>
            <a:lvl1pPr>
              <a:defRPr sz="8640">
                <a:solidFill>
                  <a:schemeClr val="bg1"/>
                </a:solidFill>
              </a:defRPr>
            </a:lvl1pPr>
          </a:lstStyle>
          <a:p>
            <a:r>
              <a:rPr lang="en-US"/>
              <a:t>Click to edit Master title style</a:t>
            </a:r>
          </a:p>
        </p:txBody>
      </p:sp>
      <p:grpSp>
        <p:nvGrpSpPr>
          <p:cNvPr id="8" name="Group 7">
            <a:extLst>
              <a:ext uri="{FF2B5EF4-FFF2-40B4-BE49-F238E27FC236}">
                <a16:creationId xmlns:a16="http://schemas.microsoft.com/office/drawing/2014/main" id="{8C6E92D1-CD5C-344C-A455-AFD4E509B3F8}"/>
              </a:ext>
            </a:extLst>
          </p:cNvPr>
          <p:cNvGrpSpPr/>
          <p:nvPr userDrawn="1"/>
        </p:nvGrpSpPr>
        <p:grpSpPr>
          <a:xfrm>
            <a:off x="822960" y="711747"/>
            <a:ext cx="13146786" cy="2340864"/>
            <a:chOff x="608330" y="5713191"/>
            <a:chExt cx="4869180" cy="731520"/>
          </a:xfrm>
        </p:grpSpPr>
        <p:sp>
          <p:nvSpPr>
            <p:cNvPr id="9" name="Oval 8">
              <a:extLst>
                <a:ext uri="{FF2B5EF4-FFF2-40B4-BE49-F238E27FC236}">
                  <a16:creationId xmlns:a16="http://schemas.microsoft.com/office/drawing/2014/main" id="{6C3C5F00-4B8A-4E43-9FBC-BFA0BEF54D87}"/>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32576E7E-5F93-BA43-9F08-302B5878B6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608523694"/>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hicago_Title Slide">
    <p:bg>
      <p:bgPr>
        <a:blipFill dpi="0" rotWithShape="1">
          <a:blip r:embed="rId2">
            <a:alphaModFix amt="30000"/>
            <a:lum/>
          </a:blip>
          <a:srcRect/>
          <a:stretch>
            <a:fillRect b="-10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4070EBE-6B4F-4A4B-AC69-4F38926F9335}"/>
              </a:ext>
            </a:extLst>
          </p:cNvPr>
          <p:cNvSpPr/>
          <p:nvPr userDrawn="1"/>
        </p:nvSpPr>
        <p:spPr>
          <a:xfrm>
            <a:off x="0" y="682752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5479394" y="11216640"/>
            <a:ext cx="24688800" cy="1219200"/>
          </a:xfrm>
          <a:prstGeom prst="rect">
            <a:avLst/>
          </a:prstGeom>
        </p:spPr>
        <p:txBody>
          <a:bodyPr anchor="ctr">
            <a:noAutofit/>
          </a:bodyPr>
          <a:lstStyle>
            <a:lvl1pPr marL="0" indent="0" algn="l">
              <a:lnSpc>
                <a:spcPct val="100000"/>
              </a:lnSpc>
              <a:buFontTx/>
              <a:buNone/>
              <a:defRPr sz="540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5479394" y="12435840"/>
            <a:ext cx="14538960" cy="1219200"/>
          </a:xfrm>
          <a:prstGeom prst="rect">
            <a:avLst/>
          </a:prstGeom>
        </p:spPr>
        <p:txBody>
          <a:bodyPr>
            <a:normAutofit/>
          </a:bodyPr>
          <a:lstStyle>
            <a:lvl1pPr marL="0" indent="0">
              <a:buNone/>
              <a:defRPr sz="3780" b="0"/>
            </a:lvl1pPr>
            <a:lvl5pPr marL="493776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7137995" y="19788237"/>
            <a:ext cx="14134487" cy="1219200"/>
          </a:xfrm>
          <a:prstGeom prst="rect">
            <a:avLst/>
          </a:prstGeom>
        </p:spPr>
        <p:txBody>
          <a:bodyPr anchor="b">
            <a:noAutofit/>
          </a:bodyPr>
          <a:lstStyle>
            <a:lvl1pPr marL="0" indent="0" algn="r">
              <a:lnSpc>
                <a:spcPct val="100000"/>
              </a:lnSpc>
              <a:spcBef>
                <a:spcPts val="1080"/>
              </a:spcBef>
              <a:spcAft>
                <a:spcPts val="0"/>
              </a:spcAft>
              <a:buFontTx/>
              <a:buNone/>
              <a:defRPr sz="432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8488C2CF-C3B8-644E-94AF-A40F1A5D1136}"/>
              </a:ext>
            </a:extLst>
          </p:cNvPr>
          <p:cNvSpPr>
            <a:spLocks noGrp="1"/>
          </p:cNvSpPr>
          <p:nvPr>
            <p:ph type="ftr" sz="quarter" idx="13"/>
          </p:nvPr>
        </p:nvSpPr>
        <p:spPr>
          <a:xfrm>
            <a:off x="9052560" y="20979994"/>
            <a:ext cx="14813280" cy="965606"/>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F06F929F-48FB-0244-8246-FE20B3E193ED}"/>
              </a:ext>
            </a:extLst>
          </p:cNvPr>
          <p:cNvSpPr>
            <a:spLocks noGrp="1"/>
          </p:cNvSpPr>
          <p:nvPr>
            <p:ph type="title"/>
          </p:nvPr>
        </p:nvSpPr>
        <p:spPr>
          <a:xfrm>
            <a:off x="5479394" y="6807752"/>
            <a:ext cx="24688800" cy="4022934"/>
          </a:xfrm>
          <a:prstGeom prst="rect">
            <a:avLst/>
          </a:prstGeom>
        </p:spPr>
        <p:txBody>
          <a:bodyPr>
            <a:normAutofit/>
          </a:bodyPr>
          <a:lstStyle>
            <a:lvl1pPr>
              <a:defRPr sz="8640">
                <a:solidFill>
                  <a:schemeClr val="bg1"/>
                </a:solidFill>
              </a:defRPr>
            </a:lvl1pPr>
          </a:lstStyle>
          <a:p>
            <a:r>
              <a:rPr lang="en-US"/>
              <a:t>Click to edit Master title style</a:t>
            </a:r>
          </a:p>
        </p:txBody>
      </p:sp>
      <p:grpSp>
        <p:nvGrpSpPr>
          <p:cNvPr id="8" name="Group 7">
            <a:extLst>
              <a:ext uri="{FF2B5EF4-FFF2-40B4-BE49-F238E27FC236}">
                <a16:creationId xmlns:a16="http://schemas.microsoft.com/office/drawing/2014/main" id="{5255BA2C-0E69-EF46-BED6-2B0D383CAEF1}"/>
              </a:ext>
            </a:extLst>
          </p:cNvPr>
          <p:cNvGrpSpPr/>
          <p:nvPr userDrawn="1"/>
        </p:nvGrpSpPr>
        <p:grpSpPr>
          <a:xfrm>
            <a:off x="822960" y="711747"/>
            <a:ext cx="13146786" cy="2340864"/>
            <a:chOff x="608330" y="5713191"/>
            <a:chExt cx="4869180" cy="731520"/>
          </a:xfrm>
        </p:grpSpPr>
        <p:sp>
          <p:nvSpPr>
            <p:cNvPr id="9" name="Oval 8">
              <a:extLst>
                <a:ext uri="{FF2B5EF4-FFF2-40B4-BE49-F238E27FC236}">
                  <a16:creationId xmlns:a16="http://schemas.microsoft.com/office/drawing/2014/main" id="{E879584E-FC85-D140-8E42-A7645E98805F}"/>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145B7327-EC7F-074B-9712-2808159DA9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983312241"/>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Wave_Title Slide">
    <p:bg>
      <p:bgPr>
        <a:blipFill dpi="0" rotWithShape="1">
          <a:blip r:embed="rId2">
            <a:alphaModFix amt="30000"/>
            <a:lum/>
            <a:extLst>
              <a:ext uri="{BEBA8EAE-BF5A-486C-A8C5-ECC9F3942E4B}">
                <a14:imgProps xmlns:a14="http://schemas.microsoft.com/office/drawing/2010/main">
                  <a14:imgLayer r:embed="rId3">
                    <a14:imgEffect>
                      <a14:brightnessContrast bright="10000" contrast="20000"/>
                    </a14:imgEffect>
                  </a14:imgLayer>
                </a14:imgProps>
              </a:ext>
            </a:extLst>
          </a:blip>
          <a:srcRect/>
          <a:stretch>
            <a:fillRect l="-30000" r="-20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FD7714-9F22-8A49-9B07-C445FB0F8B16}"/>
              </a:ext>
            </a:extLst>
          </p:cNvPr>
          <p:cNvSpPr/>
          <p:nvPr userDrawn="1"/>
        </p:nvSpPr>
        <p:spPr>
          <a:xfrm>
            <a:off x="0" y="682752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5479394" y="11216640"/>
            <a:ext cx="24688800" cy="1219200"/>
          </a:xfrm>
          <a:prstGeom prst="rect">
            <a:avLst/>
          </a:prstGeom>
        </p:spPr>
        <p:txBody>
          <a:bodyPr anchor="ctr">
            <a:noAutofit/>
          </a:bodyPr>
          <a:lstStyle>
            <a:lvl1pPr marL="0" indent="0" algn="l">
              <a:lnSpc>
                <a:spcPct val="100000"/>
              </a:lnSpc>
              <a:buFontTx/>
              <a:buNone/>
              <a:defRPr sz="540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5479394" y="12435840"/>
            <a:ext cx="14538960" cy="1219200"/>
          </a:xfrm>
          <a:prstGeom prst="rect">
            <a:avLst/>
          </a:prstGeom>
        </p:spPr>
        <p:txBody>
          <a:bodyPr>
            <a:normAutofit/>
          </a:bodyPr>
          <a:lstStyle>
            <a:lvl1pPr marL="0" indent="0">
              <a:buNone/>
              <a:defRPr sz="3780" b="0"/>
            </a:lvl1pPr>
            <a:lvl5pPr marL="493776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7137995" y="19788237"/>
            <a:ext cx="14134487" cy="1219200"/>
          </a:xfrm>
          <a:prstGeom prst="rect">
            <a:avLst/>
          </a:prstGeom>
        </p:spPr>
        <p:txBody>
          <a:bodyPr anchor="b">
            <a:noAutofit/>
          </a:bodyPr>
          <a:lstStyle>
            <a:lvl1pPr marL="0" indent="0" algn="r">
              <a:lnSpc>
                <a:spcPct val="100000"/>
              </a:lnSpc>
              <a:spcBef>
                <a:spcPts val="1080"/>
              </a:spcBef>
              <a:spcAft>
                <a:spcPts val="0"/>
              </a:spcAft>
              <a:buFontTx/>
              <a:buNone/>
              <a:defRPr sz="432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69161C6-B5AB-4740-BD68-A6D1D92E60FE}"/>
              </a:ext>
            </a:extLst>
          </p:cNvPr>
          <p:cNvSpPr>
            <a:spLocks noGrp="1"/>
          </p:cNvSpPr>
          <p:nvPr>
            <p:ph type="ftr" sz="quarter" idx="13"/>
          </p:nvPr>
        </p:nvSpPr>
        <p:spPr>
          <a:xfrm>
            <a:off x="9052560" y="20979994"/>
            <a:ext cx="14813280" cy="965606"/>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07E8591C-2510-D440-8C93-C55BB573E627}"/>
              </a:ext>
            </a:extLst>
          </p:cNvPr>
          <p:cNvSpPr>
            <a:spLocks noGrp="1"/>
          </p:cNvSpPr>
          <p:nvPr>
            <p:ph type="title"/>
          </p:nvPr>
        </p:nvSpPr>
        <p:spPr>
          <a:xfrm>
            <a:off x="5479394" y="6807752"/>
            <a:ext cx="24688800" cy="4022934"/>
          </a:xfrm>
          <a:prstGeom prst="rect">
            <a:avLst/>
          </a:prstGeom>
        </p:spPr>
        <p:txBody>
          <a:bodyPr>
            <a:normAutofit/>
          </a:bodyPr>
          <a:lstStyle>
            <a:lvl1pPr>
              <a:defRPr sz="8640">
                <a:solidFill>
                  <a:schemeClr val="bg1"/>
                </a:solidFill>
              </a:defRPr>
            </a:lvl1pPr>
          </a:lstStyle>
          <a:p>
            <a:r>
              <a:rPr lang="en-US"/>
              <a:t>Click to edit Master title style</a:t>
            </a:r>
          </a:p>
        </p:txBody>
      </p:sp>
      <p:grpSp>
        <p:nvGrpSpPr>
          <p:cNvPr id="8" name="Group 7">
            <a:extLst>
              <a:ext uri="{FF2B5EF4-FFF2-40B4-BE49-F238E27FC236}">
                <a16:creationId xmlns:a16="http://schemas.microsoft.com/office/drawing/2014/main" id="{A39089A0-14C9-DC44-8804-01E64BCC5434}"/>
              </a:ext>
            </a:extLst>
          </p:cNvPr>
          <p:cNvGrpSpPr/>
          <p:nvPr userDrawn="1"/>
        </p:nvGrpSpPr>
        <p:grpSpPr>
          <a:xfrm>
            <a:off x="822960" y="711747"/>
            <a:ext cx="13146786" cy="2340864"/>
            <a:chOff x="608330" y="5713191"/>
            <a:chExt cx="4869180" cy="731520"/>
          </a:xfrm>
        </p:grpSpPr>
        <p:sp>
          <p:nvSpPr>
            <p:cNvPr id="9" name="Oval 8">
              <a:extLst>
                <a:ext uri="{FF2B5EF4-FFF2-40B4-BE49-F238E27FC236}">
                  <a16:creationId xmlns:a16="http://schemas.microsoft.com/office/drawing/2014/main" id="{97373D9F-BB39-E041-AEA3-B2AC44E6CDA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1" name="Picture 10" descr="Text&#10;&#10;Description automatically generated">
              <a:extLst>
                <a:ext uri="{FF2B5EF4-FFF2-40B4-BE49-F238E27FC236}">
                  <a16:creationId xmlns:a16="http://schemas.microsoft.com/office/drawing/2014/main" id="{C9337686-166D-EF4B-AF28-211B067E28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266131987"/>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ustom_Title Slide">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BD6F0-3B9A-CA42-8AAB-6F86C3087650}"/>
              </a:ext>
            </a:extLst>
          </p:cNvPr>
          <p:cNvSpPr/>
          <p:nvPr userDrawn="1"/>
        </p:nvSpPr>
        <p:spPr>
          <a:xfrm>
            <a:off x="0" y="682752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Picture Placeholder 2">
            <a:extLst>
              <a:ext uri="{FF2B5EF4-FFF2-40B4-BE49-F238E27FC236}">
                <a16:creationId xmlns:a16="http://schemas.microsoft.com/office/drawing/2014/main" id="{10D9287C-96D6-4E5C-A125-94E737A3EB1B}"/>
              </a:ext>
            </a:extLst>
          </p:cNvPr>
          <p:cNvSpPr>
            <a:spLocks noGrp="1"/>
          </p:cNvSpPr>
          <p:nvPr>
            <p:ph type="pic" sz="quarter" idx="13" hasCustomPrompt="1"/>
          </p:nvPr>
        </p:nvSpPr>
        <p:spPr>
          <a:xfrm>
            <a:off x="0" y="23741"/>
            <a:ext cx="32918400" cy="21945600"/>
          </a:xfrm>
          <a:prstGeom prst="rect">
            <a:avLst/>
          </a:prstGeom>
        </p:spPr>
        <p:txBody>
          <a:bodyPr/>
          <a:lstStyle>
            <a:lvl1pPr marL="0" indent="0" algn="r">
              <a:buNone/>
              <a:defRPr b="0"/>
            </a:lvl1pPr>
          </a:lstStyle>
          <a:p>
            <a:r>
              <a:rPr lang="en-US"/>
              <a:t>Custom Background</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5479394" y="11216640"/>
            <a:ext cx="24688800" cy="1219200"/>
          </a:xfrm>
          <a:prstGeom prst="rect">
            <a:avLst/>
          </a:prstGeom>
        </p:spPr>
        <p:txBody>
          <a:bodyPr anchor="ctr">
            <a:noAutofit/>
          </a:bodyPr>
          <a:lstStyle>
            <a:lvl1pPr marL="0" indent="0" algn="l">
              <a:lnSpc>
                <a:spcPct val="100000"/>
              </a:lnSpc>
              <a:buFontTx/>
              <a:buNone/>
              <a:defRPr sz="540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5479394" y="12435840"/>
            <a:ext cx="14538960" cy="1219200"/>
          </a:xfrm>
          <a:prstGeom prst="rect">
            <a:avLst/>
          </a:prstGeom>
        </p:spPr>
        <p:txBody>
          <a:bodyPr>
            <a:normAutofit/>
          </a:bodyPr>
          <a:lstStyle>
            <a:lvl1pPr marL="0" indent="0">
              <a:buNone/>
              <a:defRPr sz="3780" b="0"/>
            </a:lvl1pPr>
            <a:lvl5pPr marL="493776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17137995" y="19788237"/>
            <a:ext cx="14134487" cy="1219200"/>
          </a:xfrm>
          <a:prstGeom prst="rect">
            <a:avLst/>
          </a:prstGeom>
        </p:spPr>
        <p:txBody>
          <a:bodyPr anchor="b">
            <a:noAutofit/>
          </a:bodyPr>
          <a:lstStyle>
            <a:lvl1pPr marL="0" indent="0" algn="r">
              <a:lnSpc>
                <a:spcPct val="100000"/>
              </a:lnSpc>
              <a:spcBef>
                <a:spcPts val="1080"/>
              </a:spcBef>
              <a:spcAft>
                <a:spcPts val="0"/>
              </a:spcAft>
              <a:buFontTx/>
              <a:buNone/>
              <a:defRPr sz="4320" b="0" i="0">
                <a:solidFill>
                  <a:srgbClr val="034E6E"/>
                </a:solidFill>
                <a:latin typeface="+mn-lt"/>
                <a:cs typeface="Arial Black" panose="020B0604020202020204" pitchFamily="34" charset="0"/>
              </a:defRPr>
            </a:lvl1pPr>
            <a:lvl2pPr marL="1234440" indent="0">
              <a:buNone/>
              <a:defRPr sz="4860">
                <a:solidFill>
                  <a:schemeClr val="tx1">
                    <a:tint val="75000"/>
                  </a:schemeClr>
                </a:solidFill>
              </a:defRPr>
            </a:lvl2pPr>
            <a:lvl3pPr marL="2468880" indent="0">
              <a:buNone/>
              <a:defRPr sz="4320">
                <a:solidFill>
                  <a:schemeClr val="tx1">
                    <a:tint val="75000"/>
                  </a:schemeClr>
                </a:solidFill>
              </a:defRPr>
            </a:lvl3pPr>
            <a:lvl4pPr marL="3703320" indent="0">
              <a:buNone/>
              <a:defRPr sz="3780">
                <a:solidFill>
                  <a:schemeClr val="tx1">
                    <a:tint val="75000"/>
                  </a:schemeClr>
                </a:solidFill>
              </a:defRPr>
            </a:lvl4pPr>
            <a:lvl5pPr marL="4937760" indent="0">
              <a:buNone/>
              <a:defRPr sz="3780">
                <a:solidFill>
                  <a:schemeClr val="tx1">
                    <a:tint val="75000"/>
                  </a:schemeClr>
                </a:solidFill>
              </a:defRPr>
            </a:lvl5pPr>
            <a:lvl6pPr marL="6172200" indent="0">
              <a:buNone/>
              <a:defRPr sz="3780">
                <a:solidFill>
                  <a:schemeClr val="tx1">
                    <a:tint val="75000"/>
                  </a:schemeClr>
                </a:solidFill>
              </a:defRPr>
            </a:lvl6pPr>
            <a:lvl7pPr marL="7406640" indent="0">
              <a:buNone/>
              <a:defRPr sz="3780">
                <a:solidFill>
                  <a:schemeClr val="tx1">
                    <a:tint val="75000"/>
                  </a:schemeClr>
                </a:solidFill>
              </a:defRPr>
            </a:lvl7pPr>
            <a:lvl8pPr marL="8641080" indent="0">
              <a:buNone/>
              <a:defRPr sz="3780">
                <a:solidFill>
                  <a:schemeClr val="tx1">
                    <a:tint val="75000"/>
                  </a:schemeClr>
                </a:solidFill>
              </a:defRPr>
            </a:lvl8pPr>
            <a:lvl9pPr marL="9875520" indent="0">
              <a:buNone/>
              <a:defRPr sz="378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4" name="Footer Placeholder 3">
            <a:extLst>
              <a:ext uri="{FF2B5EF4-FFF2-40B4-BE49-F238E27FC236}">
                <a16:creationId xmlns:a16="http://schemas.microsoft.com/office/drawing/2014/main" id="{3BACB3DD-250F-1645-A067-A9D3C6EF8E4E}"/>
              </a:ext>
            </a:extLst>
          </p:cNvPr>
          <p:cNvSpPr>
            <a:spLocks noGrp="1"/>
          </p:cNvSpPr>
          <p:nvPr>
            <p:ph type="ftr" sz="quarter" idx="14"/>
          </p:nvPr>
        </p:nvSpPr>
        <p:spPr>
          <a:xfrm>
            <a:off x="9052560" y="20979994"/>
            <a:ext cx="14813280" cy="965606"/>
          </a:xfrm>
          <a:prstGeom prst="rect">
            <a:avLst/>
          </a:prstGeom>
        </p:spPr>
        <p:txBody>
          <a:bodyPr/>
          <a:lstStyle>
            <a:lvl1pPr algn="ctr">
              <a:defRPr/>
            </a:lvl1pPr>
          </a:lstStyle>
          <a:p>
            <a:r>
              <a:rPr lang="en-US"/>
              <a:t>Footer</a:t>
            </a:r>
          </a:p>
        </p:txBody>
      </p:sp>
      <p:sp>
        <p:nvSpPr>
          <p:cNvPr id="5" name="Title 4">
            <a:extLst>
              <a:ext uri="{FF2B5EF4-FFF2-40B4-BE49-F238E27FC236}">
                <a16:creationId xmlns:a16="http://schemas.microsoft.com/office/drawing/2014/main" id="{80BD9083-7F01-F547-B0B5-FE730E2FBB04}"/>
              </a:ext>
            </a:extLst>
          </p:cNvPr>
          <p:cNvSpPr>
            <a:spLocks noGrp="1"/>
          </p:cNvSpPr>
          <p:nvPr>
            <p:ph type="title"/>
          </p:nvPr>
        </p:nvSpPr>
        <p:spPr>
          <a:xfrm>
            <a:off x="5479394" y="6807752"/>
            <a:ext cx="24688800" cy="4022934"/>
          </a:xfrm>
          <a:prstGeom prst="rect">
            <a:avLst/>
          </a:prstGeom>
        </p:spPr>
        <p:txBody>
          <a:bodyPr>
            <a:normAutofit/>
          </a:bodyPr>
          <a:lstStyle>
            <a:lvl1pPr>
              <a:defRPr sz="8640">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3001BF3D-D695-594B-B8F0-A9696B369B7E}"/>
              </a:ext>
            </a:extLst>
          </p:cNvPr>
          <p:cNvGrpSpPr/>
          <p:nvPr userDrawn="1"/>
        </p:nvGrpSpPr>
        <p:grpSpPr>
          <a:xfrm>
            <a:off x="822960" y="711747"/>
            <a:ext cx="13146786" cy="2340864"/>
            <a:chOff x="608330" y="5713191"/>
            <a:chExt cx="4869180" cy="731520"/>
          </a:xfrm>
        </p:grpSpPr>
        <p:sp>
          <p:nvSpPr>
            <p:cNvPr id="11" name="Oval 10">
              <a:extLst>
                <a:ext uri="{FF2B5EF4-FFF2-40B4-BE49-F238E27FC236}">
                  <a16:creationId xmlns:a16="http://schemas.microsoft.com/office/drawing/2014/main" id="{92130528-4F37-A74E-8DC5-0B71A004E2DB}"/>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2" name="Picture 11" descr="Text&#10;&#10;Description automatically generated">
              <a:extLst>
                <a:ext uri="{FF2B5EF4-FFF2-40B4-BE49-F238E27FC236}">
                  <a16:creationId xmlns:a16="http://schemas.microsoft.com/office/drawing/2014/main" id="{D09C3837-2563-5747-9C9E-F67B72FEB7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656453897"/>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alphaModFix amt="35000"/>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1121664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6" name="Title 1">
            <a:extLst>
              <a:ext uri="{FF2B5EF4-FFF2-40B4-BE49-F238E27FC236}">
                <a16:creationId xmlns:a16="http://schemas.microsoft.com/office/drawing/2014/main" id="{CF485113-1FF2-42A7-A2C2-F3BADC1B7D7C}"/>
              </a:ext>
            </a:extLst>
          </p:cNvPr>
          <p:cNvSpPr>
            <a:spLocks noGrp="1"/>
          </p:cNvSpPr>
          <p:nvPr>
            <p:ph type="title" hasCustomPrompt="1"/>
          </p:nvPr>
        </p:nvSpPr>
        <p:spPr>
          <a:xfrm>
            <a:off x="2194560" y="11460480"/>
            <a:ext cx="26883360" cy="3413760"/>
          </a:xfrm>
          <a:prstGeom prst="rect">
            <a:avLst/>
          </a:prstGeom>
        </p:spPr>
        <p:txBody>
          <a:bodyPr anchor="ctr">
            <a:normAutofit/>
          </a:bodyPr>
          <a:lstStyle>
            <a:lvl1pPr algn="r">
              <a:defRPr sz="864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3F30EC05-5D2B-A642-A141-87A23D7EF171}"/>
              </a:ext>
            </a:extLst>
          </p:cNvPr>
          <p:cNvSpPr>
            <a:spLocks noGrp="1"/>
          </p:cNvSpPr>
          <p:nvPr>
            <p:ph type="ftr" sz="quarter" idx="14"/>
          </p:nvPr>
        </p:nvSpPr>
        <p:spPr>
          <a:xfrm>
            <a:off x="9052560" y="20979994"/>
            <a:ext cx="14813280" cy="965606"/>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78941264-9715-304E-A395-416E7D69D013}"/>
              </a:ext>
            </a:extLst>
          </p:cNvPr>
          <p:cNvGrpSpPr/>
          <p:nvPr userDrawn="1"/>
        </p:nvGrpSpPr>
        <p:grpSpPr>
          <a:xfrm>
            <a:off x="822960" y="711747"/>
            <a:ext cx="13146786" cy="2340864"/>
            <a:chOff x="608330" y="5713191"/>
            <a:chExt cx="4869180" cy="731520"/>
          </a:xfrm>
        </p:grpSpPr>
        <p:sp>
          <p:nvSpPr>
            <p:cNvPr id="7" name="Oval 6">
              <a:extLst>
                <a:ext uri="{FF2B5EF4-FFF2-40B4-BE49-F238E27FC236}">
                  <a16:creationId xmlns:a16="http://schemas.microsoft.com/office/drawing/2014/main" id="{5C2A78AC-7DF4-7244-AFD5-6D8FE3BC9035}"/>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8" name="Picture 7" descr="Text&#10;&#10;Description automatically generated">
              <a:extLst>
                <a:ext uri="{FF2B5EF4-FFF2-40B4-BE49-F238E27FC236}">
                  <a16:creationId xmlns:a16="http://schemas.microsoft.com/office/drawing/2014/main" id="{8A4504EC-B33D-0648-8D49-E5E4048226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747269543"/>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1121664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7" name="Title 1">
            <a:extLst>
              <a:ext uri="{FF2B5EF4-FFF2-40B4-BE49-F238E27FC236}">
                <a16:creationId xmlns:a16="http://schemas.microsoft.com/office/drawing/2014/main" id="{52D48E31-4EE7-433A-92DA-4E87D5712D38}"/>
              </a:ext>
            </a:extLst>
          </p:cNvPr>
          <p:cNvSpPr>
            <a:spLocks noGrp="1"/>
          </p:cNvSpPr>
          <p:nvPr>
            <p:ph type="title" hasCustomPrompt="1"/>
          </p:nvPr>
        </p:nvSpPr>
        <p:spPr>
          <a:xfrm>
            <a:off x="2194560" y="11460480"/>
            <a:ext cx="26883360" cy="3413760"/>
          </a:xfrm>
          <a:prstGeom prst="rect">
            <a:avLst/>
          </a:prstGeom>
        </p:spPr>
        <p:txBody>
          <a:bodyPr anchor="ctr">
            <a:normAutofit/>
          </a:bodyPr>
          <a:lstStyle>
            <a:lvl1pPr algn="r">
              <a:defRPr sz="864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04D8D159-D557-8445-8D7D-A7B4FB8DC6D2}"/>
              </a:ext>
            </a:extLst>
          </p:cNvPr>
          <p:cNvSpPr>
            <a:spLocks noGrp="1"/>
          </p:cNvSpPr>
          <p:nvPr>
            <p:ph type="ftr" sz="quarter" idx="14"/>
          </p:nvPr>
        </p:nvSpPr>
        <p:spPr>
          <a:xfrm>
            <a:off x="9052560" y="20979994"/>
            <a:ext cx="14813280" cy="965606"/>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26317DD0-B891-2D45-8C53-8106041BD3A2}"/>
              </a:ext>
            </a:extLst>
          </p:cNvPr>
          <p:cNvGrpSpPr/>
          <p:nvPr userDrawn="1"/>
        </p:nvGrpSpPr>
        <p:grpSpPr>
          <a:xfrm>
            <a:off x="822960" y="711747"/>
            <a:ext cx="13146786" cy="2340864"/>
            <a:chOff x="608330" y="5713191"/>
            <a:chExt cx="4869180" cy="731520"/>
          </a:xfrm>
        </p:grpSpPr>
        <p:sp>
          <p:nvSpPr>
            <p:cNvPr id="6" name="Oval 5">
              <a:extLst>
                <a:ext uri="{FF2B5EF4-FFF2-40B4-BE49-F238E27FC236}">
                  <a16:creationId xmlns:a16="http://schemas.microsoft.com/office/drawing/2014/main" id="{D38CB3DD-BD8D-E243-B127-02DD823B4586}"/>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8" name="Picture 7" descr="Text&#10;&#10;Description automatically generated">
              <a:extLst>
                <a:ext uri="{FF2B5EF4-FFF2-40B4-BE49-F238E27FC236}">
                  <a16:creationId xmlns:a16="http://schemas.microsoft.com/office/drawing/2014/main" id="{779140A7-6F13-8746-A80D-F348504C34B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954949277"/>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a:alphaModFix amt="20000"/>
            <a:lum/>
            <a:extLst>
              <a:ext uri="{BEBA8EAE-BF5A-486C-A8C5-ECC9F3942E4B}">
                <a14:imgProps xmlns:a14="http://schemas.microsoft.com/office/drawing/2010/main">
                  <a14:imgLayer r:embed="rId3">
                    <a14:imgEffect>
                      <a14:sharpenSoften amount="1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1121664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7" name="Title 1">
            <a:extLst>
              <a:ext uri="{FF2B5EF4-FFF2-40B4-BE49-F238E27FC236}">
                <a16:creationId xmlns:a16="http://schemas.microsoft.com/office/drawing/2014/main" id="{B7B4D186-202B-4D9D-9B84-6613D97D87B7}"/>
              </a:ext>
            </a:extLst>
          </p:cNvPr>
          <p:cNvSpPr>
            <a:spLocks noGrp="1"/>
          </p:cNvSpPr>
          <p:nvPr>
            <p:ph type="title" hasCustomPrompt="1"/>
          </p:nvPr>
        </p:nvSpPr>
        <p:spPr>
          <a:xfrm>
            <a:off x="2194560" y="11460480"/>
            <a:ext cx="26883360" cy="3413760"/>
          </a:xfrm>
          <a:prstGeom prst="rect">
            <a:avLst/>
          </a:prstGeom>
        </p:spPr>
        <p:txBody>
          <a:bodyPr anchor="ctr">
            <a:normAutofit/>
          </a:bodyPr>
          <a:lstStyle>
            <a:lvl1pPr algn="r">
              <a:defRPr sz="864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16364120-E00D-5240-A253-0A3F99C7B4AB}"/>
              </a:ext>
            </a:extLst>
          </p:cNvPr>
          <p:cNvSpPr>
            <a:spLocks noGrp="1"/>
          </p:cNvSpPr>
          <p:nvPr>
            <p:ph type="ftr" sz="quarter" idx="14"/>
          </p:nvPr>
        </p:nvSpPr>
        <p:spPr>
          <a:xfrm>
            <a:off x="9052560" y="20979994"/>
            <a:ext cx="14813280" cy="965606"/>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DD10DD96-3E13-8D49-AC00-4624B6850C6F}"/>
              </a:ext>
            </a:extLst>
          </p:cNvPr>
          <p:cNvGrpSpPr/>
          <p:nvPr userDrawn="1"/>
        </p:nvGrpSpPr>
        <p:grpSpPr>
          <a:xfrm>
            <a:off x="822960" y="711747"/>
            <a:ext cx="13146786" cy="2340864"/>
            <a:chOff x="608330" y="5713191"/>
            <a:chExt cx="4869180" cy="731520"/>
          </a:xfrm>
        </p:grpSpPr>
        <p:sp>
          <p:nvSpPr>
            <p:cNvPr id="6" name="Oval 5">
              <a:extLst>
                <a:ext uri="{FF2B5EF4-FFF2-40B4-BE49-F238E27FC236}">
                  <a16:creationId xmlns:a16="http://schemas.microsoft.com/office/drawing/2014/main" id="{83018A5A-B9D4-3049-B92F-DAFF834EC98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8" name="Picture 7" descr="Text&#10;&#10;Description automatically generated">
              <a:extLst>
                <a:ext uri="{FF2B5EF4-FFF2-40B4-BE49-F238E27FC236}">
                  <a16:creationId xmlns:a16="http://schemas.microsoft.com/office/drawing/2014/main" id="{368E476D-D145-F74A-BD95-647E11E2FE7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833410167"/>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1121664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7" name="Title 1">
            <a:extLst>
              <a:ext uri="{FF2B5EF4-FFF2-40B4-BE49-F238E27FC236}">
                <a16:creationId xmlns:a16="http://schemas.microsoft.com/office/drawing/2014/main" id="{A7933955-677B-47AF-A0B4-99F1D1F875C9}"/>
              </a:ext>
            </a:extLst>
          </p:cNvPr>
          <p:cNvSpPr>
            <a:spLocks noGrp="1"/>
          </p:cNvSpPr>
          <p:nvPr>
            <p:ph type="title" hasCustomPrompt="1"/>
          </p:nvPr>
        </p:nvSpPr>
        <p:spPr>
          <a:xfrm>
            <a:off x="2194560" y="11460480"/>
            <a:ext cx="26883360" cy="3413760"/>
          </a:xfrm>
          <a:prstGeom prst="rect">
            <a:avLst/>
          </a:prstGeom>
        </p:spPr>
        <p:txBody>
          <a:bodyPr anchor="ctr">
            <a:normAutofit/>
          </a:bodyPr>
          <a:lstStyle>
            <a:lvl1pPr algn="r">
              <a:defRPr sz="864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6B637FE3-7823-4041-8528-9306FCDAA54F}"/>
              </a:ext>
            </a:extLst>
          </p:cNvPr>
          <p:cNvSpPr>
            <a:spLocks noGrp="1"/>
          </p:cNvSpPr>
          <p:nvPr>
            <p:ph type="ftr" sz="quarter" idx="14"/>
          </p:nvPr>
        </p:nvSpPr>
        <p:spPr>
          <a:xfrm>
            <a:off x="9052560" y="20979994"/>
            <a:ext cx="14813280" cy="965606"/>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140FD09E-2F12-F74F-83EF-6083EC7299C1}"/>
              </a:ext>
            </a:extLst>
          </p:cNvPr>
          <p:cNvGrpSpPr/>
          <p:nvPr userDrawn="1"/>
        </p:nvGrpSpPr>
        <p:grpSpPr>
          <a:xfrm>
            <a:off x="822960" y="711747"/>
            <a:ext cx="13146786" cy="2340864"/>
            <a:chOff x="608330" y="5713191"/>
            <a:chExt cx="4869180" cy="731520"/>
          </a:xfrm>
        </p:grpSpPr>
        <p:sp>
          <p:nvSpPr>
            <p:cNvPr id="6" name="Oval 5">
              <a:extLst>
                <a:ext uri="{FF2B5EF4-FFF2-40B4-BE49-F238E27FC236}">
                  <a16:creationId xmlns:a16="http://schemas.microsoft.com/office/drawing/2014/main" id="{FF271B4C-1CBC-8544-944A-FBC3A21672A2}"/>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8" name="Picture 7" descr="Text&#10;&#10;Description automatically generated">
              <a:extLst>
                <a:ext uri="{FF2B5EF4-FFF2-40B4-BE49-F238E27FC236}">
                  <a16:creationId xmlns:a16="http://schemas.microsoft.com/office/drawing/2014/main" id="{7F7A69E9-01CB-084F-A36C-6B0344555F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80962753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1121664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2194560" y="11460480"/>
            <a:ext cx="26883360" cy="3413760"/>
          </a:xfrm>
          <a:prstGeom prst="rect">
            <a:avLst/>
          </a:prstGeom>
        </p:spPr>
        <p:txBody>
          <a:bodyPr anchor="ctr">
            <a:normAutofit/>
          </a:bodyPr>
          <a:lstStyle>
            <a:lvl1pPr algn="r">
              <a:defRPr sz="864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9052560" y="20979994"/>
            <a:ext cx="14813280" cy="965606"/>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822960" y="711747"/>
            <a:ext cx="13146786" cy="2340864"/>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750487670"/>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6827525"/>
            <a:ext cx="32918400" cy="4022934"/>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5479395" y="11963066"/>
            <a:ext cx="25793087" cy="12192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822960" y="711747"/>
            <a:ext cx="13146786" cy="2340864"/>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5479393" y="8211010"/>
            <a:ext cx="16448465" cy="1255728"/>
          </a:xfrm>
          <a:prstGeom prst="rect">
            <a:avLst/>
          </a:prstGeom>
          <a:noFill/>
        </p:spPr>
        <p:txBody>
          <a:bodyPr wrap="square" rtlCol="0" anchor="ctr">
            <a:spAutoFit/>
          </a:bodyPr>
          <a:lstStyle/>
          <a:p>
            <a:pPr algn="l"/>
            <a:r>
              <a:rPr lang="en-US" sz="7560">
                <a:solidFill>
                  <a:schemeClr val="bg1"/>
                </a:solidFill>
                <a:latin typeface="+mj-lt"/>
              </a:rPr>
              <a:t>Thank You</a:t>
            </a:r>
          </a:p>
        </p:txBody>
      </p:sp>
    </p:spTree>
    <p:extLst>
      <p:ext uri="{BB962C8B-B14F-4D97-AF65-F5344CB8AC3E}">
        <p14:creationId xmlns:p14="http://schemas.microsoft.com/office/powerpoint/2010/main" val="390696023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CFE452A-D9DE-4C0C-9E8B-9A9334108807}" type="datetime1">
              <a:rPr lang="en-US" smtClean="0"/>
              <a:pPr>
                <a:defRPr/>
              </a:pPr>
              <a:t>5/18/2025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8587C38-598F-4697-A751-AD09057FFE32}" type="slidenum">
              <a:rPr lang="en-US" altLang="en-US" smtClean="0"/>
              <a:pPr>
                <a:defRPr/>
              </a:pPr>
              <a:t>‹#›</a:t>
            </a:fld>
            <a:endParaRPr lang="en-US" altLang="en-US"/>
          </a:p>
        </p:txBody>
      </p:sp>
    </p:spTree>
    <p:extLst>
      <p:ext uri="{BB962C8B-B14F-4D97-AF65-F5344CB8AC3E}">
        <p14:creationId xmlns:p14="http://schemas.microsoft.com/office/powerpoint/2010/main" val="612780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theme" Target="../theme/theme5.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image" Target="../media/image12.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image" Target="../media/image11.png"/><Relationship Id="rId8"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pPr>
              <a:defRPr/>
            </a:pPr>
            <a:fld id="{A2ED19D4-8A05-4D23-BD61-1C59EC97AD58}" type="datetime1">
              <a:rPr lang="en-US" smtClean="0"/>
              <a:pPr>
                <a:defRPr/>
              </a:pPr>
              <a:t>5/18/2025</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pPr>
              <a:defRPr/>
            </a:pPr>
            <a:fld id="{41163D43-A1FA-4713-BD70-A683E7C75841}" type="slidenum">
              <a:rPr lang="en-US" altLang="en-US" smtClean="0"/>
              <a:pPr>
                <a:defRPr/>
              </a:pPr>
              <a:t>‹#›</a:t>
            </a:fld>
            <a:endParaRPr lang="en-US" altLang="en-US"/>
          </a:p>
        </p:txBody>
      </p:sp>
    </p:spTree>
    <p:extLst>
      <p:ext uri="{BB962C8B-B14F-4D97-AF65-F5344CB8AC3E}">
        <p14:creationId xmlns:p14="http://schemas.microsoft.com/office/powerpoint/2010/main" val="2769677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431F3-4316-46BA-81AB-85D28A41A31B}"/>
              </a:ext>
            </a:extLst>
          </p:cNvPr>
          <p:cNvSpPr>
            <a:spLocks noGrp="1"/>
          </p:cNvSpPr>
          <p:nvPr>
            <p:ph type="title"/>
          </p:nvPr>
        </p:nvSpPr>
        <p:spPr>
          <a:xfrm>
            <a:off x="3813672" y="607115"/>
            <a:ext cx="25291057" cy="4241802"/>
          </a:xfrm>
          <a:prstGeom prst="rect">
            <a:avLst/>
          </a:prstGeom>
        </p:spPr>
        <p:txBody>
          <a:bodyPr vert="horz" lIns="91440" tIns="45720" rIns="91440" bIns="45720" rtlCol="0" anchor="ctr">
            <a:normAutofit/>
          </a:bodyPr>
          <a:lstStyle/>
          <a:p>
            <a:r>
              <a:rPr lang="en-US" dirty="0"/>
              <a:t>Click to edit Master t</a:t>
            </a:r>
          </a:p>
        </p:txBody>
      </p:sp>
      <p:sp>
        <p:nvSpPr>
          <p:cNvPr id="3" name="Text Placeholder 2">
            <a:extLst>
              <a:ext uri="{FF2B5EF4-FFF2-40B4-BE49-F238E27FC236}">
                <a16:creationId xmlns:a16="http://schemas.microsoft.com/office/drawing/2014/main" id="{680B6579-132D-4CB8-B2A0-B2C4B522AD22}"/>
              </a:ext>
            </a:extLst>
          </p:cNvPr>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860619-DDA1-4F9E-948B-4545741DC5E1}"/>
              </a:ext>
            </a:extLst>
          </p:cNvPr>
          <p:cNvSpPr>
            <a:spLocks noGrp="1"/>
          </p:cNvSpPr>
          <p:nvPr>
            <p:ph type="dt" sz="half" idx="2"/>
          </p:nvPr>
        </p:nvSpPr>
        <p:spPr>
          <a:xfrm>
            <a:off x="2263140" y="20340322"/>
            <a:ext cx="7406640" cy="1168400"/>
          </a:xfrm>
          <a:prstGeom prst="rect">
            <a:avLst/>
          </a:prstGeom>
        </p:spPr>
        <p:txBody>
          <a:bodyPr vert="horz" lIns="91440" tIns="45720" rIns="91440" bIns="45720" rtlCol="0" anchor="ctr"/>
          <a:lstStyle>
            <a:lvl1pPr algn="l">
              <a:defRPr sz="3240">
                <a:solidFill>
                  <a:schemeClr val="tx1">
                    <a:tint val="75000"/>
                  </a:schemeClr>
                </a:solidFill>
              </a:defRPr>
            </a:lvl1pPr>
          </a:lstStyle>
          <a:p>
            <a:fld id="{1199C35D-3BB3-4D8F-9B48-9C9A9BD4177F}" type="datetimeFigureOut">
              <a:rPr lang="en-US" smtClean="0"/>
              <a:t>5/18/2025</a:t>
            </a:fld>
            <a:endParaRPr lang="en-US"/>
          </a:p>
        </p:txBody>
      </p:sp>
      <p:sp>
        <p:nvSpPr>
          <p:cNvPr id="5" name="Footer Placeholder 4">
            <a:extLst>
              <a:ext uri="{FF2B5EF4-FFF2-40B4-BE49-F238E27FC236}">
                <a16:creationId xmlns:a16="http://schemas.microsoft.com/office/drawing/2014/main" id="{1DDAB8D2-C0D4-473D-BE4F-6F840D609D49}"/>
              </a:ext>
            </a:extLst>
          </p:cNvPr>
          <p:cNvSpPr>
            <a:spLocks noGrp="1"/>
          </p:cNvSpPr>
          <p:nvPr>
            <p:ph type="ftr" sz="quarter" idx="3"/>
          </p:nvPr>
        </p:nvSpPr>
        <p:spPr>
          <a:xfrm>
            <a:off x="10904220" y="20340322"/>
            <a:ext cx="11109960" cy="1168400"/>
          </a:xfrm>
          <a:prstGeom prst="rect">
            <a:avLst/>
          </a:prstGeom>
        </p:spPr>
        <p:txBody>
          <a:bodyPr vert="horz" lIns="91440" tIns="45720" rIns="91440" bIns="45720" rtlCol="0" anchor="ctr"/>
          <a:lstStyle>
            <a:lvl1pPr algn="ctr">
              <a:defRPr sz="32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5B9CCE-6DBA-4EC4-ABFA-EDBF01D27A38}"/>
              </a:ext>
            </a:extLst>
          </p:cNvPr>
          <p:cNvSpPr>
            <a:spLocks noGrp="1"/>
          </p:cNvSpPr>
          <p:nvPr>
            <p:ph type="sldNum" sz="quarter" idx="4"/>
          </p:nvPr>
        </p:nvSpPr>
        <p:spPr>
          <a:xfrm>
            <a:off x="23248620" y="20340322"/>
            <a:ext cx="7406640" cy="1168400"/>
          </a:xfrm>
          <a:prstGeom prst="rect">
            <a:avLst/>
          </a:prstGeom>
        </p:spPr>
        <p:txBody>
          <a:bodyPr vert="horz" lIns="91440" tIns="45720" rIns="91440" bIns="45720" rtlCol="0" anchor="ctr"/>
          <a:lstStyle>
            <a:lvl1pPr algn="r">
              <a:defRPr sz="3240">
                <a:solidFill>
                  <a:schemeClr val="tx1">
                    <a:tint val="75000"/>
                  </a:schemeClr>
                </a:solidFill>
              </a:defRPr>
            </a:lvl1pPr>
          </a:lstStyle>
          <a:p>
            <a:fld id="{A5E9245A-8E95-4088-9CA7-EE692591093F}" type="slidenum">
              <a:rPr lang="en-US" smtClean="0"/>
              <a:t>‹#›</a:t>
            </a:fld>
            <a:endParaRPr lang="en-US"/>
          </a:p>
        </p:txBody>
      </p:sp>
      <p:pic>
        <p:nvPicPr>
          <p:cNvPr id="1026" name="Picture 2">
            <a:extLst>
              <a:ext uri="{FF2B5EF4-FFF2-40B4-BE49-F238E27FC236}">
                <a16:creationId xmlns:a16="http://schemas.microsoft.com/office/drawing/2014/main" id="{D0751051-177F-4E6D-BBE5-D61E1FC2DB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200" y="912743"/>
            <a:ext cx="2840378" cy="336637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0C5CD59C-99F4-4AD8-85D8-A0797F5EC6E4}"/>
              </a:ext>
            </a:extLst>
          </p:cNvPr>
          <p:cNvCxnSpPr/>
          <p:nvPr/>
        </p:nvCxnSpPr>
        <p:spPr>
          <a:xfrm>
            <a:off x="2263140" y="20034691"/>
            <a:ext cx="2839212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31F68-9A2A-4235-9C8F-D6D65EC793A0}"/>
              </a:ext>
            </a:extLst>
          </p:cNvPr>
          <p:cNvCxnSpPr/>
          <p:nvPr/>
        </p:nvCxnSpPr>
        <p:spPr>
          <a:xfrm>
            <a:off x="2263140" y="607114"/>
            <a:ext cx="2839212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969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468880" rtl="0" eaLnBrk="1" latinLnBrk="0" hangingPunct="1">
        <a:lnSpc>
          <a:spcPct val="90000"/>
        </a:lnSpc>
        <a:spcBef>
          <a:spcPct val="0"/>
        </a:spcBef>
        <a:buNone/>
        <a:defRPr sz="11880" kern="120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1"/>
            <a:ext cx="28392120" cy="42418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3140" y="20340322"/>
            <a:ext cx="7406640" cy="1168400"/>
          </a:xfrm>
          <a:prstGeom prst="rect">
            <a:avLst/>
          </a:prstGeom>
        </p:spPr>
        <p:txBody>
          <a:bodyPr vert="horz" lIns="91440" tIns="45720" rIns="91440" bIns="45720" rtlCol="0" anchor="ctr"/>
          <a:lstStyle>
            <a:lvl1pPr algn="l">
              <a:defRPr sz="3240">
                <a:solidFill>
                  <a:schemeClr val="tx1">
                    <a:tint val="75000"/>
                  </a:schemeClr>
                </a:solidFill>
              </a:defRPr>
            </a:lvl1pPr>
          </a:lstStyle>
          <a:p>
            <a:fld id="{F8C7E084-BF64-4A6B-A2FB-B2E5F77A2332}" type="datetime1">
              <a:rPr lang="en-US" smtClean="0"/>
              <a:t>5/18/2025</a:t>
            </a:fld>
            <a:endParaRPr lang="en-US"/>
          </a:p>
        </p:txBody>
      </p:sp>
      <p:sp>
        <p:nvSpPr>
          <p:cNvPr id="5" name="Footer Placeholder 4"/>
          <p:cNvSpPr>
            <a:spLocks noGrp="1"/>
          </p:cNvSpPr>
          <p:nvPr>
            <p:ph type="ftr" sz="quarter" idx="3"/>
          </p:nvPr>
        </p:nvSpPr>
        <p:spPr>
          <a:xfrm>
            <a:off x="10904220" y="20340322"/>
            <a:ext cx="11109960" cy="1168400"/>
          </a:xfrm>
          <a:prstGeom prst="rect">
            <a:avLst/>
          </a:prstGeom>
        </p:spPr>
        <p:txBody>
          <a:bodyPr vert="horz" lIns="91440" tIns="45720" rIns="91440" bIns="45720" rtlCol="0" anchor="ctr"/>
          <a:lstStyle>
            <a:lvl1pPr algn="ctr">
              <a:defRPr sz="32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2"/>
            <a:ext cx="7406640" cy="1168400"/>
          </a:xfrm>
          <a:prstGeom prst="rect">
            <a:avLst/>
          </a:prstGeom>
        </p:spPr>
        <p:txBody>
          <a:bodyPr vert="horz" lIns="91440" tIns="45720" rIns="91440" bIns="45720" rtlCol="0" anchor="ctr"/>
          <a:lstStyle>
            <a:lvl1pPr algn="r">
              <a:defRPr sz="3240">
                <a:solidFill>
                  <a:schemeClr val="tx1">
                    <a:tint val="75000"/>
                  </a:schemeClr>
                </a:solidFill>
              </a:defRPr>
            </a:lvl1pPr>
          </a:lstStyle>
          <a:p>
            <a:fld id="{DDAE79DE-E2CD-4409-97EA-8D66D2239F8B}" type="slidenum">
              <a:rPr lang="en-US" smtClean="0"/>
              <a:t>‹#›</a:t>
            </a:fld>
            <a:endParaRPr lang="en-US"/>
          </a:p>
        </p:txBody>
      </p:sp>
    </p:spTree>
    <p:extLst>
      <p:ext uri="{BB962C8B-B14F-4D97-AF65-F5344CB8AC3E}">
        <p14:creationId xmlns:p14="http://schemas.microsoft.com/office/powerpoint/2010/main" val="840219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2468880" rtl="0" eaLnBrk="1" latinLnBrk="0" hangingPunct="1">
        <a:lnSpc>
          <a:spcPct val="90000"/>
        </a:lnSpc>
        <a:spcBef>
          <a:spcPct val="0"/>
        </a:spcBef>
        <a:buNone/>
        <a:defRPr sz="11880" kern="120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1371601" y="1640794"/>
            <a:ext cx="27625145" cy="1777523"/>
          </a:xfrm>
          <a:prstGeom prst="rect">
            <a:avLst/>
          </a:prstGeom>
        </p:spPr>
        <p:txBody>
          <a:bodyPr vert="horz" lIns="73152" tIns="45720" rIns="91440" bIns="91440" rtlCol="0" anchor="b" anchorCtr="0">
            <a:noAutofit/>
          </a:bodyPr>
          <a:lstStyle/>
          <a:p>
            <a:r>
              <a:rPr lang="en-US"/>
              <a:t>Click to edit Master title style</a:t>
            </a:r>
            <a:endParaRPr lang="en-US" dirty="0"/>
          </a:p>
        </p:txBody>
      </p:sp>
      <p:sp>
        <p:nvSpPr>
          <p:cNvPr id="5" name="Text Placeholder 4"/>
          <p:cNvSpPr>
            <a:spLocks noGrp="1"/>
          </p:cNvSpPr>
          <p:nvPr>
            <p:ph type="body" idx="1"/>
          </p:nvPr>
        </p:nvSpPr>
        <p:spPr>
          <a:xfrm>
            <a:off x="1371600" y="3779520"/>
            <a:ext cx="30144739" cy="15986765"/>
          </a:xfrm>
          <a:prstGeom prst="rect">
            <a:avLst/>
          </a:prstGeom>
        </p:spPr>
        <p:txBody>
          <a:bodyPr vert="horz" lIns="0" tIns="18288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3" name="Slide Number Placeholder 2"/>
          <p:cNvSpPr>
            <a:spLocks noGrp="1"/>
          </p:cNvSpPr>
          <p:nvPr>
            <p:ph type="sldNum" sz="quarter" idx="4"/>
          </p:nvPr>
        </p:nvSpPr>
        <p:spPr>
          <a:xfrm>
            <a:off x="27591770" y="20340322"/>
            <a:ext cx="3924569" cy="1168400"/>
          </a:xfrm>
          <a:prstGeom prst="rect">
            <a:avLst/>
          </a:prstGeom>
        </p:spPr>
        <p:txBody>
          <a:bodyPr vert="horz" lIns="91440" tIns="45720" rIns="91440" bIns="45720" rtlCol="0" anchor="ctr"/>
          <a:lstStyle>
            <a:lvl1pPr algn="r">
              <a:defRPr sz="2700">
                <a:solidFill>
                  <a:schemeClr val="bg2"/>
                </a:solidFill>
              </a:defRPr>
            </a:lvl1pPr>
          </a:lstStyle>
          <a:p>
            <a:r>
              <a:rPr lang="en-US" dirty="0"/>
              <a:t>brattle.com | </a:t>
            </a:r>
            <a:fld id="{C95ECF09-ED6D-489D-87B4-9DBCD4D54A41}" type="slidenum">
              <a:rPr lang="en-US" smtClean="0"/>
              <a:pPr/>
              <a:t>‹#›</a:t>
            </a:fld>
            <a:endParaRPr lang="en-US" dirty="0"/>
          </a:p>
        </p:txBody>
      </p:sp>
    </p:spTree>
    <p:extLst>
      <p:ext uri="{BB962C8B-B14F-4D97-AF65-F5344CB8AC3E}">
        <p14:creationId xmlns:p14="http://schemas.microsoft.com/office/powerpoint/2010/main" val="20668629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hf hdr="0" dt="0"/>
  <p:txStyles>
    <p:titleStyle>
      <a:lvl1pPr algn="l" defTabSz="1234440" rtl="0" eaLnBrk="1" latinLnBrk="0" hangingPunct="1">
        <a:lnSpc>
          <a:spcPct val="80000"/>
        </a:lnSpc>
        <a:spcBef>
          <a:spcPct val="0"/>
        </a:spcBef>
        <a:buNone/>
        <a:defRPr sz="8640" kern="1200">
          <a:solidFill>
            <a:schemeClr val="accent1"/>
          </a:solidFill>
          <a:latin typeface="Calibri" panose="020F0502020204030204" pitchFamily="34" charset="0"/>
          <a:ea typeface="+mj-ea"/>
          <a:cs typeface="Calibri" panose="020F0502020204030204" pitchFamily="34" charset="0"/>
        </a:defRPr>
      </a:lvl1pPr>
    </p:titleStyle>
    <p:bodyStyle>
      <a:lvl1pPr marL="235745" indent="-235745" algn="l" defTabSz="1234440" rtl="0" eaLnBrk="1" latinLnBrk="0" hangingPunct="1">
        <a:spcBef>
          <a:spcPts val="4860"/>
        </a:spcBef>
        <a:buSzPct val="25000"/>
        <a:buFont typeface="Calibri Light" panose="020F0302020204030204" pitchFamily="34" charset="0"/>
        <a:buChar char=" "/>
        <a:defRPr sz="6480" kern="1200">
          <a:solidFill>
            <a:schemeClr val="tx1"/>
          </a:solidFill>
          <a:latin typeface="+mn-lt"/>
          <a:ea typeface="+mn-ea"/>
          <a:cs typeface="+mn-cs"/>
        </a:defRPr>
      </a:lvl1pPr>
      <a:lvl2pPr marL="934403" indent="-634365" algn="l" defTabSz="1234440" rtl="0" eaLnBrk="1" latinLnBrk="0" hangingPunct="1">
        <a:spcBef>
          <a:spcPts val="1620"/>
        </a:spcBef>
        <a:buClr>
          <a:schemeClr val="accent2"/>
        </a:buClr>
        <a:buSzPct val="90000"/>
        <a:buFont typeface="Wingdings 2" panose="05020102010507070707" pitchFamily="18" charset="2"/>
        <a:buChar char=""/>
        <a:defRPr sz="5940" kern="1200">
          <a:solidFill>
            <a:schemeClr val="tx1"/>
          </a:solidFill>
          <a:latin typeface="+mn-lt"/>
          <a:ea typeface="+mn-ea"/>
          <a:cs typeface="+mn-cs"/>
        </a:defRPr>
      </a:lvl2pPr>
      <a:lvl3pPr marL="1547338" indent="-612935" algn="l" defTabSz="1234440" rtl="0" eaLnBrk="1" latinLnBrk="0" hangingPunct="1">
        <a:spcBef>
          <a:spcPts val="810"/>
        </a:spcBef>
        <a:buClr>
          <a:schemeClr val="accent2"/>
        </a:buClr>
        <a:buSzPct val="100000"/>
        <a:buFont typeface="Calibri" panose="020F0502020204030204" pitchFamily="34" charset="0"/>
        <a:buChar char="–"/>
        <a:defRPr sz="5400" kern="1200">
          <a:solidFill>
            <a:schemeClr val="tx1"/>
          </a:solidFill>
          <a:latin typeface="+mn-lt"/>
          <a:ea typeface="+mn-ea"/>
          <a:cs typeface="+mn-cs"/>
        </a:defRPr>
      </a:lvl3pPr>
      <a:lvl4pPr marL="2168843" indent="-621508" algn="l" defTabSz="1234440" rtl="0" eaLnBrk="1" latinLnBrk="0" hangingPunct="1">
        <a:spcBef>
          <a:spcPts val="810"/>
        </a:spcBef>
        <a:buClr>
          <a:schemeClr val="tx1">
            <a:lumMod val="60000"/>
            <a:lumOff val="40000"/>
          </a:schemeClr>
        </a:buClr>
        <a:buSzPct val="70000"/>
        <a:buFont typeface="Wingdings 3" panose="05040102010807070707" pitchFamily="18" charset="2"/>
        <a:buChar char=""/>
        <a:defRPr sz="4320" kern="1200">
          <a:solidFill>
            <a:schemeClr val="tx1"/>
          </a:solidFill>
          <a:latin typeface="+mn-lt"/>
          <a:ea typeface="+mn-ea"/>
          <a:cs typeface="+mn-cs"/>
        </a:defRPr>
      </a:lvl4pPr>
      <a:lvl5pPr marL="942975" indent="-690088" algn="l" defTabSz="1234440" rtl="0" eaLnBrk="1" latinLnBrk="0" hangingPunct="1">
        <a:spcBef>
          <a:spcPts val="4860"/>
        </a:spcBef>
        <a:buClr>
          <a:schemeClr val="accent2"/>
        </a:buClr>
        <a:buSzPct val="150000"/>
        <a:buFont typeface="Calibri" panose="020F0502020204030204" pitchFamily="34" charset="0"/>
        <a:buChar char="‟"/>
        <a:defRPr sz="5940" i="1" kern="1200" baseline="0">
          <a:solidFill>
            <a:schemeClr val="tx1"/>
          </a:solidFill>
          <a:latin typeface="+mn-lt"/>
          <a:ea typeface="+mn-ea"/>
          <a:cs typeface="+mn-cs"/>
        </a:defRPr>
      </a:lvl5pPr>
      <a:lvl6pPr marL="252890" indent="-197168" algn="l" defTabSz="1234440" rtl="0" eaLnBrk="1" latinLnBrk="0" hangingPunct="1">
        <a:spcBef>
          <a:spcPts val="8100"/>
        </a:spcBef>
        <a:buSzPct val="25000"/>
        <a:buFont typeface="Calibri" panose="020F0502020204030204" pitchFamily="34" charset="0"/>
        <a:buChar char=" "/>
        <a:defRPr sz="4320" b="1" i="0" kern="1200" cap="all" spc="135" baseline="0">
          <a:solidFill>
            <a:schemeClr val="accent2"/>
          </a:solidFill>
          <a:latin typeface="Calibri" panose="020F0502020204030204" pitchFamily="34" charset="0"/>
          <a:ea typeface="+mn-ea"/>
          <a:cs typeface="Calibri" panose="020F0502020204030204" pitchFamily="34" charset="0"/>
        </a:defRPr>
      </a:lvl6pPr>
      <a:lvl7pPr marL="252890" indent="0" algn="l" defTabSz="1234440" rtl="0" eaLnBrk="1" latinLnBrk="0" hangingPunct="1">
        <a:spcBef>
          <a:spcPts val="4860"/>
        </a:spcBef>
        <a:buFont typeface="Arial"/>
        <a:buNone/>
        <a:defRPr sz="5940" b="1" kern="1200" baseline="0">
          <a:solidFill>
            <a:schemeClr val="tx2"/>
          </a:solidFill>
          <a:latin typeface="Calibri" panose="020F0502020204030204" pitchFamily="34" charset="0"/>
          <a:ea typeface="+mn-ea"/>
          <a:cs typeface="+mn-cs"/>
        </a:defRPr>
      </a:lvl7pPr>
      <a:lvl8pPr marL="9258300" indent="-617220" algn="l" defTabSz="1234440" rtl="0" eaLnBrk="1" latinLnBrk="0" hangingPunct="1">
        <a:spcBef>
          <a:spcPct val="20000"/>
        </a:spcBef>
        <a:buFont typeface="Arial"/>
        <a:buChar char="•"/>
        <a:defRPr sz="5400" kern="1200">
          <a:solidFill>
            <a:schemeClr val="tx1"/>
          </a:solidFill>
          <a:latin typeface="+mn-lt"/>
          <a:ea typeface="+mn-ea"/>
          <a:cs typeface="+mn-cs"/>
        </a:defRPr>
      </a:lvl8pPr>
      <a:lvl9pPr marL="10492740" indent="-617220" algn="l" defTabSz="1234440" rtl="0" eaLnBrk="1" latinLnBrk="0" hangingPunct="1">
        <a:spcBef>
          <a:spcPct val="20000"/>
        </a:spcBef>
        <a:buFont typeface="Arial"/>
        <a:buChar char="•"/>
        <a:defRPr sz="5400" kern="1200">
          <a:solidFill>
            <a:schemeClr val="tx1"/>
          </a:solidFill>
          <a:latin typeface="+mn-lt"/>
          <a:ea typeface="+mn-ea"/>
          <a:cs typeface="+mn-cs"/>
        </a:defRPr>
      </a:lvl9pPr>
    </p:bodyStyle>
    <p:otherStyle>
      <a:defPPr>
        <a:defRPr lang="en-US"/>
      </a:defPPr>
      <a:lvl1pPr marL="0" algn="l" defTabSz="1234440" rtl="0" eaLnBrk="1" latinLnBrk="0" hangingPunct="1">
        <a:defRPr sz="4860" kern="1200">
          <a:solidFill>
            <a:schemeClr val="tx1"/>
          </a:solidFill>
          <a:latin typeface="+mn-lt"/>
          <a:ea typeface="+mn-ea"/>
          <a:cs typeface="+mn-cs"/>
        </a:defRPr>
      </a:lvl1pPr>
      <a:lvl2pPr marL="1234440" algn="l" defTabSz="1234440" rtl="0" eaLnBrk="1" latinLnBrk="0" hangingPunct="1">
        <a:defRPr sz="4860" kern="1200">
          <a:solidFill>
            <a:schemeClr val="tx1"/>
          </a:solidFill>
          <a:latin typeface="+mn-lt"/>
          <a:ea typeface="+mn-ea"/>
          <a:cs typeface="+mn-cs"/>
        </a:defRPr>
      </a:lvl2pPr>
      <a:lvl3pPr marL="2468880" algn="l" defTabSz="1234440" rtl="0" eaLnBrk="1" latinLnBrk="0" hangingPunct="1">
        <a:defRPr sz="4860" kern="1200">
          <a:solidFill>
            <a:schemeClr val="tx1"/>
          </a:solidFill>
          <a:latin typeface="+mn-lt"/>
          <a:ea typeface="+mn-ea"/>
          <a:cs typeface="+mn-cs"/>
        </a:defRPr>
      </a:lvl3pPr>
      <a:lvl4pPr marL="3703320" algn="l" defTabSz="1234440" rtl="0" eaLnBrk="1" latinLnBrk="0" hangingPunct="1">
        <a:defRPr sz="4860" kern="1200">
          <a:solidFill>
            <a:schemeClr val="tx1"/>
          </a:solidFill>
          <a:latin typeface="+mn-lt"/>
          <a:ea typeface="+mn-ea"/>
          <a:cs typeface="+mn-cs"/>
        </a:defRPr>
      </a:lvl4pPr>
      <a:lvl5pPr marL="4937760" algn="l" defTabSz="1234440" rtl="0" eaLnBrk="1" latinLnBrk="0" hangingPunct="1">
        <a:defRPr sz="4860" kern="1200">
          <a:solidFill>
            <a:schemeClr val="tx1"/>
          </a:solidFill>
          <a:latin typeface="+mn-lt"/>
          <a:ea typeface="+mn-ea"/>
          <a:cs typeface="+mn-cs"/>
        </a:defRPr>
      </a:lvl5pPr>
      <a:lvl6pPr marL="6172200" algn="l" defTabSz="1234440" rtl="0" eaLnBrk="1" latinLnBrk="0" hangingPunct="1">
        <a:defRPr sz="4860" kern="1200">
          <a:solidFill>
            <a:schemeClr val="tx1"/>
          </a:solidFill>
          <a:latin typeface="+mn-lt"/>
          <a:ea typeface="+mn-ea"/>
          <a:cs typeface="+mn-cs"/>
        </a:defRPr>
      </a:lvl6pPr>
      <a:lvl7pPr marL="7406640" algn="l" defTabSz="1234440" rtl="0" eaLnBrk="1" latinLnBrk="0" hangingPunct="1">
        <a:defRPr sz="4860" kern="1200">
          <a:solidFill>
            <a:schemeClr val="tx1"/>
          </a:solidFill>
          <a:latin typeface="+mn-lt"/>
          <a:ea typeface="+mn-ea"/>
          <a:cs typeface="+mn-cs"/>
        </a:defRPr>
      </a:lvl7pPr>
      <a:lvl8pPr marL="8641080" algn="l" defTabSz="1234440" rtl="0" eaLnBrk="1" latinLnBrk="0" hangingPunct="1">
        <a:defRPr sz="4860" kern="1200">
          <a:solidFill>
            <a:schemeClr val="tx1"/>
          </a:solidFill>
          <a:latin typeface="+mn-lt"/>
          <a:ea typeface="+mn-ea"/>
          <a:cs typeface="+mn-cs"/>
        </a:defRPr>
      </a:lvl8pPr>
      <a:lvl9pPr marL="9875520" algn="l" defTabSz="1234440" rtl="0" eaLnBrk="1" latinLnBrk="0" hangingPunct="1">
        <a:defRPr sz="48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9929" y="0"/>
            <a:ext cx="30427574" cy="3218688"/>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1250899" y="4096512"/>
            <a:ext cx="30416602" cy="1580083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29209591" y="20482560"/>
            <a:ext cx="2468880" cy="1463040"/>
          </a:xfrm>
          <a:prstGeom prst="rect">
            <a:avLst/>
          </a:prstGeom>
          <a:noFill/>
        </p:spPr>
        <p:txBody>
          <a:bodyPr wrap="square" lIns="0" tIns="0" rIns="0" bIns="0" rtlCol="0" anchor="ctr">
            <a:noAutofit/>
          </a:bodyPr>
          <a:lstStyle/>
          <a:p>
            <a:pPr algn="r"/>
            <a:fld id="{105C71F9-3F51-4FB1-94CF-D6ABCA479CA2}" type="slidenum">
              <a:rPr lang="en-US" sz="3240" b="1" smtClean="0">
                <a:solidFill>
                  <a:schemeClr val="tx1"/>
                </a:solidFill>
              </a:rPr>
              <a:pPr algn="r"/>
              <a:t>‹#›</a:t>
            </a:fld>
            <a:endParaRPr lang="en-US" sz="3240" b="1">
              <a:solidFill>
                <a:schemeClr val="tx1"/>
              </a:solidFill>
            </a:endParaRPr>
          </a:p>
        </p:txBody>
      </p:sp>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9052560" y="20489146"/>
            <a:ext cx="14813280" cy="1463040"/>
          </a:xfrm>
          <a:prstGeom prst="rect">
            <a:avLst/>
          </a:prstGeom>
        </p:spPr>
        <p:txBody>
          <a:bodyPr vert="horz" lIns="91440" tIns="45720" rIns="91440" bIns="45720" rtlCol="0" anchor="ctr"/>
          <a:lstStyle>
            <a:lvl1pPr algn="ctr">
              <a:defRPr sz="3240" b="1">
                <a:solidFill>
                  <a:srgbClr val="E85F31"/>
                </a:solidFill>
              </a:defRPr>
            </a:lvl1pPr>
          </a:lstStyle>
          <a:p>
            <a:r>
              <a:rPr lang="en-US"/>
              <a:t>Footer</a:t>
            </a:r>
          </a:p>
        </p:txBody>
      </p:sp>
      <p:cxnSp>
        <p:nvCxnSpPr>
          <p:cNvPr id="10" name="Straight Connector 9">
            <a:extLst>
              <a:ext uri="{FF2B5EF4-FFF2-40B4-BE49-F238E27FC236}">
                <a16:creationId xmlns:a16="http://schemas.microsoft.com/office/drawing/2014/main" id="{C5B54511-ECA7-6743-9A5A-734C7D196390}"/>
              </a:ext>
            </a:extLst>
          </p:cNvPr>
          <p:cNvCxnSpPr>
            <a:cxnSpLocks/>
          </p:cNvCxnSpPr>
          <p:nvPr userDrawn="1"/>
        </p:nvCxnSpPr>
        <p:spPr>
          <a:xfrm>
            <a:off x="1239929" y="20480976"/>
            <a:ext cx="30416602"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l="-1315" r="-110"/>
          <a:stretch/>
        </p:blipFill>
        <p:spPr>
          <a:xfrm>
            <a:off x="1980593" y="20975250"/>
            <a:ext cx="6172200" cy="474499"/>
          </a:xfrm>
          <a:prstGeom prst="rect">
            <a:avLst/>
          </a:prstGeom>
        </p:spPr>
      </p:pic>
      <p:grpSp>
        <p:nvGrpSpPr>
          <p:cNvPr id="16" name="Group 15">
            <a:extLst>
              <a:ext uri="{FF2B5EF4-FFF2-40B4-BE49-F238E27FC236}">
                <a16:creationId xmlns:a16="http://schemas.microsoft.com/office/drawing/2014/main" id="{F8D27D19-7B0D-6149-A65A-06E137502EB3}"/>
              </a:ext>
            </a:extLst>
          </p:cNvPr>
          <p:cNvGrpSpPr>
            <a:grpSpLocks noChangeAspect="1"/>
          </p:cNvGrpSpPr>
          <p:nvPr userDrawn="1"/>
        </p:nvGrpSpPr>
        <p:grpSpPr>
          <a:xfrm>
            <a:off x="1239929" y="20790864"/>
            <a:ext cx="740664" cy="877824"/>
            <a:chOff x="608330" y="5713191"/>
            <a:chExt cx="731520" cy="731520"/>
          </a:xfrm>
        </p:grpSpPr>
        <p:sp>
          <p:nvSpPr>
            <p:cNvPr id="17" name="Oval 16">
              <a:extLst>
                <a:ext uri="{FF2B5EF4-FFF2-40B4-BE49-F238E27FC236}">
                  <a16:creationId xmlns:a16="http://schemas.microsoft.com/office/drawing/2014/main" id="{4D19AF86-3601-C448-9B61-7A80C5C63E3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60"/>
            </a:p>
          </p:txBody>
        </p:sp>
        <p:pic>
          <p:nvPicPr>
            <p:cNvPr id="18" name="Picture 17" descr="Text&#10;&#10;Description automatically generated">
              <a:extLst>
                <a:ext uri="{FF2B5EF4-FFF2-40B4-BE49-F238E27FC236}">
                  <a16:creationId xmlns:a16="http://schemas.microsoft.com/office/drawing/2014/main" id="{014B7207-0A6D-2B4F-AF62-5045CAE56C20}"/>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cxnSp>
        <p:nvCxnSpPr>
          <p:cNvPr id="11" name="Straight Connector 10">
            <a:extLst>
              <a:ext uri="{FF2B5EF4-FFF2-40B4-BE49-F238E27FC236}">
                <a16:creationId xmlns:a16="http://schemas.microsoft.com/office/drawing/2014/main" id="{E6E8FA55-4902-26C9-2F92-5EF6438D2809}"/>
              </a:ext>
            </a:extLst>
          </p:cNvPr>
          <p:cNvCxnSpPr>
            <a:cxnSpLocks/>
          </p:cNvCxnSpPr>
          <p:nvPr userDrawn="1"/>
        </p:nvCxnSpPr>
        <p:spPr>
          <a:xfrm>
            <a:off x="1239929" y="3218688"/>
            <a:ext cx="30416602"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1122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Lst>
  <p:hf sldNum="0" hdr="0" ftr="0" dt="0"/>
  <p:txStyles>
    <p:titleStyle>
      <a:lvl1pPr algn="l" defTabSz="2468880" rtl="0" eaLnBrk="1" latinLnBrk="0" hangingPunct="1">
        <a:spcBef>
          <a:spcPct val="0"/>
        </a:spcBef>
        <a:buNone/>
        <a:defRPr sz="7560" b="0" i="0" kern="1200">
          <a:solidFill>
            <a:schemeClr val="tx1"/>
          </a:solidFill>
          <a:latin typeface="+mj-lt"/>
          <a:ea typeface="+mj-ea"/>
          <a:cs typeface="Arial Black" panose="020B0604020202020204" pitchFamily="34" charset="0"/>
        </a:defRPr>
      </a:lvl1pPr>
    </p:titleStyle>
    <p:bodyStyle>
      <a:lvl1pPr marL="864108" indent="-864108" algn="l" defTabSz="2468880" rtl="0" eaLnBrk="1" fontAlgn="ctr" latinLnBrk="0" hangingPunct="1">
        <a:lnSpc>
          <a:spcPct val="100000"/>
        </a:lnSpc>
        <a:spcBef>
          <a:spcPts val="1620"/>
        </a:spcBef>
        <a:spcAft>
          <a:spcPts val="1080"/>
        </a:spcAft>
        <a:buClr>
          <a:srgbClr val="E85F31"/>
        </a:buClr>
        <a:buSzPct val="100000"/>
        <a:buFont typeface="Wingdings 2" panose="05020102010507070707" pitchFamily="18" charset="2"/>
        <a:buChar char=""/>
        <a:defRPr sz="4860" b="1" kern="1200">
          <a:solidFill>
            <a:schemeClr val="tx1"/>
          </a:solidFill>
          <a:latin typeface="+mn-lt"/>
          <a:ea typeface="+mn-ea"/>
          <a:cs typeface="+mn-cs"/>
        </a:defRPr>
      </a:lvl1pPr>
      <a:lvl2pPr marL="1728216" indent="-617220" algn="l" defTabSz="2468880" rtl="0" eaLnBrk="1" fontAlgn="ctr" latinLnBrk="0" hangingPunct="1">
        <a:lnSpc>
          <a:spcPct val="100000"/>
        </a:lnSpc>
        <a:spcBef>
          <a:spcPts val="1080"/>
        </a:spcBef>
        <a:spcAft>
          <a:spcPts val="1080"/>
        </a:spcAft>
        <a:buClr>
          <a:srgbClr val="E85F31"/>
        </a:buClr>
        <a:buSzPct val="100000"/>
        <a:buFont typeface="Arial" panose="020B0604020202020204" pitchFamily="34" charset="0"/>
        <a:buChar char="•"/>
        <a:defRPr sz="4320" kern="1200">
          <a:solidFill>
            <a:schemeClr val="tx1"/>
          </a:solidFill>
          <a:latin typeface="+mn-lt"/>
          <a:ea typeface="+mn-ea"/>
          <a:cs typeface="+mn-cs"/>
        </a:defRPr>
      </a:lvl2pPr>
      <a:lvl3pPr marL="2715768" indent="-617220" algn="l" defTabSz="2468880" rtl="0" eaLnBrk="1" fontAlgn="ctr" latinLnBrk="0" hangingPunct="1">
        <a:lnSpc>
          <a:spcPct val="100000"/>
        </a:lnSpc>
        <a:spcBef>
          <a:spcPts val="1080"/>
        </a:spcBef>
        <a:spcAft>
          <a:spcPts val="1080"/>
        </a:spcAft>
        <a:buClr>
          <a:srgbClr val="E85F31"/>
        </a:buClr>
        <a:buFont typeface="Arial" panose="020B0604020202020204" pitchFamily="34" charset="0"/>
        <a:buChar char="–"/>
        <a:defRPr sz="3780" kern="1200">
          <a:solidFill>
            <a:schemeClr val="tx1"/>
          </a:solidFill>
          <a:latin typeface="+mn-lt"/>
          <a:ea typeface="+mn-ea"/>
          <a:cs typeface="+mn-cs"/>
        </a:defRPr>
      </a:lvl3pPr>
      <a:lvl4pPr marL="3579876" indent="-617220" algn="l" defTabSz="2468880" rtl="0" eaLnBrk="1" fontAlgn="ctr" latinLnBrk="0" hangingPunct="1">
        <a:lnSpc>
          <a:spcPct val="100000"/>
        </a:lnSpc>
        <a:spcBef>
          <a:spcPts val="1080"/>
        </a:spcBef>
        <a:spcAft>
          <a:spcPts val="1080"/>
        </a:spcAft>
        <a:buClr>
          <a:srgbClr val="E85F31"/>
        </a:buClr>
        <a:buFont typeface="Arial" panose="020B0604020202020204" pitchFamily="34" charset="0"/>
        <a:buChar char="•"/>
        <a:defRPr sz="3240" kern="1200">
          <a:solidFill>
            <a:schemeClr val="tx1"/>
          </a:solidFill>
          <a:latin typeface="+mn-lt"/>
          <a:ea typeface="+mn-ea"/>
          <a:cs typeface="+mn-cs"/>
        </a:defRPr>
      </a:lvl4pPr>
      <a:lvl5pPr marL="4690872" indent="-740664" algn="l" defTabSz="2468880" rtl="0" eaLnBrk="1" latinLnBrk="0" hangingPunct="1">
        <a:lnSpc>
          <a:spcPct val="100000"/>
        </a:lnSpc>
        <a:spcBef>
          <a:spcPts val="1080"/>
        </a:spcBef>
        <a:spcAft>
          <a:spcPts val="1080"/>
        </a:spcAft>
        <a:buClr>
          <a:srgbClr val="E85F31"/>
        </a:buClr>
        <a:buFont typeface="Arial" panose="020B0604020202020204" pitchFamily="34" charset="0"/>
        <a:buChar char="•"/>
        <a:defRPr sz="3240" kern="1200">
          <a:solidFill>
            <a:schemeClr val="tx1"/>
          </a:solidFill>
          <a:latin typeface="+mn-lt"/>
          <a:ea typeface="+mn-ea"/>
          <a:cs typeface="+mn-cs"/>
        </a:defRPr>
      </a:lvl5pPr>
      <a:lvl6pPr marL="6789420" indent="-617220" algn="l" defTabSz="2468880" rtl="0" eaLnBrk="1" latinLnBrk="0" hangingPunct="1">
        <a:spcBef>
          <a:spcPct val="20000"/>
        </a:spcBef>
        <a:buFont typeface="Arial" pitchFamily="34" charset="0"/>
        <a:buChar char="•"/>
        <a:defRPr sz="5400" kern="1200">
          <a:solidFill>
            <a:schemeClr val="tx1"/>
          </a:solidFill>
          <a:latin typeface="+mn-lt"/>
          <a:ea typeface="+mn-ea"/>
          <a:cs typeface="+mn-cs"/>
        </a:defRPr>
      </a:lvl6pPr>
      <a:lvl7pPr marL="8023860" indent="-617220" algn="l" defTabSz="2468880" rtl="0" eaLnBrk="1" latinLnBrk="0" hangingPunct="1">
        <a:spcBef>
          <a:spcPct val="20000"/>
        </a:spcBef>
        <a:buFont typeface="Arial" pitchFamily="34" charset="0"/>
        <a:buChar char="•"/>
        <a:defRPr sz="5400" kern="1200">
          <a:solidFill>
            <a:schemeClr val="tx1"/>
          </a:solidFill>
          <a:latin typeface="+mn-lt"/>
          <a:ea typeface="+mn-ea"/>
          <a:cs typeface="+mn-cs"/>
        </a:defRPr>
      </a:lvl7pPr>
      <a:lvl8pPr marL="9258300" indent="-617220" algn="l" defTabSz="2468880" rtl="0" eaLnBrk="1" latinLnBrk="0" hangingPunct="1">
        <a:spcBef>
          <a:spcPct val="20000"/>
        </a:spcBef>
        <a:buFont typeface="Arial" pitchFamily="34" charset="0"/>
        <a:buChar char="•"/>
        <a:defRPr sz="5400" kern="1200">
          <a:solidFill>
            <a:schemeClr val="tx1"/>
          </a:solidFill>
          <a:latin typeface="+mn-lt"/>
          <a:ea typeface="+mn-ea"/>
          <a:cs typeface="+mn-cs"/>
        </a:defRPr>
      </a:lvl8pPr>
      <a:lvl9pPr marL="10492740" indent="-617220" algn="l" defTabSz="2468880" rtl="0" eaLnBrk="1" latinLnBrk="0" hangingPunct="1">
        <a:spcBef>
          <a:spcPct val="20000"/>
        </a:spcBef>
        <a:buFont typeface="Arial" pitchFamily="34" charset="0"/>
        <a:buChar char="•"/>
        <a:defRPr sz="540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three.com/meta-voluntary-clean-energy/" TargetMode="External"/><Relationship Id="rId7" Type="http://schemas.openxmlformats.org/officeDocument/2006/relationships/hyperlink" Target="https://www.utilitydive.com/news/hourly-matching-clean-electricity-renewable-energy-purchases-e3/692099/" TargetMode="External"/><Relationship Id="rId2" Type="http://schemas.openxmlformats.org/officeDocument/2006/relationships/hyperlink" Target="https://www.ethree.com/scalable-markets-for-the-energy-transition-a-new-e3-report/" TargetMode="Externa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hyperlink" Target="mailto:arne@ethree.com" TargetMode="Externa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5.jpe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hyperlink" Target="https://www.nj.gov/bpu/about/divisions/ferc/resourceadequacy.html" TargetMode="External"/><Relationship Id="rId13" Type="http://schemas.openxmlformats.org/officeDocument/2006/relationships/hyperlink" Target="https://opsi.us/feam-work-group/" TargetMode="External"/><Relationship Id="rId3" Type="http://schemas.openxmlformats.org/officeDocument/2006/relationships/hyperlink" Target="https://nepool.com/future-grid-initiative/potential-pathways/" TargetMode="External"/><Relationship Id="rId7" Type="http://schemas.openxmlformats.org/officeDocument/2006/relationships/hyperlink" Target="https://www.mass.gov/doc/ma-doer-fcem-design-proposal/download" TargetMode="External"/><Relationship Id="rId12" Type="http://schemas.openxmlformats.org/officeDocument/2006/relationships/hyperlink" Target="https://www.pjm.com/-/media/DotCom/committees-groups/task-forces/capstf/postings/final-results-of-clean-attribute-market-design-scenarios.pdf" TargetMode="External"/><Relationship Id="rId2" Type="http://schemas.openxmlformats.org/officeDocument/2006/relationships/hyperlink" Target="https://nepool.com/zimapp/" TargetMode="External"/><Relationship Id="rId16" Type="http://schemas.openxmlformats.org/officeDocument/2006/relationships/image" Target="../media/image46.png"/><Relationship Id="rId1" Type="http://schemas.openxmlformats.org/officeDocument/2006/relationships/slideLayout" Target="../slideLayouts/slideLayout38.xml"/><Relationship Id="rId6" Type="http://schemas.openxmlformats.org/officeDocument/2006/relationships/hyperlink" Target="https://www.mass.gov/info-details/clean-energy-markets" TargetMode="External"/><Relationship Id="rId11" Type="http://schemas.openxmlformats.org/officeDocument/2006/relationships/hyperlink" Target="https://www.pjm.com/committees-and-groups/closed-groups/capstf" TargetMode="External"/><Relationship Id="rId5" Type="http://schemas.openxmlformats.org/officeDocument/2006/relationships/hyperlink" Target="https://malegislature.gov/Laws/SessionLaws/Acts/2022/Chapter179" TargetMode="External"/><Relationship Id="rId15" Type="http://schemas.openxmlformats.org/officeDocument/2006/relationships/hyperlink" Target="https://opsi.us/wp-content/uploads/2024/05/5.23.24-Public-Session-_Design-Elements-Consensus-FEAM-WG.pdf" TargetMode="External"/><Relationship Id="rId10" Type="http://schemas.openxmlformats.org/officeDocument/2006/relationships/hyperlink" Target="https://www.nj.gov/bpu/pdf/publicnotice/Staff's%202022%20Resource%20Adequacy%20Investigation%20Report_2023%20Revisions.pdf" TargetMode="External"/><Relationship Id="rId4" Type="http://schemas.openxmlformats.org/officeDocument/2006/relationships/hyperlink" Target="https://newenglandenergyvision.com/wp-content/uploads/2021/06/advancing-the-vision-report-to-governors-2.pdf" TargetMode="External"/><Relationship Id="rId9" Type="http://schemas.openxmlformats.org/officeDocument/2006/relationships/hyperlink" Target="https://www.nj.gov/bpu/pdf/reports/NJ%20BPU%20RA%20Investigation%20(Final).pdf" TargetMode="External"/><Relationship Id="rId14" Type="http://schemas.openxmlformats.org/officeDocument/2006/relationships/hyperlink" Target="https://opsi.us/wp-content/uploads/2024/05/5.23.24-Public-Session_Legal-and-Jurisdictional-Analysis-Consensus-Doc.pdf"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9FB1-CC19-8723-8FA4-80DFE6BA6C5B}"/>
              </a:ext>
            </a:extLst>
          </p:cNvPr>
          <p:cNvSpPr>
            <a:spLocks noGrp="1"/>
          </p:cNvSpPr>
          <p:nvPr>
            <p:ph type="ctrTitle"/>
          </p:nvPr>
        </p:nvSpPr>
        <p:spPr>
          <a:xfrm>
            <a:off x="1339002" y="5906922"/>
            <a:ext cx="29561411" cy="2344472"/>
          </a:xfrm>
        </p:spPr>
        <p:txBody>
          <a:bodyPr>
            <a:noAutofit/>
          </a:bodyPr>
          <a:lstStyle/>
          <a:p>
            <a:pPr>
              <a:lnSpc>
                <a:spcPct val="107000"/>
              </a:lnSpc>
              <a:spcBef>
                <a:spcPts val="0"/>
              </a:spcBef>
            </a:pPr>
            <a:r>
              <a:rPr lang="en-US" sz="11100" b="1" dirty="0">
                <a:effectLst/>
                <a:latin typeface="Century Gothic" panose="020B0502020202020204" pitchFamily="34" charset="0"/>
                <a:ea typeface="Liberation Serif"/>
              </a:rPr>
              <a:t>Concurrent Session</a:t>
            </a:r>
            <a:br>
              <a:rPr lang="en-US" sz="11100" b="1" dirty="0">
                <a:effectLst/>
                <a:latin typeface="Century Gothic" panose="020B0502020202020204" pitchFamily="34" charset="0"/>
                <a:ea typeface="Liberation Serif"/>
              </a:rPr>
            </a:br>
            <a:r>
              <a:rPr lang="en-US" sz="6600" i="1" dirty="0">
                <a:effectLst/>
                <a:latin typeface="Century Gothic" panose="020B0502020202020204" pitchFamily="34" charset="0"/>
                <a:ea typeface="Liberation Serif"/>
              </a:rPr>
              <a:t>The RPS in New England After 25 Years: </a:t>
            </a:r>
            <a:br>
              <a:rPr lang="en-US" sz="6600" i="1" dirty="0">
                <a:effectLst/>
                <a:latin typeface="Century Gothic" panose="020B0502020202020204" pitchFamily="34" charset="0"/>
                <a:ea typeface="Liberation Serif"/>
              </a:rPr>
            </a:br>
            <a:r>
              <a:rPr lang="en-US" sz="6600" i="1" dirty="0">
                <a:effectLst/>
                <a:latin typeface="Century Gothic" panose="020B0502020202020204" pitchFamily="34" charset="0"/>
                <a:ea typeface="Liberation Serif"/>
              </a:rPr>
              <a:t>Just Getting Started, or Time for Something Different?</a:t>
            </a:r>
            <a:endParaRPr lang="en-US" sz="12400" i="1" dirty="0">
              <a:latin typeface="Century Gothic" panose="020B0502020202020204" pitchFamily="34" charset="0"/>
            </a:endParaRPr>
          </a:p>
        </p:txBody>
      </p:sp>
      <p:pic>
        <p:nvPicPr>
          <p:cNvPr id="4" name="Picture 3">
            <a:extLst>
              <a:ext uri="{FF2B5EF4-FFF2-40B4-BE49-F238E27FC236}">
                <a16:creationId xmlns:a16="http://schemas.microsoft.com/office/drawing/2014/main" id="{99BF8D0E-6F65-6A82-DDCE-69ACBAABC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08" y="990581"/>
            <a:ext cx="11751595" cy="2352593"/>
          </a:xfrm>
          <a:prstGeom prst="rect">
            <a:avLst/>
          </a:prstGeom>
        </p:spPr>
      </p:pic>
      <p:pic>
        <p:nvPicPr>
          <p:cNvPr id="6" name="Picture 5">
            <a:extLst>
              <a:ext uri="{FF2B5EF4-FFF2-40B4-BE49-F238E27FC236}">
                <a16:creationId xmlns:a16="http://schemas.microsoft.com/office/drawing/2014/main" id="{C8A28949-8269-FFA0-863C-C08E47DD1B8C}"/>
              </a:ext>
            </a:extLst>
          </p:cNvPr>
          <p:cNvPicPr>
            <a:picLocks noChangeAspect="1"/>
          </p:cNvPicPr>
          <p:nvPr/>
        </p:nvPicPr>
        <p:blipFill>
          <a:blip r:embed="rId3">
            <a:extLst>
              <a:ext uri="{28A0092B-C50C-407E-A947-70E740481C1C}">
                <a14:useLocalDpi xmlns:a14="http://schemas.microsoft.com/office/drawing/2010/main" val="0"/>
              </a:ext>
            </a:extLst>
          </a:blip>
          <a:srcRect t="4596" r="25035" b="50095"/>
          <a:stretch/>
        </p:blipFill>
        <p:spPr>
          <a:xfrm>
            <a:off x="0" y="8731045"/>
            <a:ext cx="32918399" cy="13214555"/>
          </a:xfrm>
          <a:prstGeom prst="rect">
            <a:avLst/>
          </a:prstGeom>
        </p:spPr>
      </p:pic>
    </p:spTree>
    <p:extLst>
      <p:ext uri="{BB962C8B-B14F-4D97-AF65-F5344CB8AC3E}">
        <p14:creationId xmlns:p14="http://schemas.microsoft.com/office/powerpoint/2010/main" val="1254497972"/>
      </p:ext>
    </p:extLst>
  </p:cSld>
  <p:clrMapOvr>
    <a:masterClrMapping/>
  </p:clrMapOvr>
  <p:transition spd="slow" advClick="0" advTm="16004">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4BAA184-FA81-B300-C6A2-974D02812054}"/>
              </a:ext>
            </a:extLst>
          </p:cNvPr>
          <p:cNvSpPr>
            <a:spLocks noGrp="1"/>
          </p:cNvSpPr>
          <p:nvPr>
            <p:ph type="body" sz="quarter" idx="10"/>
          </p:nvPr>
        </p:nvSpPr>
        <p:spPr>
          <a:xfrm>
            <a:off x="217411" y="15610346"/>
            <a:ext cx="12098276" cy="2503043"/>
          </a:xfrm>
        </p:spPr>
        <p:txBody>
          <a:bodyPr/>
          <a:lstStyle/>
          <a:p>
            <a:pPr marL="0" indent="0">
              <a:buNone/>
            </a:pPr>
            <a:r>
              <a:rPr lang="en-US" sz="4320" i="1" dirty="0"/>
              <a:t>Scalable Markets for the Energy Transition</a:t>
            </a:r>
            <a:r>
              <a:rPr lang="en-US" sz="4320" dirty="0"/>
              <a:t> </a:t>
            </a:r>
            <a:r>
              <a:rPr lang="en-US" sz="3780" b="0" dirty="0"/>
              <a:t>E3 White Paper partially funded by EPSA</a:t>
            </a:r>
            <a:br>
              <a:rPr lang="en-US" sz="4320" b="0" dirty="0"/>
            </a:br>
            <a:r>
              <a:rPr lang="en-US" sz="4320" b="0" dirty="0">
                <a:hlinkClick r:id="rId2"/>
              </a:rPr>
              <a:t>https://www.ethree.com/scalable-markets-for-the-energy-transition-a-new-e3-report/</a:t>
            </a:r>
            <a:r>
              <a:rPr lang="en-US" sz="4320" dirty="0"/>
              <a:t> </a:t>
            </a:r>
            <a:br>
              <a:rPr lang="en-US" sz="4320" dirty="0"/>
            </a:br>
            <a:endParaRPr lang="en-US" sz="4320" dirty="0"/>
          </a:p>
        </p:txBody>
      </p:sp>
      <p:sp>
        <p:nvSpPr>
          <p:cNvPr id="8" name="Text Placeholder 7">
            <a:extLst>
              <a:ext uri="{FF2B5EF4-FFF2-40B4-BE49-F238E27FC236}">
                <a16:creationId xmlns:a16="http://schemas.microsoft.com/office/drawing/2014/main" id="{ABFEFEB3-F734-A6D4-3081-D39DEEED2A03}"/>
              </a:ext>
            </a:extLst>
          </p:cNvPr>
          <p:cNvSpPr>
            <a:spLocks noGrp="1"/>
          </p:cNvSpPr>
          <p:nvPr>
            <p:ph type="body" sz="quarter" idx="11"/>
          </p:nvPr>
        </p:nvSpPr>
        <p:spPr>
          <a:xfrm>
            <a:off x="11980443" y="15517724"/>
            <a:ext cx="10698799" cy="2715768"/>
          </a:xfrm>
        </p:spPr>
        <p:txBody>
          <a:bodyPr/>
          <a:lstStyle/>
          <a:p>
            <a:pPr marL="0" indent="0">
              <a:buNone/>
            </a:pPr>
            <a:r>
              <a:rPr lang="en-US" sz="4320" i="1" dirty="0"/>
              <a:t>Consequential Impacts of Voluntary Clean Energy Procurement</a:t>
            </a:r>
            <a:br>
              <a:rPr lang="en-US" sz="4320" i="1" dirty="0"/>
            </a:br>
            <a:r>
              <a:rPr lang="en-US" sz="3780" b="0" dirty="0"/>
              <a:t>E3 Study partially funded by Meta</a:t>
            </a:r>
            <a:r>
              <a:rPr lang="en-US" sz="4320" dirty="0"/>
              <a:t> </a:t>
            </a:r>
            <a:r>
              <a:rPr lang="en-US" sz="4320" b="0" dirty="0">
                <a:hlinkClick r:id="rId3"/>
              </a:rPr>
              <a:t>https://www.ethree.com/meta-voluntary-clean-energy/</a:t>
            </a:r>
            <a:r>
              <a:rPr lang="en-US" sz="4320" b="0" dirty="0"/>
              <a:t> </a:t>
            </a:r>
          </a:p>
        </p:txBody>
      </p:sp>
      <p:sp>
        <p:nvSpPr>
          <p:cNvPr id="6" name="Title 5">
            <a:extLst>
              <a:ext uri="{FF2B5EF4-FFF2-40B4-BE49-F238E27FC236}">
                <a16:creationId xmlns:a16="http://schemas.microsoft.com/office/drawing/2014/main" id="{F5CBBFF5-CB3C-9A01-0A8A-E8A4139D4DF5}"/>
              </a:ext>
            </a:extLst>
          </p:cNvPr>
          <p:cNvSpPr>
            <a:spLocks noGrp="1"/>
          </p:cNvSpPr>
          <p:nvPr>
            <p:ph type="title"/>
          </p:nvPr>
        </p:nvSpPr>
        <p:spPr/>
        <p:txBody>
          <a:bodyPr/>
          <a:lstStyle/>
          <a:p>
            <a:r>
              <a:rPr lang="en-US" dirty="0"/>
              <a:t>E3 publications related to clean energy market design</a:t>
            </a:r>
          </a:p>
        </p:txBody>
      </p:sp>
      <p:pic>
        <p:nvPicPr>
          <p:cNvPr id="19" name="Picture 18">
            <a:extLst>
              <a:ext uri="{FF2B5EF4-FFF2-40B4-BE49-F238E27FC236}">
                <a16:creationId xmlns:a16="http://schemas.microsoft.com/office/drawing/2014/main" id="{240EEF75-3D34-3C45-46BD-C401A67C2FCA}"/>
              </a:ext>
            </a:extLst>
          </p:cNvPr>
          <p:cNvPicPr>
            <a:picLocks noChangeAspect="1"/>
          </p:cNvPicPr>
          <p:nvPr/>
        </p:nvPicPr>
        <p:blipFill>
          <a:blip r:embed="rId4"/>
          <a:stretch>
            <a:fillRect/>
          </a:stretch>
        </p:blipFill>
        <p:spPr>
          <a:xfrm>
            <a:off x="12439764" y="4574013"/>
            <a:ext cx="8461055" cy="1089135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08DD103-C92B-AA06-42AC-E5323778D7A0}"/>
              </a:ext>
            </a:extLst>
          </p:cNvPr>
          <p:cNvPicPr>
            <a:picLocks noChangeAspect="1"/>
          </p:cNvPicPr>
          <p:nvPr/>
        </p:nvPicPr>
        <p:blipFill>
          <a:blip r:embed="rId5"/>
          <a:stretch>
            <a:fillRect/>
          </a:stretch>
        </p:blipFill>
        <p:spPr>
          <a:xfrm>
            <a:off x="1740967" y="4574016"/>
            <a:ext cx="8271917" cy="1089135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74B434B-EDFF-3C13-12A8-269AE0EB321D}"/>
              </a:ext>
            </a:extLst>
          </p:cNvPr>
          <p:cNvPicPr>
            <a:picLocks noChangeAspect="1"/>
          </p:cNvPicPr>
          <p:nvPr/>
        </p:nvPicPr>
        <p:blipFill>
          <a:blip r:embed="rId6"/>
          <a:srcRect l="1" t="22660" r="31751" b="5342"/>
          <a:stretch/>
        </p:blipFill>
        <p:spPr>
          <a:xfrm>
            <a:off x="21190419" y="4884535"/>
            <a:ext cx="10736310" cy="6370996"/>
          </a:xfrm>
          <a:prstGeom prst="rect">
            <a:avLst/>
          </a:prstGeom>
        </p:spPr>
      </p:pic>
      <p:sp>
        <p:nvSpPr>
          <p:cNvPr id="12" name="TextBox 11">
            <a:extLst>
              <a:ext uri="{FF2B5EF4-FFF2-40B4-BE49-F238E27FC236}">
                <a16:creationId xmlns:a16="http://schemas.microsoft.com/office/drawing/2014/main" id="{85B76FB1-0B12-975B-9E40-2CEAB48B3AC4}"/>
              </a:ext>
            </a:extLst>
          </p:cNvPr>
          <p:cNvSpPr txBox="1"/>
          <p:nvPr/>
        </p:nvSpPr>
        <p:spPr>
          <a:xfrm>
            <a:off x="23138565" y="13052560"/>
            <a:ext cx="9383380" cy="3998018"/>
          </a:xfrm>
          <a:prstGeom prst="rect">
            <a:avLst/>
          </a:prstGeom>
          <a:noFill/>
        </p:spPr>
        <p:txBody>
          <a:bodyPr wrap="square">
            <a:spAutoFit/>
          </a:bodyPr>
          <a:lstStyle/>
          <a:p>
            <a:pPr defTabSz="2468880"/>
            <a:r>
              <a:rPr lang="en-US" sz="4320" b="1" i="1" dirty="0">
                <a:solidFill>
                  <a:srgbClr val="034E6E"/>
                </a:solidFill>
                <a:latin typeface="Arial" panose="020B0604020202020204"/>
              </a:rPr>
              <a:t>Every Load an Island</a:t>
            </a:r>
          </a:p>
          <a:p>
            <a:pPr defTabSz="2468880"/>
            <a:r>
              <a:rPr lang="en-US" sz="3780" dirty="0">
                <a:solidFill>
                  <a:srgbClr val="034E6E"/>
                </a:solidFill>
                <a:latin typeface="Arial" panose="020B0604020202020204"/>
              </a:rPr>
              <a:t>E3 Op-Ed in Utility Dive</a:t>
            </a:r>
            <a:endParaRPr lang="en-US" sz="3780" dirty="0">
              <a:solidFill>
                <a:srgbClr val="034E6E"/>
              </a:solidFill>
              <a:latin typeface="Arial" panose="020B0604020202020204"/>
              <a:hlinkClick r:id="rId7"/>
            </a:endParaRPr>
          </a:p>
          <a:p>
            <a:pPr defTabSz="2468880"/>
            <a:r>
              <a:rPr lang="en-US" sz="4320" dirty="0">
                <a:solidFill>
                  <a:srgbClr val="034E6E"/>
                </a:solidFill>
                <a:latin typeface="Arial" panose="020B0604020202020204"/>
                <a:hlinkClick r:id="rId7"/>
              </a:rPr>
              <a:t>https://www.utilitydive.com/news/hourly-matching-clean-electricity-renewable-energy-purchases-e3/692099/</a:t>
            </a:r>
            <a:r>
              <a:rPr lang="en-US" sz="4320" dirty="0">
                <a:solidFill>
                  <a:srgbClr val="034E6E"/>
                </a:solidFill>
                <a:latin typeface="Arial" panose="020B0604020202020204"/>
              </a:rPr>
              <a:t> </a:t>
            </a:r>
          </a:p>
        </p:txBody>
      </p:sp>
    </p:spTree>
    <p:extLst>
      <p:ext uri="{BB962C8B-B14F-4D97-AF65-F5344CB8AC3E}">
        <p14:creationId xmlns:p14="http://schemas.microsoft.com/office/powerpoint/2010/main" val="1743206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E39EC2-F0CB-2648-B6BC-59A33B392704}"/>
              </a:ext>
            </a:extLst>
          </p:cNvPr>
          <p:cNvSpPr>
            <a:spLocks noGrp="1"/>
          </p:cNvSpPr>
          <p:nvPr>
            <p:ph type="title"/>
          </p:nvPr>
        </p:nvSpPr>
        <p:spPr/>
        <p:txBody>
          <a:bodyPr/>
          <a:lstStyle/>
          <a:p>
            <a:r>
              <a:rPr lang="en-US"/>
              <a:t>Thank you!</a:t>
            </a:r>
          </a:p>
        </p:txBody>
      </p:sp>
      <p:sp>
        <p:nvSpPr>
          <p:cNvPr id="2" name="TextBox 1">
            <a:extLst>
              <a:ext uri="{FF2B5EF4-FFF2-40B4-BE49-F238E27FC236}">
                <a16:creationId xmlns:a16="http://schemas.microsoft.com/office/drawing/2014/main" id="{0C01941B-1D7A-4052-E239-8FCAEBE446C9}"/>
              </a:ext>
            </a:extLst>
          </p:cNvPr>
          <p:cNvSpPr txBox="1"/>
          <p:nvPr/>
        </p:nvSpPr>
        <p:spPr>
          <a:xfrm>
            <a:off x="1886410" y="11457405"/>
            <a:ext cx="17541325" cy="1075615"/>
          </a:xfrm>
          <a:prstGeom prst="rect">
            <a:avLst/>
          </a:prstGeom>
          <a:noFill/>
        </p:spPr>
        <p:txBody>
          <a:bodyPr wrap="square" rtlCol="0">
            <a:spAutoFit/>
          </a:bodyPr>
          <a:lstStyle/>
          <a:p>
            <a:pPr indent="-1234440" defTabSz="2468880">
              <a:lnSpc>
                <a:spcPct val="150000"/>
              </a:lnSpc>
            </a:pPr>
            <a:r>
              <a:rPr lang="en-US" sz="4860">
                <a:solidFill>
                  <a:srgbClr val="165B78"/>
                </a:solidFill>
                <a:latin typeface="Arial" panose="020B0604020202020204"/>
              </a:rPr>
              <a:t>Arne Olson, Senior Partner (</a:t>
            </a:r>
            <a:r>
              <a:rPr lang="en-US" sz="4860">
                <a:solidFill>
                  <a:srgbClr val="165B78"/>
                </a:solidFill>
                <a:latin typeface="Arial" panose="020B0604020202020204"/>
                <a:hlinkClick r:id="rId2"/>
              </a:rPr>
              <a:t>arne@ethree.com</a:t>
            </a:r>
            <a:r>
              <a:rPr lang="en-US" sz="4860">
                <a:solidFill>
                  <a:srgbClr val="165B78"/>
                </a:solidFill>
                <a:latin typeface="Arial" panose="020B0604020202020204"/>
              </a:rPr>
              <a:t>) </a:t>
            </a:r>
          </a:p>
        </p:txBody>
      </p:sp>
    </p:spTree>
    <p:extLst>
      <p:ext uri="{BB962C8B-B14F-4D97-AF65-F5344CB8AC3E}">
        <p14:creationId xmlns:p14="http://schemas.microsoft.com/office/powerpoint/2010/main" val="766652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5578-3A9D-CDDA-04E4-80C79D89DAC2}"/>
              </a:ext>
            </a:extLst>
          </p:cNvPr>
          <p:cNvSpPr>
            <a:spLocks noGrp="1"/>
          </p:cNvSpPr>
          <p:nvPr>
            <p:ph type="title"/>
          </p:nvPr>
        </p:nvSpPr>
        <p:spPr>
          <a:xfrm>
            <a:off x="2263140" y="2283782"/>
            <a:ext cx="28392120" cy="2301512"/>
          </a:xfrm>
        </p:spPr>
        <p:txBody>
          <a:bodyPr/>
          <a:lstStyle/>
          <a:p>
            <a:pPr algn="ctr"/>
            <a:r>
              <a:rPr lang="en-US" b="1" dirty="0">
                <a:solidFill>
                  <a:schemeClr val="accent5">
                    <a:lumMod val="75000"/>
                  </a:schemeClr>
                </a:solidFill>
              </a:rPr>
              <a:t>Western RPS and Clean Energy Laws</a:t>
            </a:r>
          </a:p>
        </p:txBody>
      </p:sp>
      <p:pic>
        <p:nvPicPr>
          <p:cNvPr id="12" name="Content Placeholder 11" descr="Table&#10;&#10;AI-generated content may be incorrect.">
            <a:extLst>
              <a:ext uri="{FF2B5EF4-FFF2-40B4-BE49-F238E27FC236}">
                <a16:creationId xmlns:a16="http://schemas.microsoft.com/office/drawing/2014/main" id="{C9DA9152-B2DD-3F52-0614-6EF2A842D1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1883" y="4585295"/>
            <a:ext cx="17368298" cy="14924955"/>
          </a:xfrm>
        </p:spPr>
      </p:pic>
      <p:sp>
        <p:nvSpPr>
          <p:cNvPr id="4" name="Slide Number Placeholder 3">
            <a:extLst>
              <a:ext uri="{FF2B5EF4-FFF2-40B4-BE49-F238E27FC236}">
                <a16:creationId xmlns:a16="http://schemas.microsoft.com/office/drawing/2014/main" id="{0B110113-44CB-F9F6-EE45-DE8C3E3EC9E8}"/>
              </a:ext>
            </a:extLst>
          </p:cNvPr>
          <p:cNvSpPr>
            <a:spLocks noGrp="1"/>
          </p:cNvSpPr>
          <p:nvPr>
            <p:ph type="sldNum" sz="quarter" idx="12"/>
          </p:nvPr>
        </p:nvSpPr>
        <p:spPr/>
        <p:txBody>
          <a:bodyPr/>
          <a:lstStyle/>
          <a:p>
            <a:pPr defTabSz="2468880"/>
            <a:fld id="{DDAE79DE-E2CD-4409-97EA-8D66D2239F8B}" type="slidenum">
              <a:rPr lang="en-US">
                <a:solidFill>
                  <a:prstClr val="black">
                    <a:tint val="75000"/>
                  </a:prstClr>
                </a:solidFill>
                <a:latin typeface="Tw Cen MT" panose="020B0602020104020603"/>
              </a:rPr>
              <a:pPr defTabSz="2468880"/>
              <a:t>12</a:t>
            </a:fld>
            <a:endParaRPr lang="en-US" dirty="0">
              <a:solidFill>
                <a:prstClr val="black">
                  <a:tint val="75000"/>
                </a:prstClr>
              </a:solidFill>
              <a:latin typeface="Tw Cen MT" panose="020B0602020104020603"/>
            </a:endParaRPr>
          </a:p>
        </p:txBody>
      </p:sp>
      <p:sp>
        <p:nvSpPr>
          <p:cNvPr id="5" name="AutoShape 2" descr="Image result for western states clean energy laws map 2024">
            <a:extLst>
              <a:ext uri="{FF2B5EF4-FFF2-40B4-BE49-F238E27FC236}">
                <a16:creationId xmlns:a16="http://schemas.microsoft.com/office/drawing/2014/main" id="{A0883014-CB19-FF8C-3013-FC8E19E0AB49}"/>
              </a:ext>
            </a:extLst>
          </p:cNvPr>
          <p:cNvSpPr>
            <a:spLocks noChangeAspect="1" noChangeArrowheads="1"/>
          </p:cNvSpPr>
          <p:nvPr/>
        </p:nvSpPr>
        <p:spPr bwMode="auto">
          <a:xfrm>
            <a:off x="10452661" y="4966261"/>
            <a:ext cx="6418019" cy="6418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246888" tIns="123444" rIns="246888" bIns="123444" numCol="1" anchor="t" anchorCtr="0" compatLnSpc="1">
            <a:prstTxWarp prst="textNoShape">
              <a:avLst/>
            </a:prstTxWarp>
          </a:bodyPr>
          <a:lstStyle/>
          <a:p>
            <a:pPr defTabSz="2468880"/>
            <a:endParaRPr lang="en-US" sz="4860">
              <a:solidFill>
                <a:prstClr val="black"/>
              </a:solidFill>
              <a:latin typeface="Tw Cen MT" panose="020B0602020104020603"/>
            </a:endParaRPr>
          </a:p>
        </p:txBody>
      </p:sp>
      <p:pic>
        <p:nvPicPr>
          <p:cNvPr id="1030" name="Picture 6" descr="Map Of Western U.S.">
            <a:extLst>
              <a:ext uri="{FF2B5EF4-FFF2-40B4-BE49-F238E27FC236}">
                <a16:creationId xmlns:a16="http://schemas.microsoft.com/office/drawing/2014/main" id="{AE134C5B-A394-91D5-7C35-60BED38214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12"/>
          <a:stretch/>
        </p:blipFill>
        <p:spPr bwMode="auto">
          <a:xfrm>
            <a:off x="20595427" y="4799814"/>
            <a:ext cx="10369728" cy="1057078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7A858F-E876-EFEE-E590-B662A1EEE5B4}"/>
              </a:ext>
            </a:extLst>
          </p:cNvPr>
          <p:cNvSpPr txBox="1"/>
          <p:nvPr/>
        </p:nvSpPr>
        <p:spPr>
          <a:xfrm>
            <a:off x="21234799" y="15873696"/>
            <a:ext cx="8015844" cy="3831818"/>
          </a:xfrm>
          <a:prstGeom prst="rect">
            <a:avLst/>
          </a:prstGeom>
          <a:noFill/>
          <a:ln w="19050">
            <a:solidFill>
              <a:schemeClr val="tx1"/>
            </a:solidFill>
          </a:ln>
        </p:spPr>
        <p:txBody>
          <a:bodyPr wrap="square" rtlCol="0">
            <a:spAutoFit/>
          </a:bodyPr>
          <a:lstStyle/>
          <a:p>
            <a:pPr defTabSz="2468880"/>
            <a:r>
              <a:rPr lang="en-US" sz="4860" dirty="0">
                <a:solidFill>
                  <a:prstClr val="black"/>
                </a:solidFill>
                <a:latin typeface="Calibri" panose="020F0502020204030204" pitchFamily="34" charset="0"/>
              </a:rPr>
              <a:t> Spees, Grove, </a:t>
            </a:r>
            <a:r>
              <a:rPr lang="en-US" sz="4860" dirty="0" err="1">
                <a:solidFill>
                  <a:prstClr val="black"/>
                </a:solidFill>
                <a:latin typeface="Calibri" panose="020F0502020204030204" pitchFamily="34" charset="0"/>
              </a:rPr>
              <a:t>Tsoukulakis</a:t>
            </a:r>
            <a:r>
              <a:rPr lang="en-US" sz="4860" dirty="0">
                <a:solidFill>
                  <a:prstClr val="black"/>
                </a:solidFill>
                <a:latin typeface="Calibri" panose="020F0502020204030204" pitchFamily="34" charset="0"/>
              </a:rPr>
              <a:t>, and Lam, </a:t>
            </a:r>
            <a:r>
              <a:rPr lang="en-US" sz="4860" i="1" dirty="0">
                <a:solidFill>
                  <a:prstClr val="black"/>
                </a:solidFill>
                <a:latin typeface="Calibri" panose="020F0502020204030204" pitchFamily="34" charset="0"/>
              </a:rPr>
              <a:t>Greenhouse Gas and Clean Energy Accounting Methodology Catalog</a:t>
            </a:r>
            <a:r>
              <a:rPr lang="en-US" sz="4860" dirty="0">
                <a:solidFill>
                  <a:prstClr val="black"/>
                </a:solidFill>
                <a:latin typeface="Calibri" panose="020F0502020204030204" pitchFamily="34" charset="0"/>
              </a:rPr>
              <a:t>, </a:t>
            </a:r>
          </a:p>
          <a:p>
            <a:pPr defTabSz="2468880"/>
            <a:r>
              <a:rPr lang="en-US" sz="4860" dirty="0">
                <a:solidFill>
                  <a:prstClr val="black"/>
                </a:solidFill>
                <a:latin typeface="Calibri" panose="020F0502020204030204" pitchFamily="34" charset="0"/>
              </a:rPr>
              <a:t>The Brattle Group, June 2023 </a:t>
            </a:r>
            <a:endParaRPr lang="en-US" sz="4860" dirty="0">
              <a:solidFill>
                <a:prstClr val="black"/>
              </a:solidFill>
              <a:latin typeface="Tw Cen MT" panose="020B0602020104020603"/>
            </a:endParaRPr>
          </a:p>
        </p:txBody>
      </p:sp>
    </p:spTree>
    <p:extLst>
      <p:ext uri="{BB962C8B-B14F-4D97-AF65-F5344CB8AC3E}">
        <p14:creationId xmlns:p14="http://schemas.microsoft.com/office/powerpoint/2010/main" val="2129832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C836-F975-FF3B-6E68-323EAE16FE0B}"/>
              </a:ext>
            </a:extLst>
          </p:cNvPr>
          <p:cNvSpPr>
            <a:spLocks noGrp="1"/>
          </p:cNvSpPr>
          <p:nvPr>
            <p:ph type="title"/>
          </p:nvPr>
        </p:nvSpPr>
        <p:spPr>
          <a:xfrm>
            <a:off x="2263140" y="2083122"/>
            <a:ext cx="28392120" cy="2272506"/>
          </a:xfrm>
        </p:spPr>
        <p:txBody>
          <a:bodyPr/>
          <a:lstStyle/>
          <a:p>
            <a:pPr algn="ctr"/>
            <a:r>
              <a:rPr lang="en-US" b="1" dirty="0">
                <a:solidFill>
                  <a:schemeClr val="accent5">
                    <a:lumMod val="75000"/>
                  </a:schemeClr>
                </a:solidFill>
              </a:rPr>
              <a:t>Western Electricity Markets</a:t>
            </a:r>
          </a:p>
        </p:txBody>
      </p:sp>
      <p:sp>
        <p:nvSpPr>
          <p:cNvPr id="4" name="Slide Number Placeholder 3">
            <a:extLst>
              <a:ext uri="{FF2B5EF4-FFF2-40B4-BE49-F238E27FC236}">
                <a16:creationId xmlns:a16="http://schemas.microsoft.com/office/drawing/2014/main" id="{2EB562AE-1D84-9B6C-D6E4-F62D2A96DB1D}"/>
              </a:ext>
            </a:extLst>
          </p:cNvPr>
          <p:cNvSpPr>
            <a:spLocks noGrp="1"/>
          </p:cNvSpPr>
          <p:nvPr>
            <p:ph type="sldNum" sz="quarter" idx="12"/>
          </p:nvPr>
        </p:nvSpPr>
        <p:spPr/>
        <p:txBody>
          <a:bodyPr/>
          <a:lstStyle/>
          <a:p>
            <a:pPr defTabSz="2468880"/>
            <a:fld id="{DDAE79DE-E2CD-4409-97EA-8D66D2239F8B}" type="slidenum">
              <a:rPr lang="en-US">
                <a:solidFill>
                  <a:prstClr val="black">
                    <a:tint val="75000"/>
                  </a:prstClr>
                </a:solidFill>
                <a:latin typeface="Tw Cen MT" panose="020B0602020104020603"/>
              </a:rPr>
              <a:pPr defTabSz="2468880"/>
              <a:t>13</a:t>
            </a:fld>
            <a:endParaRPr lang="en-US" dirty="0">
              <a:solidFill>
                <a:prstClr val="black">
                  <a:tint val="75000"/>
                </a:prstClr>
              </a:solidFill>
              <a:latin typeface="Tw Cen MT" panose="020B0602020104020603"/>
            </a:endParaRPr>
          </a:p>
        </p:txBody>
      </p:sp>
      <p:pic>
        <p:nvPicPr>
          <p:cNvPr id="6" name="Picture 5">
            <a:extLst>
              <a:ext uri="{FF2B5EF4-FFF2-40B4-BE49-F238E27FC236}">
                <a16:creationId xmlns:a16="http://schemas.microsoft.com/office/drawing/2014/main" id="{5BC6A5BB-2EF9-2AE8-6399-99E4BF0E7838}"/>
              </a:ext>
            </a:extLst>
          </p:cNvPr>
          <p:cNvPicPr>
            <a:picLocks noChangeAspect="1"/>
          </p:cNvPicPr>
          <p:nvPr/>
        </p:nvPicPr>
        <p:blipFill>
          <a:blip r:embed="rId3"/>
          <a:stretch>
            <a:fillRect/>
          </a:stretch>
        </p:blipFill>
        <p:spPr>
          <a:xfrm>
            <a:off x="2620917" y="7590370"/>
            <a:ext cx="8443818" cy="10628226"/>
          </a:xfrm>
          <a:prstGeom prst="rect">
            <a:avLst/>
          </a:prstGeom>
          <a:ln w="19050">
            <a:solidFill>
              <a:schemeClr val="tx1"/>
            </a:solidFill>
          </a:ln>
        </p:spPr>
      </p:pic>
      <p:pic>
        <p:nvPicPr>
          <p:cNvPr id="10" name="Content Placeholder 9">
            <a:extLst>
              <a:ext uri="{FF2B5EF4-FFF2-40B4-BE49-F238E27FC236}">
                <a16:creationId xmlns:a16="http://schemas.microsoft.com/office/drawing/2014/main" id="{49D994BE-3B03-0D82-AB41-7D72EF3EA3CD}"/>
              </a:ext>
            </a:extLst>
          </p:cNvPr>
          <p:cNvPicPr>
            <a:picLocks noGrp="1" noChangeAspect="1"/>
          </p:cNvPicPr>
          <p:nvPr>
            <p:ph idx="1"/>
          </p:nvPr>
        </p:nvPicPr>
        <p:blipFill>
          <a:blip r:embed="rId4"/>
          <a:stretch>
            <a:fillRect/>
          </a:stretch>
        </p:blipFill>
        <p:spPr>
          <a:xfrm>
            <a:off x="12779272" y="7030176"/>
            <a:ext cx="6808328" cy="11748613"/>
          </a:xfrm>
          <a:ln w="19050">
            <a:solidFill>
              <a:schemeClr val="tx1"/>
            </a:solidFill>
          </a:ln>
        </p:spPr>
      </p:pic>
      <p:pic>
        <p:nvPicPr>
          <p:cNvPr id="4102" name="Picture 6" descr="SPP Files Proposed Markets+ Tariff at FERC">
            <a:extLst>
              <a:ext uri="{FF2B5EF4-FFF2-40B4-BE49-F238E27FC236}">
                <a16:creationId xmlns:a16="http://schemas.microsoft.com/office/drawing/2014/main" id="{8E3E49D4-0F80-1962-6354-D0FC5C728A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7308" b="17151"/>
          <a:stretch/>
        </p:blipFill>
        <p:spPr bwMode="auto">
          <a:xfrm>
            <a:off x="20897402" y="8037708"/>
            <a:ext cx="8247428" cy="97335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CC98A3-A971-8712-A8F7-687980DEE5F8}"/>
              </a:ext>
            </a:extLst>
          </p:cNvPr>
          <p:cNvSpPr txBox="1"/>
          <p:nvPr/>
        </p:nvSpPr>
        <p:spPr>
          <a:xfrm>
            <a:off x="3702594" y="5266650"/>
            <a:ext cx="5107488" cy="1255728"/>
          </a:xfrm>
          <a:prstGeom prst="rect">
            <a:avLst/>
          </a:prstGeom>
          <a:noFill/>
        </p:spPr>
        <p:txBody>
          <a:bodyPr wrap="none" rtlCol="0">
            <a:spAutoFit/>
          </a:bodyPr>
          <a:lstStyle/>
          <a:p>
            <a:pPr defTabSz="2468880"/>
            <a:r>
              <a:rPr lang="en-US" sz="7560" b="1" dirty="0">
                <a:solidFill>
                  <a:srgbClr val="4472C4">
                    <a:lumMod val="75000"/>
                  </a:srgbClr>
                </a:solidFill>
                <a:latin typeface="Tw Cen MT" panose="020B0602020104020603"/>
              </a:rPr>
              <a:t>Western EIM</a:t>
            </a:r>
          </a:p>
        </p:txBody>
      </p:sp>
      <p:sp>
        <p:nvSpPr>
          <p:cNvPr id="12" name="TextBox 11">
            <a:extLst>
              <a:ext uri="{FF2B5EF4-FFF2-40B4-BE49-F238E27FC236}">
                <a16:creationId xmlns:a16="http://schemas.microsoft.com/office/drawing/2014/main" id="{DE81C0D5-ECBB-E657-ADD2-1236B24D3877}"/>
              </a:ext>
            </a:extLst>
          </p:cNvPr>
          <p:cNvSpPr txBox="1"/>
          <p:nvPr/>
        </p:nvSpPr>
        <p:spPr>
          <a:xfrm>
            <a:off x="13022063" y="5248824"/>
            <a:ext cx="5554341" cy="1255728"/>
          </a:xfrm>
          <a:prstGeom prst="rect">
            <a:avLst/>
          </a:prstGeom>
          <a:noFill/>
        </p:spPr>
        <p:txBody>
          <a:bodyPr wrap="none" rtlCol="0">
            <a:spAutoFit/>
          </a:bodyPr>
          <a:lstStyle/>
          <a:p>
            <a:pPr defTabSz="2468880"/>
            <a:r>
              <a:rPr lang="en-US" sz="7560" b="1" dirty="0">
                <a:solidFill>
                  <a:srgbClr val="4472C4">
                    <a:lumMod val="75000"/>
                  </a:srgbClr>
                </a:solidFill>
                <a:latin typeface="Tw Cen MT" panose="020B0602020104020603"/>
              </a:rPr>
              <a:t>CAISO EDAM</a:t>
            </a:r>
          </a:p>
        </p:txBody>
      </p:sp>
      <p:sp>
        <p:nvSpPr>
          <p:cNvPr id="13" name="TextBox 12">
            <a:extLst>
              <a:ext uri="{FF2B5EF4-FFF2-40B4-BE49-F238E27FC236}">
                <a16:creationId xmlns:a16="http://schemas.microsoft.com/office/drawing/2014/main" id="{04195FC3-61D5-AAE6-CB34-0096603FA76C}"/>
              </a:ext>
            </a:extLst>
          </p:cNvPr>
          <p:cNvSpPr txBox="1"/>
          <p:nvPr/>
        </p:nvSpPr>
        <p:spPr>
          <a:xfrm>
            <a:off x="22321127" y="5266650"/>
            <a:ext cx="5766194" cy="1255728"/>
          </a:xfrm>
          <a:prstGeom prst="rect">
            <a:avLst/>
          </a:prstGeom>
          <a:noFill/>
        </p:spPr>
        <p:txBody>
          <a:bodyPr wrap="none" rtlCol="0">
            <a:spAutoFit/>
          </a:bodyPr>
          <a:lstStyle/>
          <a:p>
            <a:pPr defTabSz="2468880"/>
            <a:r>
              <a:rPr lang="en-US" sz="7560" b="1" dirty="0">
                <a:solidFill>
                  <a:srgbClr val="4472C4">
                    <a:lumMod val="75000"/>
                  </a:srgbClr>
                </a:solidFill>
                <a:latin typeface="Tw Cen MT" panose="020B0602020104020603"/>
              </a:rPr>
              <a:t>SPP Markets+</a:t>
            </a:r>
          </a:p>
        </p:txBody>
      </p:sp>
    </p:spTree>
    <p:extLst>
      <p:ext uri="{BB962C8B-B14F-4D97-AF65-F5344CB8AC3E}">
        <p14:creationId xmlns:p14="http://schemas.microsoft.com/office/powerpoint/2010/main" val="3150799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C15B8F-4701-E30B-0208-067DDFD6E3AD}"/>
              </a:ext>
            </a:extLst>
          </p:cNvPr>
          <p:cNvSpPr>
            <a:spLocks noGrp="1"/>
          </p:cNvSpPr>
          <p:nvPr>
            <p:ph type="sldNum" sz="quarter" idx="21"/>
          </p:nvPr>
        </p:nvSpPr>
        <p:spPr/>
        <p:txBody>
          <a:bodyPr/>
          <a:lstStyle/>
          <a:p>
            <a:pPr defTabSz="1234440"/>
            <a:r>
              <a:rPr lang="en-US">
                <a:solidFill>
                  <a:srgbClr val="494F56"/>
                </a:solidFill>
                <a:latin typeface="Calibri" panose="020F0502020204030204"/>
              </a:rPr>
              <a:t>brattle.com | </a:t>
            </a:r>
            <a:fld id="{C95ECF09-ED6D-489D-87B4-9DBCD4D54A41}" type="slidenum">
              <a:rPr lang="en-US">
                <a:solidFill>
                  <a:srgbClr val="494F56"/>
                </a:solidFill>
                <a:latin typeface="Calibri" panose="020F0502020204030204"/>
              </a:rPr>
              <a:pPr defTabSz="1234440"/>
              <a:t>14</a:t>
            </a:fld>
            <a:endParaRPr lang="en-US" dirty="0">
              <a:solidFill>
                <a:srgbClr val="494F56"/>
              </a:solidFill>
              <a:latin typeface="Calibri" panose="020F0502020204030204"/>
            </a:endParaRPr>
          </a:p>
        </p:txBody>
      </p:sp>
      <p:sp>
        <p:nvSpPr>
          <p:cNvPr id="3" name="Text Placeholder 2">
            <a:extLst>
              <a:ext uri="{FF2B5EF4-FFF2-40B4-BE49-F238E27FC236}">
                <a16:creationId xmlns:a16="http://schemas.microsoft.com/office/drawing/2014/main" id="{E503A766-2EB1-0ABD-2CD5-472182EA37A3}"/>
              </a:ext>
            </a:extLst>
          </p:cNvPr>
          <p:cNvSpPr>
            <a:spLocks noGrp="1"/>
          </p:cNvSpPr>
          <p:nvPr>
            <p:ph type="body" sz="quarter" idx="16"/>
          </p:nvPr>
        </p:nvSpPr>
        <p:spPr>
          <a:xfrm>
            <a:off x="1377959" y="7827627"/>
            <a:ext cx="18978435" cy="10505597"/>
          </a:xfrm>
        </p:spPr>
        <p:txBody>
          <a:bodyPr/>
          <a:lstStyle/>
          <a:p>
            <a:r>
              <a:rPr lang="en-US" sz="3780" b="1" dirty="0"/>
              <a:t>New England Developments:</a:t>
            </a:r>
          </a:p>
          <a:p>
            <a:pPr lvl="1"/>
            <a:r>
              <a:rPr lang="en-US" sz="3780" dirty="0"/>
              <a:t>State-requested </a:t>
            </a:r>
            <a:r>
              <a:rPr lang="en-US" sz="3780" b="1" dirty="0"/>
              <a:t>NEPOOL process </a:t>
            </a:r>
            <a:r>
              <a:rPr lang="en-US" sz="3780" dirty="0"/>
              <a:t>on </a:t>
            </a:r>
            <a:r>
              <a:rPr lang="en-US" sz="3780" dirty="0">
                <a:hlinkClick r:id="rId2"/>
              </a:rPr>
              <a:t>Integrating Markets and Public Policy </a:t>
            </a:r>
            <a:r>
              <a:rPr lang="en-US" sz="3780" dirty="0"/>
              <a:t>(2016-2017), and market </a:t>
            </a:r>
            <a:r>
              <a:rPr lang="en-US" sz="3780" dirty="0">
                <a:hlinkClick r:id="rId3"/>
              </a:rPr>
              <a:t>Pathways</a:t>
            </a:r>
            <a:r>
              <a:rPr lang="en-US" sz="3780" dirty="0"/>
              <a:t> (2018-2021)</a:t>
            </a:r>
          </a:p>
          <a:p>
            <a:pPr lvl="1"/>
            <a:r>
              <a:rPr lang="en-US" sz="3780" b="1" dirty="0">
                <a:hlinkClick r:id="rId4"/>
              </a:rPr>
              <a:t>New England Energy Vision </a:t>
            </a:r>
            <a:r>
              <a:rPr lang="en-US" sz="3780" dirty="0"/>
              <a:t>(2020-2021), including  in </a:t>
            </a:r>
            <a:r>
              <a:rPr lang="en-US" sz="3780" dirty="0">
                <a:hlinkClick r:id="rId4"/>
              </a:rPr>
              <a:t>the Visioning Report to the Governors</a:t>
            </a:r>
            <a:endParaRPr lang="en-US" sz="3780" dirty="0"/>
          </a:p>
          <a:p>
            <a:pPr lvl="1"/>
            <a:r>
              <a:rPr lang="en-US" sz="3780" dirty="0"/>
              <a:t>Massachusetts 2022 Climate Act (</a:t>
            </a:r>
            <a:r>
              <a:rPr lang="en-US" sz="3780" dirty="0">
                <a:hlinkClick r:id="rId5"/>
              </a:rPr>
              <a:t>Section 85</a:t>
            </a:r>
            <a:r>
              <a:rPr lang="en-US" sz="3780" dirty="0"/>
              <a:t>) that required assessment of and authorized participation of regional FCEM. </a:t>
            </a:r>
            <a:r>
              <a:rPr lang="en-US" sz="3780" dirty="0">
                <a:hlinkClick r:id="rId6"/>
              </a:rPr>
              <a:t>MA DOER review </a:t>
            </a:r>
            <a:r>
              <a:rPr lang="en-US" sz="3780" dirty="0"/>
              <a:t>resulting in most recent </a:t>
            </a:r>
            <a:r>
              <a:rPr lang="en-US" sz="3780" dirty="0">
                <a:hlinkClick r:id="rId7"/>
              </a:rPr>
              <a:t>New England FCEM proposal</a:t>
            </a:r>
            <a:endParaRPr lang="en-US" sz="3780" dirty="0"/>
          </a:p>
          <a:p>
            <a:r>
              <a:rPr lang="en-US" sz="3780" b="1" dirty="0"/>
              <a:t>PJM Interconnection</a:t>
            </a:r>
          </a:p>
          <a:p>
            <a:pPr lvl="1">
              <a:spcBef>
                <a:spcPts val="3240"/>
              </a:spcBef>
            </a:pPr>
            <a:r>
              <a:rPr lang="en-US" sz="3780" b="1" dirty="0"/>
              <a:t>New Jersey Board of Public Utilities </a:t>
            </a:r>
            <a:r>
              <a:rPr lang="en-US" sz="3780" dirty="0">
                <a:hlinkClick r:id="rId8"/>
              </a:rPr>
              <a:t>Resource Adequacy Investigation </a:t>
            </a:r>
            <a:r>
              <a:rPr lang="en-US" sz="3780" dirty="0"/>
              <a:t>(2020-2022), including </a:t>
            </a:r>
            <a:r>
              <a:rPr lang="en-US" sz="3780" dirty="0">
                <a:hlinkClick r:id="rId9"/>
              </a:rPr>
              <a:t>2021 staff report </a:t>
            </a:r>
            <a:r>
              <a:rPr lang="en-US" sz="3780" dirty="0"/>
              <a:t>and </a:t>
            </a:r>
            <a:r>
              <a:rPr lang="en-US" sz="3780" dirty="0">
                <a:hlinkClick r:id="rId10"/>
              </a:rPr>
              <a:t>2022 progress report</a:t>
            </a:r>
            <a:endParaRPr lang="en-US" sz="3780" dirty="0"/>
          </a:p>
          <a:p>
            <a:pPr lvl="1">
              <a:spcBef>
                <a:spcPts val="3240"/>
              </a:spcBef>
            </a:pPr>
            <a:r>
              <a:rPr lang="en-US" sz="3780" b="1" dirty="0"/>
              <a:t>PJM Interconnection </a:t>
            </a:r>
            <a:r>
              <a:rPr lang="en-US" sz="3780" dirty="0">
                <a:hlinkClick r:id="rId11"/>
              </a:rPr>
              <a:t>Clean Attribute Procurement Senior Task Force </a:t>
            </a:r>
            <a:r>
              <a:rPr lang="en-US" sz="3780" dirty="0"/>
              <a:t>(2022-2023), including </a:t>
            </a:r>
            <a:r>
              <a:rPr lang="en-US" sz="3780" dirty="0">
                <a:hlinkClick r:id="rId12"/>
              </a:rPr>
              <a:t>PJM modeling analysis </a:t>
            </a:r>
            <a:r>
              <a:rPr lang="en-US" sz="3780" dirty="0"/>
              <a:t>of centralized clean energy procurement mechanisms </a:t>
            </a:r>
          </a:p>
          <a:p>
            <a:pPr lvl="1">
              <a:spcBef>
                <a:spcPts val="3240"/>
              </a:spcBef>
            </a:pPr>
            <a:r>
              <a:rPr lang="en-US" sz="3780" b="1" dirty="0"/>
              <a:t>Organization of PJM States, Inc. (OPSI) </a:t>
            </a:r>
            <a:r>
              <a:rPr lang="en-US" sz="3780" dirty="0">
                <a:hlinkClick r:id="rId13"/>
              </a:rPr>
              <a:t>Forward Energy Attribute Market Working Group </a:t>
            </a:r>
            <a:r>
              <a:rPr lang="en-US" sz="3780" dirty="0"/>
              <a:t>(2023-2024), including OPSI positions on </a:t>
            </a:r>
            <a:r>
              <a:rPr lang="en-US" sz="3780" dirty="0">
                <a:hlinkClick r:id="rId14"/>
              </a:rPr>
              <a:t>governance structure </a:t>
            </a:r>
            <a:r>
              <a:rPr lang="en-US" sz="3780" dirty="0"/>
              <a:t>and </a:t>
            </a:r>
            <a:r>
              <a:rPr lang="en-US" sz="3780" dirty="0">
                <a:hlinkClick r:id="rId15"/>
              </a:rPr>
              <a:t>market design</a:t>
            </a:r>
            <a:endParaRPr lang="en-US" sz="3780" dirty="0"/>
          </a:p>
        </p:txBody>
      </p:sp>
      <p:sp>
        <p:nvSpPr>
          <p:cNvPr id="5" name="Title 4">
            <a:extLst>
              <a:ext uri="{FF2B5EF4-FFF2-40B4-BE49-F238E27FC236}">
                <a16:creationId xmlns:a16="http://schemas.microsoft.com/office/drawing/2014/main" id="{5FF7971B-86C5-4C11-486C-6F5DB93838B0}"/>
              </a:ext>
            </a:extLst>
          </p:cNvPr>
          <p:cNvSpPr>
            <a:spLocks noGrp="1"/>
          </p:cNvSpPr>
          <p:nvPr>
            <p:ph type="title"/>
          </p:nvPr>
        </p:nvSpPr>
        <p:spPr/>
        <p:txBody>
          <a:bodyPr/>
          <a:lstStyle/>
          <a:p>
            <a:r>
              <a:rPr lang="en-US" dirty="0"/>
              <a:t>A brief history of the Forward Clean Energy Market (FCEM) </a:t>
            </a:r>
          </a:p>
        </p:txBody>
      </p:sp>
      <p:pic>
        <p:nvPicPr>
          <p:cNvPr id="6" name="Picture 5">
            <a:extLst>
              <a:ext uri="{FF2B5EF4-FFF2-40B4-BE49-F238E27FC236}">
                <a16:creationId xmlns:a16="http://schemas.microsoft.com/office/drawing/2014/main" id="{3A3338E9-BFFE-5DB0-9B6C-24421412F9B0}"/>
              </a:ext>
            </a:extLst>
          </p:cNvPr>
          <p:cNvPicPr>
            <a:picLocks noChangeAspect="1"/>
          </p:cNvPicPr>
          <p:nvPr/>
        </p:nvPicPr>
        <p:blipFill>
          <a:blip r:embed="rId16"/>
          <a:stretch>
            <a:fillRect/>
          </a:stretch>
        </p:blipFill>
        <p:spPr>
          <a:xfrm>
            <a:off x="20790298" y="4565571"/>
            <a:ext cx="11337146" cy="12814459"/>
          </a:xfrm>
          <a:prstGeom prst="rect">
            <a:avLst/>
          </a:prstGeom>
          <a:effectLst>
            <a:outerShdw blurRad="431800" sx="102000" sy="102000" algn="ctr" rotWithShape="0">
              <a:prstClr val="black">
                <a:alpha val="40000"/>
              </a:prstClr>
            </a:outerShdw>
          </a:effectLst>
        </p:spPr>
      </p:pic>
      <p:sp>
        <p:nvSpPr>
          <p:cNvPr id="7" name="Rectangle 6">
            <a:extLst>
              <a:ext uri="{FF2B5EF4-FFF2-40B4-BE49-F238E27FC236}">
                <a16:creationId xmlns:a16="http://schemas.microsoft.com/office/drawing/2014/main" id="{883D3F77-F5E2-E703-CB40-2A9C5DF8E1AD}"/>
              </a:ext>
            </a:extLst>
          </p:cNvPr>
          <p:cNvSpPr/>
          <p:nvPr/>
        </p:nvSpPr>
        <p:spPr>
          <a:xfrm>
            <a:off x="21230583" y="17722078"/>
            <a:ext cx="10309858" cy="8125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34440"/>
            <a:r>
              <a:rPr lang="en-US" sz="3780" dirty="0">
                <a:solidFill>
                  <a:srgbClr val="000000"/>
                </a:solidFill>
                <a:latin typeface="Calibri" panose="020F0502020204030204"/>
              </a:rPr>
              <a:t>See Full Proposal:</a:t>
            </a:r>
            <a:r>
              <a:rPr lang="en-US" sz="3780" dirty="0">
                <a:solidFill>
                  <a:srgbClr val="FFFFFF">
                    <a:lumMod val="50000"/>
                  </a:srgbClr>
                </a:solidFill>
                <a:latin typeface="Calibri" panose="020F0502020204030204"/>
              </a:rPr>
              <a:t> </a:t>
            </a:r>
            <a:r>
              <a:rPr lang="en-US" sz="3780" dirty="0">
                <a:solidFill>
                  <a:srgbClr val="FFFFFF">
                    <a:lumMod val="50000"/>
                  </a:srgbClr>
                </a:solidFill>
                <a:latin typeface="Calibri" panose="020F0502020204030204"/>
                <a:hlinkClick r:id="rId7"/>
              </a:rPr>
              <a:t>New England FCEM Design</a:t>
            </a:r>
            <a:endParaRPr lang="en-US" sz="3780" dirty="0">
              <a:solidFill>
                <a:srgbClr val="FFFFFF">
                  <a:lumMod val="50000"/>
                </a:srgbClr>
              </a:solidFill>
              <a:latin typeface="Calibri" panose="020F0502020204030204"/>
            </a:endParaRPr>
          </a:p>
        </p:txBody>
      </p:sp>
      <p:sp>
        <p:nvSpPr>
          <p:cNvPr id="8" name="Rectangle 7">
            <a:extLst>
              <a:ext uri="{FF2B5EF4-FFF2-40B4-BE49-F238E27FC236}">
                <a16:creationId xmlns:a16="http://schemas.microsoft.com/office/drawing/2014/main" id="{A068BF96-2659-BDD6-DB50-64924D392F40}"/>
              </a:ext>
            </a:extLst>
          </p:cNvPr>
          <p:cNvSpPr/>
          <p:nvPr/>
        </p:nvSpPr>
        <p:spPr>
          <a:xfrm>
            <a:off x="1561279" y="4598705"/>
            <a:ext cx="18361212" cy="328799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454343" lvl="1" defTabSz="1234440">
              <a:spcBef>
                <a:spcPts val="1080"/>
              </a:spcBef>
              <a:spcAft>
                <a:spcPts val="1620"/>
              </a:spcAft>
            </a:pPr>
            <a:r>
              <a:rPr lang="en-US" sz="6480" b="1" dirty="0">
                <a:solidFill>
                  <a:srgbClr val="FFFFFF"/>
                </a:solidFill>
                <a:latin typeface="Calibri" panose="020F0502020204030204"/>
              </a:rPr>
              <a:t>Concept: </a:t>
            </a:r>
            <a:r>
              <a:rPr lang="en-US" sz="6480" dirty="0">
                <a:solidFill>
                  <a:srgbClr val="FFFFFF"/>
                </a:solidFill>
                <a:latin typeface="Calibri" panose="020F0502020204030204"/>
              </a:rPr>
              <a:t>A centralized platform for states and voluntary buyers to procure clean energy and capacity on a competitive basis</a:t>
            </a:r>
          </a:p>
        </p:txBody>
      </p:sp>
    </p:spTree>
    <p:extLst>
      <p:ext uri="{BB962C8B-B14F-4D97-AF65-F5344CB8AC3E}">
        <p14:creationId xmlns:p14="http://schemas.microsoft.com/office/powerpoint/2010/main" val="3701650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a:srcRect l="7267" r="29278" b="12528"/>
          <a:stretch/>
        </p:blipFill>
        <p:spPr>
          <a:xfrm>
            <a:off x="17531335" y="9917435"/>
            <a:ext cx="14779120" cy="9142999"/>
          </a:xfrm>
          <a:prstGeom prst="rect">
            <a:avLst/>
          </a:prstGeom>
        </p:spPr>
      </p:pic>
      <p:sp>
        <p:nvSpPr>
          <p:cNvPr id="67" name="Rectangle 66"/>
          <p:cNvSpPr/>
          <p:nvPr/>
        </p:nvSpPr>
        <p:spPr>
          <a:xfrm>
            <a:off x="27787855" y="9731654"/>
            <a:ext cx="4501445" cy="8450555"/>
          </a:xfrm>
          <a:prstGeom prst="rect">
            <a:avLst/>
          </a:prstGeom>
          <a:solidFill>
            <a:schemeClr val="bg1">
              <a:lumMod val="85000"/>
              <a:alpha val="2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1234440"/>
            <a:r>
              <a:rPr lang="en-US" sz="4320" b="1" dirty="0">
                <a:solidFill>
                  <a:srgbClr val="FFFFFF">
                    <a:lumMod val="50000"/>
                  </a:srgbClr>
                </a:solidFill>
                <a:latin typeface="Calibri" panose="020F0502020204030204"/>
              </a:rPr>
              <a:t>Uncleared supply &amp; demand</a:t>
            </a:r>
          </a:p>
          <a:p>
            <a:pPr algn="ctr" defTabSz="1234440"/>
            <a:endParaRPr lang="en-US" sz="4320" b="1" dirty="0">
              <a:solidFill>
                <a:srgbClr val="494F56"/>
              </a:solidFill>
              <a:latin typeface="Calibri" panose="020F0502020204030204"/>
            </a:endParaRPr>
          </a:p>
          <a:p>
            <a:pPr algn="ctr" defTabSz="1234440"/>
            <a:endParaRPr lang="en-US" sz="4320" b="1" dirty="0">
              <a:solidFill>
                <a:srgbClr val="494F56"/>
              </a:solidFill>
              <a:latin typeface="Calibri" panose="020F0502020204030204"/>
            </a:endParaRPr>
          </a:p>
        </p:txBody>
      </p:sp>
      <p:sp>
        <p:nvSpPr>
          <p:cNvPr id="2" name="Slide Number Placeholder 1"/>
          <p:cNvSpPr>
            <a:spLocks noGrp="1"/>
          </p:cNvSpPr>
          <p:nvPr>
            <p:ph type="sldNum" sz="quarter" idx="24"/>
          </p:nvPr>
        </p:nvSpPr>
        <p:spPr/>
        <p:txBody>
          <a:bodyPr/>
          <a:lstStyle/>
          <a:p>
            <a:pPr defTabSz="1234440"/>
            <a:r>
              <a:rPr lang="en-US" dirty="0">
                <a:solidFill>
                  <a:srgbClr val="494F56"/>
                </a:solidFill>
                <a:latin typeface="Calibri" panose="020F0502020204030204"/>
              </a:rPr>
              <a:t>brattle.com | </a:t>
            </a:r>
            <a:fld id="{C95ECF09-ED6D-489D-87B4-9DBCD4D54A41}" type="slidenum">
              <a:rPr lang="en-US">
                <a:solidFill>
                  <a:srgbClr val="494F56"/>
                </a:solidFill>
                <a:latin typeface="Calibri" panose="020F0502020204030204"/>
              </a:rPr>
              <a:pPr defTabSz="1234440"/>
              <a:t>15</a:t>
            </a:fld>
            <a:endParaRPr lang="en-US" dirty="0">
              <a:solidFill>
                <a:srgbClr val="494F56"/>
              </a:solidFill>
              <a:latin typeface="Calibri" panose="020F0502020204030204"/>
            </a:endParaRPr>
          </a:p>
        </p:txBody>
      </p:sp>
      <p:sp>
        <p:nvSpPr>
          <p:cNvPr id="4" name="Text Placeholder 3"/>
          <p:cNvSpPr>
            <a:spLocks noGrp="1"/>
          </p:cNvSpPr>
          <p:nvPr>
            <p:ph type="body" sz="quarter" idx="19"/>
          </p:nvPr>
        </p:nvSpPr>
        <p:spPr>
          <a:xfrm>
            <a:off x="1371598" y="4649527"/>
            <a:ext cx="30938855" cy="2623838"/>
          </a:xfrm>
        </p:spPr>
        <p:txBody>
          <a:bodyPr vert="horz" lIns="91440" tIns="0" rIns="91440" bIns="0" rtlCol="0" anchor="ctr">
            <a:noAutofit/>
          </a:bodyPr>
          <a:lstStyle/>
          <a:p>
            <a:pPr marL="0" indent="0">
              <a:spcBef>
                <a:spcPts val="0"/>
              </a:spcBef>
              <a:buNone/>
            </a:pPr>
            <a:r>
              <a:rPr lang="en-US" sz="6480" dirty="0"/>
              <a:t>Fills the unmet needs of states and consumers that require increasing influence over resource mix and pace of decarb, while leveraging the benefits of competitive markets</a:t>
            </a:r>
          </a:p>
        </p:txBody>
      </p:sp>
      <p:sp>
        <p:nvSpPr>
          <p:cNvPr id="7" name="Title 6"/>
          <p:cNvSpPr>
            <a:spLocks noGrp="1"/>
          </p:cNvSpPr>
          <p:nvPr>
            <p:ph type="title"/>
          </p:nvPr>
        </p:nvSpPr>
        <p:spPr>
          <a:xfrm>
            <a:off x="1227834" y="2934716"/>
            <a:ext cx="31061467" cy="1499785"/>
          </a:xfrm>
        </p:spPr>
        <p:txBody>
          <a:bodyPr/>
          <a:lstStyle/>
          <a:p>
            <a:r>
              <a:rPr lang="en-US" b="1" dirty="0"/>
              <a:t>FCEM:</a:t>
            </a:r>
            <a:r>
              <a:rPr lang="en-US" dirty="0"/>
              <a:t> Design structured to attract investment at competitive prices</a:t>
            </a:r>
          </a:p>
        </p:txBody>
      </p:sp>
      <p:sp>
        <p:nvSpPr>
          <p:cNvPr id="8" name="Content Placeholder 2">
            <a:extLst>
              <a:ext uri="{FF2B5EF4-FFF2-40B4-BE49-F238E27FC236}">
                <a16:creationId xmlns:a16="http://schemas.microsoft.com/office/drawing/2014/main" id="{085C8B3E-EC63-4B3E-B41E-F74ED98EF790}"/>
              </a:ext>
            </a:extLst>
          </p:cNvPr>
          <p:cNvSpPr txBox="1">
            <a:spLocks/>
          </p:cNvSpPr>
          <p:nvPr/>
        </p:nvSpPr>
        <p:spPr>
          <a:xfrm>
            <a:off x="756967" y="7865444"/>
            <a:ext cx="15488048" cy="11477508"/>
          </a:xfrm>
          <a:prstGeom prst="rect">
            <a:avLst/>
          </a:prstGeom>
        </p:spPr>
        <p:txBody>
          <a:bodyPr>
            <a:normAutofit fontScale="77500" lnSpcReduction="20000"/>
          </a:bodyPr>
          <a:lstStyle>
            <a:lvl1pPr marL="87313" indent="-87313" algn="l" defTabSz="457200" rtl="0" eaLnBrk="1" latinLnBrk="0" hangingPunct="1">
              <a:spcBef>
                <a:spcPts val="1800"/>
              </a:spcBef>
              <a:buSzPct val="25000"/>
              <a:buFont typeface="Calibri Light" panose="020F0302020204030204" pitchFamily="34" charset="0"/>
              <a:buChar char=" "/>
              <a:defRPr sz="2400" kern="1200">
                <a:solidFill>
                  <a:schemeClr val="tx1"/>
                </a:solidFill>
                <a:latin typeface="+mn-lt"/>
                <a:ea typeface="+mn-ea"/>
                <a:cs typeface="+mn-cs"/>
              </a:defRPr>
            </a:lvl1pPr>
            <a:lvl2pPr marL="346075" indent="-234950" algn="l" defTabSz="457200" rtl="0" eaLnBrk="1" latinLnBrk="0" hangingPunct="1">
              <a:spcBef>
                <a:spcPts val="600"/>
              </a:spcBef>
              <a:buClr>
                <a:schemeClr val="accent2"/>
              </a:buClr>
              <a:buSzPct val="90000"/>
              <a:buFont typeface="Wingdings 2" panose="05020102010507070707" pitchFamily="18" charset="2"/>
              <a:buChar char=""/>
              <a:defRPr sz="2200" kern="1200">
                <a:solidFill>
                  <a:schemeClr val="tx1"/>
                </a:solidFill>
                <a:latin typeface="+mn-lt"/>
                <a:ea typeface="+mn-ea"/>
                <a:cs typeface="+mn-cs"/>
              </a:defRPr>
            </a:lvl2pPr>
            <a:lvl3pPr marL="573088" indent="-227013" algn="l" defTabSz="457200" rtl="0" eaLnBrk="1" latinLnBrk="0" hangingPunct="1">
              <a:spcBef>
                <a:spcPts val="300"/>
              </a:spcBef>
              <a:buClr>
                <a:schemeClr val="accent2"/>
              </a:buClr>
              <a:buSzPct val="100000"/>
              <a:buFont typeface="Calibri" panose="020F0502020204030204" pitchFamily="34" charset="0"/>
              <a:buChar char="–"/>
              <a:defRPr sz="2000" kern="1200">
                <a:solidFill>
                  <a:schemeClr val="tx1"/>
                </a:solidFill>
                <a:latin typeface="+mn-lt"/>
                <a:ea typeface="+mn-ea"/>
                <a:cs typeface="+mn-cs"/>
              </a:defRPr>
            </a:lvl3pPr>
            <a:lvl4pPr marL="803275" indent="-230188" algn="l" defTabSz="457200" rtl="0" eaLnBrk="1" latinLnBrk="0" hangingPunct="1">
              <a:spcBef>
                <a:spcPts val="300"/>
              </a:spcBef>
              <a:buClr>
                <a:schemeClr val="tx1">
                  <a:lumMod val="60000"/>
                  <a:lumOff val="40000"/>
                </a:schemeClr>
              </a:buClr>
              <a:buSzPct val="70000"/>
              <a:buFont typeface="Wingdings 3" panose="05040102010807070707" pitchFamily="18" charset="2"/>
              <a:buChar char=""/>
              <a:defRPr sz="1600" kern="1200">
                <a:solidFill>
                  <a:schemeClr val="tx1"/>
                </a:solidFill>
                <a:latin typeface="+mn-lt"/>
                <a:ea typeface="+mn-ea"/>
                <a:cs typeface="+mn-cs"/>
              </a:defRPr>
            </a:lvl4pPr>
            <a:lvl5pPr marL="349250" indent="-255588" algn="l" defTabSz="457200" rtl="0" eaLnBrk="1" latinLnBrk="0" hangingPunct="1">
              <a:spcBef>
                <a:spcPts val="1800"/>
              </a:spcBef>
              <a:buClr>
                <a:schemeClr val="accent2"/>
              </a:buClr>
              <a:buSzPct val="150000"/>
              <a:buFont typeface="Calibri" panose="020F0502020204030204" pitchFamily="34" charset="0"/>
              <a:buChar char="‟"/>
              <a:defRPr sz="2200" i="1" kern="1200" baseline="0">
                <a:solidFill>
                  <a:schemeClr val="tx1"/>
                </a:solidFill>
                <a:latin typeface="+mn-lt"/>
                <a:ea typeface="+mn-ea"/>
                <a:cs typeface="+mn-cs"/>
              </a:defRPr>
            </a:lvl5pPr>
            <a:lvl6pPr marL="93663" indent="-73025" algn="l" defTabSz="457200" rtl="0" eaLnBrk="1" latinLnBrk="0" hangingPunct="1">
              <a:spcBef>
                <a:spcPts val="3000"/>
              </a:spcBef>
              <a:buSzPct val="25000"/>
              <a:buFont typeface="Calibri" panose="020F0502020204030204" pitchFamily="34" charset="0"/>
              <a:buChar char=" "/>
              <a:defRPr sz="1600" b="1" i="0" kern="1200" cap="all" spc="50" baseline="0">
                <a:solidFill>
                  <a:schemeClr val="accent2"/>
                </a:solidFill>
                <a:latin typeface="Calibri" panose="020F0502020204030204" pitchFamily="34" charset="0"/>
                <a:ea typeface="+mn-ea"/>
                <a:cs typeface="Calibri" panose="020F0502020204030204" pitchFamily="34" charset="0"/>
              </a:defRPr>
            </a:lvl6pPr>
            <a:lvl7pPr marL="93663" indent="0" algn="l" defTabSz="457200" rtl="0" eaLnBrk="1" latinLnBrk="0" hangingPunct="1">
              <a:spcBef>
                <a:spcPts val="1800"/>
              </a:spcBef>
              <a:buFont typeface="Arial"/>
              <a:buNone/>
              <a:defRPr sz="2200" b="1" kern="1200" baseline="0">
                <a:solidFill>
                  <a:schemeClr val="tx2"/>
                </a:solidFill>
                <a:latin typeface="Calibri" panose="020F0502020204030204" pitchFamily="34" charset="0"/>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34403" lvl="1" indent="-634365" defTabSz="1234440">
              <a:lnSpc>
                <a:spcPct val="120000"/>
              </a:lnSpc>
              <a:spcBef>
                <a:spcPts val="1620"/>
              </a:spcBef>
              <a:buClr>
                <a:srgbClr val="2297AA"/>
              </a:buClr>
            </a:pPr>
            <a:r>
              <a:rPr lang="en-US" sz="5400" b="1" dirty="0">
                <a:solidFill>
                  <a:srgbClr val="000000"/>
                </a:solidFill>
                <a:latin typeface="Calibri" panose="020F0502020204030204"/>
              </a:rPr>
              <a:t>Products: </a:t>
            </a:r>
            <a:r>
              <a:rPr lang="en-US" sz="5400" dirty="0">
                <a:solidFill>
                  <a:srgbClr val="000000"/>
                </a:solidFill>
                <a:latin typeface="Calibri" panose="020F0502020204030204"/>
              </a:rPr>
              <a:t>Region-wide REC (MWh of RECs) and clean capacity products (MW of ISO capacity commitments), plus option for states to list state-specific products</a:t>
            </a:r>
          </a:p>
          <a:p>
            <a:pPr marL="934403" lvl="1" indent="-634365" defTabSz="1234440">
              <a:lnSpc>
                <a:spcPct val="120000"/>
              </a:lnSpc>
              <a:spcBef>
                <a:spcPts val="1620"/>
              </a:spcBef>
              <a:buClr>
                <a:srgbClr val="2297AA"/>
              </a:buClr>
            </a:pPr>
            <a:r>
              <a:rPr lang="en-US" sz="5400" b="1" dirty="0">
                <a:solidFill>
                  <a:srgbClr val="000000"/>
                </a:solidFill>
                <a:latin typeface="Calibri" panose="020F0502020204030204"/>
              </a:rPr>
              <a:t>Term: </a:t>
            </a:r>
            <a:r>
              <a:rPr lang="en-US" sz="5400" dirty="0">
                <a:solidFill>
                  <a:srgbClr val="000000"/>
                </a:solidFill>
                <a:latin typeface="Calibri" panose="020F0502020204030204"/>
              </a:rPr>
              <a:t>1 year for existing resources, 7-15 year commitments for new supply</a:t>
            </a:r>
          </a:p>
          <a:p>
            <a:pPr marL="934403" lvl="1" indent="-634365" defTabSz="1234440">
              <a:lnSpc>
                <a:spcPct val="120000"/>
              </a:lnSpc>
              <a:spcBef>
                <a:spcPts val="1620"/>
              </a:spcBef>
              <a:buClr>
                <a:srgbClr val="2297AA"/>
              </a:buClr>
            </a:pPr>
            <a:r>
              <a:rPr lang="en-US" sz="5400" b="1" dirty="0">
                <a:solidFill>
                  <a:srgbClr val="000000"/>
                </a:solidFill>
                <a:latin typeface="Calibri" panose="020F0502020204030204"/>
              </a:rPr>
              <a:t>Buyers: </a:t>
            </a:r>
            <a:r>
              <a:rPr lang="en-US" sz="5400" dirty="0">
                <a:solidFill>
                  <a:srgbClr val="000000"/>
                </a:solidFill>
                <a:latin typeface="Calibri" panose="020F0502020204030204"/>
              </a:rPr>
              <a:t>Submit demand bids as price-quantity pairs expressing volume, maximum willingness to pay ($/REC), eligible technologies. Can submit different prices for new resources under multi-year term vs. existing resources</a:t>
            </a:r>
          </a:p>
          <a:p>
            <a:pPr marL="934403" lvl="1" indent="-634365" defTabSz="1234440">
              <a:lnSpc>
                <a:spcPct val="120000"/>
              </a:lnSpc>
              <a:spcBef>
                <a:spcPts val="1620"/>
              </a:spcBef>
              <a:buClr>
                <a:srgbClr val="2297AA"/>
              </a:buClr>
            </a:pPr>
            <a:r>
              <a:rPr lang="en-US" sz="5400" b="1" dirty="0">
                <a:solidFill>
                  <a:srgbClr val="000000"/>
                </a:solidFill>
                <a:latin typeface="Calibri" panose="020F0502020204030204"/>
              </a:rPr>
              <a:t>Sellers: </a:t>
            </a:r>
            <a:r>
              <a:rPr lang="en-US" sz="5400" dirty="0">
                <a:solidFill>
                  <a:srgbClr val="000000"/>
                </a:solidFill>
                <a:latin typeface="Calibri" panose="020F0502020204030204"/>
              </a:rPr>
              <a:t>Submit minimum price &amp; volume </a:t>
            </a:r>
          </a:p>
          <a:p>
            <a:pPr marL="934403" lvl="1" indent="-634365" defTabSz="1234440">
              <a:lnSpc>
                <a:spcPct val="120000"/>
              </a:lnSpc>
              <a:spcBef>
                <a:spcPts val="1620"/>
              </a:spcBef>
              <a:buClr>
                <a:srgbClr val="2297AA"/>
              </a:buClr>
            </a:pPr>
            <a:r>
              <a:rPr lang="en-US" sz="5400" b="1" dirty="0">
                <a:solidFill>
                  <a:srgbClr val="000000"/>
                </a:solidFill>
                <a:latin typeface="Calibri" panose="020F0502020204030204"/>
              </a:rPr>
              <a:t>Clearing Price: </a:t>
            </a:r>
            <a:r>
              <a:rPr lang="en-US" sz="5400" dirty="0">
                <a:solidFill>
                  <a:srgbClr val="000000"/>
                </a:solidFill>
                <a:latin typeface="Calibri" panose="020F0502020204030204"/>
              </a:rPr>
              <a:t>Set at the intersection of supply &amp; demand. Co-optimized clearing to maximize benefits of trade across multiple products, and reduced the joint cost of </a:t>
            </a:r>
            <a:r>
              <a:rPr lang="en-US" sz="5400" dirty="0" err="1">
                <a:solidFill>
                  <a:srgbClr val="000000"/>
                </a:solidFill>
                <a:latin typeface="Calibri" panose="020F0502020204030204"/>
              </a:rPr>
              <a:t>RECs+capacity</a:t>
            </a:r>
            <a:endParaRPr lang="en-US" sz="5400" dirty="0">
              <a:solidFill>
                <a:srgbClr val="000000"/>
              </a:solidFill>
              <a:latin typeface="Calibri" panose="020F0502020204030204"/>
            </a:endParaRPr>
          </a:p>
          <a:p>
            <a:pPr marL="934403" lvl="1" indent="-634365" defTabSz="1234440">
              <a:lnSpc>
                <a:spcPct val="120000"/>
              </a:lnSpc>
              <a:spcBef>
                <a:spcPts val="1620"/>
              </a:spcBef>
              <a:buClr>
                <a:srgbClr val="2297AA"/>
              </a:buClr>
            </a:pPr>
            <a:r>
              <a:rPr lang="en-US" sz="5400" b="1" dirty="0">
                <a:solidFill>
                  <a:srgbClr val="000000"/>
                </a:solidFill>
                <a:latin typeface="Calibri" panose="020F0502020204030204"/>
              </a:rPr>
              <a:t>Schedule: </a:t>
            </a:r>
            <a:r>
              <a:rPr lang="en-US" sz="5400" dirty="0">
                <a:solidFill>
                  <a:srgbClr val="000000"/>
                </a:solidFill>
                <a:latin typeface="Calibri" panose="020F0502020204030204"/>
              </a:rPr>
              <a:t>Annual auction, held 3 years in advance of delivery</a:t>
            </a:r>
          </a:p>
        </p:txBody>
      </p:sp>
      <p:sp>
        <p:nvSpPr>
          <p:cNvPr id="34" name="Rectangle 33"/>
          <p:cNvSpPr/>
          <p:nvPr/>
        </p:nvSpPr>
        <p:spPr>
          <a:xfrm>
            <a:off x="17531335" y="10890538"/>
            <a:ext cx="3835393" cy="7294998"/>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bIns="246888" rtlCol="0" anchor="ctr"/>
          <a:lstStyle/>
          <a:p>
            <a:pPr defTabSz="1234440"/>
            <a:r>
              <a:rPr lang="en-US" sz="4320" b="1" dirty="0">
                <a:solidFill>
                  <a:srgbClr val="FFFFFF"/>
                </a:solidFill>
                <a:latin typeface="Calibri" panose="020F0502020204030204"/>
              </a:rPr>
              <a:t>State Agencies</a:t>
            </a:r>
          </a:p>
        </p:txBody>
      </p:sp>
      <p:sp>
        <p:nvSpPr>
          <p:cNvPr id="36" name="Rectangle 35"/>
          <p:cNvSpPr/>
          <p:nvPr/>
        </p:nvSpPr>
        <p:spPr>
          <a:xfrm>
            <a:off x="21366975" y="13023126"/>
            <a:ext cx="2270751" cy="5159084"/>
          </a:xfrm>
          <a:prstGeom prst="rect">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bIns="246888" rtlCol="0" anchor="ctr"/>
          <a:lstStyle/>
          <a:p>
            <a:pPr defTabSz="1234440"/>
            <a:r>
              <a:rPr lang="en-US" sz="4320" b="1" dirty="0">
                <a:solidFill>
                  <a:srgbClr val="FFFFFF"/>
                </a:solidFill>
                <a:latin typeface="Calibri" panose="020F0502020204030204"/>
              </a:rPr>
              <a:t>Utilities</a:t>
            </a:r>
          </a:p>
        </p:txBody>
      </p:sp>
      <p:sp>
        <p:nvSpPr>
          <p:cNvPr id="37" name="Rectangle 36"/>
          <p:cNvSpPr/>
          <p:nvPr/>
        </p:nvSpPr>
        <p:spPr>
          <a:xfrm>
            <a:off x="23637725" y="13524273"/>
            <a:ext cx="1247297" cy="4659601"/>
          </a:xfrm>
          <a:prstGeom prst="rect">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bIns="246888" rtlCol="0" anchor="ctr"/>
          <a:lstStyle/>
          <a:p>
            <a:pPr defTabSz="1234440"/>
            <a:r>
              <a:rPr lang="en-US" sz="4320" b="1" dirty="0">
                <a:solidFill>
                  <a:srgbClr val="FFFFFF"/>
                </a:solidFill>
                <a:latin typeface="Calibri" panose="020F0502020204030204"/>
              </a:rPr>
              <a:t>Towns</a:t>
            </a:r>
          </a:p>
        </p:txBody>
      </p:sp>
      <p:sp>
        <p:nvSpPr>
          <p:cNvPr id="38" name="Rectangle 37"/>
          <p:cNvSpPr/>
          <p:nvPr/>
        </p:nvSpPr>
        <p:spPr>
          <a:xfrm>
            <a:off x="24885023" y="14488936"/>
            <a:ext cx="2902829" cy="3693273"/>
          </a:xfrm>
          <a:prstGeom prst="rect">
            <a:avLst/>
          </a:prstGeom>
          <a:solidFill>
            <a:schemeClr val="accent4">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bIns="246888" rtlCol="0" anchor="ctr"/>
          <a:lstStyle/>
          <a:p>
            <a:pPr defTabSz="1234440"/>
            <a:r>
              <a:rPr lang="en-US" sz="4320" b="1" dirty="0">
                <a:solidFill>
                  <a:srgbClr val="FFFFFF"/>
                </a:solidFill>
                <a:latin typeface="Calibri" panose="020F0502020204030204"/>
              </a:rPr>
              <a:t>Universities</a:t>
            </a:r>
          </a:p>
        </p:txBody>
      </p:sp>
      <p:sp>
        <p:nvSpPr>
          <p:cNvPr id="39" name="Rectangle 38"/>
          <p:cNvSpPr/>
          <p:nvPr/>
        </p:nvSpPr>
        <p:spPr>
          <a:xfrm>
            <a:off x="27787852" y="15431896"/>
            <a:ext cx="4361067" cy="2732427"/>
          </a:xfrm>
          <a:prstGeom prst="rect">
            <a:avLst/>
          </a:prstGeom>
          <a:noFill/>
          <a:ln>
            <a:prstDash val="dash"/>
          </a:ln>
        </p:spPr>
        <p:style>
          <a:lnRef idx="2">
            <a:schemeClr val="accent5"/>
          </a:lnRef>
          <a:fillRef idx="1">
            <a:schemeClr val="lt1"/>
          </a:fillRef>
          <a:effectRef idx="0">
            <a:schemeClr val="accent5"/>
          </a:effectRef>
          <a:fontRef idx="minor">
            <a:schemeClr val="dk1"/>
          </a:fontRef>
        </p:style>
        <p:txBody>
          <a:bodyPr vert="vert270" bIns="246888" rtlCol="0" anchor="ctr"/>
          <a:lstStyle/>
          <a:p>
            <a:pPr defTabSz="1234440"/>
            <a:r>
              <a:rPr lang="en-US" sz="4320" b="1" dirty="0">
                <a:solidFill>
                  <a:srgbClr val="F26A25"/>
                </a:solidFill>
                <a:latin typeface="Calibri" panose="020F0502020204030204"/>
              </a:rPr>
              <a:t>Corporate</a:t>
            </a:r>
          </a:p>
        </p:txBody>
      </p:sp>
      <p:sp>
        <p:nvSpPr>
          <p:cNvPr id="43" name="TextBox 42"/>
          <p:cNvSpPr txBox="1"/>
          <p:nvPr/>
        </p:nvSpPr>
        <p:spPr>
          <a:xfrm>
            <a:off x="23446344" y="18428858"/>
            <a:ext cx="6615535" cy="757130"/>
          </a:xfrm>
          <a:prstGeom prst="rect">
            <a:avLst/>
          </a:prstGeom>
          <a:noFill/>
        </p:spPr>
        <p:txBody>
          <a:bodyPr wrap="square" rtlCol="0">
            <a:spAutoFit/>
          </a:bodyPr>
          <a:lstStyle/>
          <a:p>
            <a:pPr defTabSz="1234440"/>
            <a:r>
              <a:rPr lang="en-US" sz="4320" b="1" dirty="0">
                <a:solidFill>
                  <a:srgbClr val="000000"/>
                </a:solidFill>
                <a:latin typeface="Calibri" panose="020F0502020204030204"/>
              </a:rPr>
              <a:t>Quantity (RECs)</a:t>
            </a:r>
          </a:p>
        </p:txBody>
      </p:sp>
      <p:sp>
        <p:nvSpPr>
          <p:cNvPr id="45" name="TextBox 44"/>
          <p:cNvSpPr txBox="1"/>
          <p:nvPr/>
        </p:nvSpPr>
        <p:spPr>
          <a:xfrm rot="16200000">
            <a:off x="13723779" y="13564546"/>
            <a:ext cx="6615535" cy="757130"/>
          </a:xfrm>
          <a:prstGeom prst="rect">
            <a:avLst/>
          </a:prstGeom>
          <a:noFill/>
        </p:spPr>
        <p:txBody>
          <a:bodyPr wrap="square" rtlCol="0">
            <a:spAutoFit/>
          </a:bodyPr>
          <a:lstStyle/>
          <a:p>
            <a:pPr algn="ctr" defTabSz="1234440"/>
            <a:r>
              <a:rPr lang="en-US" sz="4320" b="1" dirty="0">
                <a:solidFill>
                  <a:srgbClr val="000000"/>
                </a:solidFill>
                <a:latin typeface="Calibri" panose="020F0502020204030204"/>
              </a:rPr>
              <a:t>Price ($/REC)</a:t>
            </a:r>
          </a:p>
        </p:txBody>
      </p:sp>
      <p:sp>
        <p:nvSpPr>
          <p:cNvPr id="17" name="TextBox 16"/>
          <p:cNvSpPr txBox="1"/>
          <p:nvPr/>
        </p:nvSpPr>
        <p:spPr>
          <a:xfrm>
            <a:off x="16574500" y="7865445"/>
            <a:ext cx="15745058" cy="757130"/>
          </a:xfrm>
          <a:prstGeom prst="rect">
            <a:avLst/>
          </a:prstGeom>
          <a:solidFill>
            <a:schemeClr val="bg1">
              <a:lumMod val="95000"/>
            </a:schemeClr>
          </a:solidFill>
        </p:spPr>
        <p:txBody>
          <a:bodyPr wrap="square" rtlCol="0">
            <a:spAutoFit/>
          </a:bodyPr>
          <a:lstStyle/>
          <a:p>
            <a:pPr algn="ctr" defTabSz="1234440"/>
            <a:r>
              <a:rPr lang="en-US" sz="4320" b="1" cap="all" dirty="0">
                <a:solidFill>
                  <a:srgbClr val="2297AA"/>
                </a:solidFill>
                <a:latin typeface="Calibri" panose="020F0502020204030204"/>
              </a:rPr>
              <a:t>FCEM Auction Clearing</a:t>
            </a:r>
          </a:p>
        </p:txBody>
      </p:sp>
      <p:cxnSp>
        <p:nvCxnSpPr>
          <p:cNvPr id="49" name="Straight Connector 48"/>
          <p:cNvCxnSpPr/>
          <p:nvPr/>
        </p:nvCxnSpPr>
        <p:spPr>
          <a:xfrm>
            <a:off x="17540437" y="16279556"/>
            <a:ext cx="3194456"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0734893" y="15981119"/>
            <a:ext cx="1515159"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2250053" y="15648717"/>
            <a:ext cx="1247295"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3497348" y="15286869"/>
            <a:ext cx="3256764" cy="29444"/>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6754111" y="14860234"/>
            <a:ext cx="1247297" cy="3351"/>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7976697" y="14319328"/>
            <a:ext cx="4259361" cy="13673"/>
          </a:xfrm>
          <a:prstGeom prst="line">
            <a:avLst/>
          </a:prstGeom>
          <a:ln>
            <a:solidFill>
              <a:schemeClr val="accent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7972058" y="14319328"/>
            <a:ext cx="7487" cy="532478"/>
          </a:xfrm>
          <a:prstGeom prst="line">
            <a:avLst/>
          </a:prstGeom>
          <a:ln>
            <a:solidFill>
              <a:schemeClr val="accent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6778826" y="14841134"/>
            <a:ext cx="7487" cy="48407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3472635" y="15247046"/>
            <a:ext cx="7487" cy="44006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2247518" y="15633524"/>
            <a:ext cx="11640" cy="33425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0730803" y="15967778"/>
            <a:ext cx="12803" cy="33425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2162029" y="10317815"/>
            <a:ext cx="5666485" cy="2751522"/>
          </a:xfrm>
          <a:prstGeom prst="rect">
            <a:avLst/>
          </a:prstGeom>
          <a:noFill/>
        </p:spPr>
        <p:txBody>
          <a:bodyPr wrap="square" rtlCol="0">
            <a:spAutoFit/>
          </a:bodyPr>
          <a:lstStyle/>
          <a:p>
            <a:pPr algn="ctr" defTabSz="1234440"/>
            <a:r>
              <a:rPr lang="en-US" sz="4320" b="1" dirty="0">
                <a:solidFill>
                  <a:srgbClr val="CD3E71"/>
                </a:solidFill>
                <a:latin typeface="Calibri" panose="020F0502020204030204"/>
              </a:rPr>
              <a:t>Auction clearing price is mutually attractive to all winning buyers &amp; sellers</a:t>
            </a:r>
          </a:p>
        </p:txBody>
      </p:sp>
      <p:sp>
        <p:nvSpPr>
          <p:cNvPr id="62" name="Oval 61"/>
          <p:cNvSpPr/>
          <p:nvPr/>
        </p:nvSpPr>
        <p:spPr>
          <a:xfrm>
            <a:off x="27552054" y="14627016"/>
            <a:ext cx="420004" cy="42823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cxnSp>
        <p:nvCxnSpPr>
          <p:cNvPr id="63" name="Straight Connector 62"/>
          <p:cNvCxnSpPr>
            <a:endCxn id="62" idx="0"/>
          </p:cNvCxnSpPr>
          <p:nvPr/>
        </p:nvCxnSpPr>
        <p:spPr>
          <a:xfrm>
            <a:off x="27146235" y="12480267"/>
            <a:ext cx="615821" cy="2146748"/>
          </a:xfrm>
          <a:prstGeom prst="line">
            <a:avLst/>
          </a:prstGeom>
          <a:ln w="3175">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B87D934-FB6F-A61F-4CF9-4AEF55BE9A76}"/>
              </a:ext>
            </a:extLst>
          </p:cNvPr>
          <p:cNvSpPr txBox="1"/>
          <p:nvPr/>
        </p:nvSpPr>
        <p:spPr>
          <a:xfrm>
            <a:off x="27505670" y="13451754"/>
            <a:ext cx="4928553" cy="757130"/>
          </a:xfrm>
          <a:prstGeom prst="rect">
            <a:avLst/>
          </a:prstGeom>
          <a:noFill/>
        </p:spPr>
        <p:txBody>
          <a:bodyPr wrap="square" rtlCol="0">
            <a:spAutoFit/>
          </a:bodyPr>
          <a:lstStyle/>
          <a:p>
            <a:pPr algn="r" defTabSz="1234440"/>
            <a:r>
              <a:rPr lang="en-US" sz="4320" b="1" dirty="0">
                <a:solidFill>
                  <a:srgbClr val="002B54"/>
                </a:solidFill>
                <a:latin typeface="Calibri" panose="020F0502020204030204"/>
              </a:rPr>
              <a:t>Supply Offers</a:t>
            </a:r>
          </a:p>
        </p:txBody>
      </p:sp>
      <p:sp>
        <p:nvSpPr>
          <p:cNvPr id="12" name="TextBox 11">
            <a:extLst>
              <a:ext uri="{FF2B5EF4-FFF2-40B4-BE49-F238E27FC236}">
                <a16:creationId xmlns:a16="http://schemas.microsoft.com/office/drawing/2014/main" id="{71116754-7ED7-B7CE-AB46-FEEEC5D14B42}"/>
              </a:ext>
            </a:extLst>
          </p:cNvPr>
          <p:cNvSpPr txBox="1"/>
          <p:nvPr/>
        </p:nvSpPr>
        <p:spPr>
          <a:xfrm>
            <a:off x="16673388" y="10172987"/>
            <a:ext cx="4928553" cy="757130"/>
          </a:xfrm>
          <a:prstGeom prst="rect">
            <a:avLst/>
          </a:prstGeom>
          <a:noFill/>
        </p:spPr>
        <p:txBody>
          <a:bodyPr wrap="square" rtlCol="0">
            <a:spAutoFit/>
          </a:bodyPr>
          <a:lstStyle/>
          <a:p>
            <a:pPr algn="ctr" defTabSz="1234440"/>
            <a:r>
              <a:rPr lang="en-US" sz="4320" b="1" dirty="0">
                <a:solidFill>
                  <a:srgbClr val="002B54"/>
                </a:solidFill>
                <a:latin typeface="Calibri" panose="020F0502020204030204"/>
              </a:rPr>
              <a:t>Demand Bids</a:t>
            </a:r>
          </a:p>
        </p:txBody>
      </p:sp>
    </p:spTree>
    <p:extLst>
      <p:ext uri="{BB962C8B-B14F-4D97-AF65-F5344CB8AC3E}">
        <p14:creationId xmlns:p14="http://schemas.microsoft.com/office/powerpoint/2010/main" val="2140764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4"/>
          </p:nvPr>
        </p:nvSpPr>
        <p:spPr/>
        <p:txBody>
          <a:bodyPr/>
          <a:lstStyle/>
          <a:p>
            <a:pPr defTabSz="1234440"/>
            <a:r>
              <a:rPr lang="en-US" dirty="0">
                <a:solidFill>
                  <a:srgbClr val="494F56"/>
                </a:solidFill>
                <a:latin typeface="Calibri" panose="020F0502020204030204"/>
              </a:rPr>
              <a:t>brattle.com | </a:t>
            </a:r>
            <a:fld id="{C95ECF09-ED6D-489D-87B4-9DBCD4D54A41}" type="slidenum">
              <a:rPr lang="en-US">
                <a:solidFill>
                  <a:srgbClr val="494F56"/>
                </a:solidFill>
                <a:latin typeface="Calibri" panose="020F0502020204030204"/>
              </a:rPr>
              <a:pPr defTabSz="1234440"/>
              <a:t>16</a:t>
            </a:fld>
            <a:endParaRPr lang="en-US" dirty="0">
              <a:solidFill>
                <a:srgbClr val="494F56"/>
              </a:solidFill>
              <a:latin typeface="Calibri" panose="020F0502020204030204"/>
            </a:endParaRPr>
          </a:p>
        </p:txBody>
      </p:sp>
      <p:sp>
        <p:nvSpPr>
          <p:cNvPr id="4" name="Text Placeholder 3"/>
          <p:cNvSpPr>
            <a:spLocks noGrp="1"/>
          </p:cNvSpPr>
          <p:nvPr>
            <p:ph type="body" sz="quarter" idx="19"/>
          </p:nvPr>
        </p:nvSpPr>
        <p:spPr>
          <a:xfrm>
            <a:off x="1099217" y="4609613"/>
            <a:ext cx="31211900" cy="3167613"/>
          </a:xfrm>
        </p:spPr>
        <p:txBody>
          <a:bodyPr vert="horz" lIns="91440" tIns="0" rIns="91440" bIns="0" rtlCol="0" anchor="t">
            <a:noAutofit/>
          </a:bodyPr>
          <a:lstStyle/>
          <a:p>
            <a:r>
              <a:rPr lang="en-US" sz="6480" dirty="0"/>
              <a:t>Platform would be flexible for states to rely on FCEM purchases either in a small way (e.g. topping up needs from existing supply), or could be scaled up as the primary means of attracting large-scale clean energy investment &amp; managing fleet transition</a:t>
            </a:r>
          </a:p>
        </p:txBody>
      </p:sp>
      <p:sp>
        <p:nvSpPr>
          <p:cNvPr id="7" name="Title 6"/>
          <p:cNvSpPr>
            <a:spLocks noGrp="1"/>
          </p:cNvSpPr>
          <p:nvPr>
            <p:ph type="title"/>
          </p:nvPr>
        </p:nvSpPr>
        <p:spPr>
          <a:xfrm>
            <a:off x="1020406" y="2860396"/>
            <a:ext cx="31254287" cy="1499785"/>
          </a:xfrm>
        </p:spPr>
        <p:txBody>
          <a:bodyPr/>
          <a:lstStyle/>
          <a:p>
            <a:r>
              <a:rPr lang="en-US" dirty="0"/>
              <a:t>What is the role of FCEM compared to other policies &amp; contracts?</a:t>
            </a:r>
          </a:p>
        </p:txBody>
      </p:sp>
      <p:pic>
        <p:nvPicPr>
          <p:cNvPr id="9" name="Picture 8"/>
          <p:cNvPicPr>
            <a:picLocks noChangeAspect="1"/>
          </p:cNvPicPr>
          <p:nvPr/>
        </p:nvPicPr>
        <p:blipFill rotWithShape="1">
          <a:blip r:embed="rId2"/>
          <a:srcRect l="7267" r="29278" b="12528"/>
          <a:stretch/>
        </p:blipFill>
        <p:spPr>
          <a:xfrm>
            <a:off x="1951727" y="9387957"/>
            <a:ext cx="14779120" cy="9142999"/>
          </a:xfrm>
          <a:prstGeom prst="rect">
            <a:avLst/>
          </a:prstGeom>
        </p:spPr>
      </p:pic>
      <p:sp>
        <p:nvSpPr>
          <p:cNvPr id="16" name="TextBox 15"/>
          <p:cNvSpPr txBox="1"/>
          <p:nvPr/>
        </p:nvSpPr>
        <p:spPr>
          <a:xfrm rot="16200000">
            <a:off x="-2282407" y="13176866"/>
            <a:ext cx="7519721" cy="757130"/>
          </a:xfrm>
          <a:prstGeom prst="rect">
            <a:avLst/>
          </a:prstGeom>
          <a:noFill/>
        </p:spPr>
        <p:txBody>
          <a:bodyPr wrap="square" rtlCol="0">
            <a:spAutoFit/>
          </a:bodyPr>
          <a:lstStyle/>
          <a:p>
            <a:pPr algn="ctr" defTabSz="1234440"/>
            <a:r>
              <a:rPr lang="en-US" sz="4320" b="1" dirty="0">
                <a:solidFill>
                  <a:srgbClr val="000000"/>
                </a:solidFill>
                <a:latin typeface="Calibri" panose="020F0502020204030204"/>
              </a:rPr>
              <a:t>State Energy Demand (</a:t>
            </a:r>
            <a:r>
              <a:rPr lang="en-US" sz="4320" b="1" dirty="0" err="1">
                <a:solidFill>
                  <a:srgbClr val="000000"/>
                </a:solidFill>
                <a:latin typeface="Calibri" panose="020F0502020204030204"/>
              </a:rPr>
              <a:t>TWh</a:t>
            </a:r>
            <a:r>
              <a:rPr lang="en-US" sz="4320" b="1" dirty="0">
                <a:solidFill>
                  <a:srgbClr val="000000"/>
                </a:solidFill>
                <a:latin typeface="Calibri" panose="020F0502020204030204"/>
              </a:rPr>
              <a:t>)</a:t>
            </a:r>
          </a:p>
        </p:txBody>
      </p:sp>
      <p:sp>
        <p:nvSpPr>
          <p:cNvPr id="17" name="TextBox 16"/>
          <p:cNvSpPr txBox="1"/>
          <p:nvPr/>
        </p:nvSpPr>
        <p:spPr>
          <a:xfrm>
            <a:off x="1020407" y="8429385"/>
            <a:ext cx="15937368" cy="757130"/>
          </a:xfrm>
          <a:prstGeom prst="rect">
            <a:avLst/>
          </a:prstGeom>
          <a:solidFill>
            <a:schemeClr val="bg1">
              <a:lumMod val="85000"/>
            </a:schemeClr>
          </a:solidFill>
        </p:spPr>
        <p:txBody>
          <a:bodyPr wrap="square" rtlCol="0">
            <a:spAutoFit/>
          </a:bodyPr>
          <a:lstStyle/>
          <a:p>
            <a:pPr algn="ctr" defTabSz="1234440"/>
            <a:r>
              <a:rPr lang="en-US" sz="4320" b="1" cap="all" dirty="0">
                <a:solidFill>
                  <a:srgbClr val="2297AA"/>
                </a:solidFill>
                <a:latin typeface="Calibri" panose="020F0502020204030204"/>
              </a:rPr>
              <a:t>Example: A State Clean Energy Supply Plan</a:t>
            </a:r>
          </a:p>
        </p:txBody>
      </p:sp>
      <p:sp>
        <p:nvSpPr>
          <p:cNvPr id="18" name="TextBox 17"/>
          <p:cNvSpPr txBox="1"/>
          <p:nvPr/>
        </p:nvSpPr>
        <p:spPr>
          <a:xfrm>
            <a:off x="5793186" y="10030748"/>
            <a:ext cx="8437956" cy="757130"/>
          </a:xfrm>
          <a:prstGeom prst="rect">
            <a:avLst/>
          </a:prstGeom>
          <a:noFill/>
        </p:spPr>
        <p:txBody>
          <a:bodyPr wrap="square" rtlCol="0">
            <a:spAutoFit/>
          </a:bodyPr>
          <a:lstStyle/>
          <a:p>
            <a:pPr algn="ctr" defTabSz="1234440"/>
            <a:r>
              <a:rPr lang="en-US" sz="4320" b="1" dirty="0">
                <a:solidFill>
                  <a:srgbClr val="1B3D6F"/>
                </a:solidFill>
                <a:latin typeface="Calibri" panose="020F0502020204030204"/>
              </a:rPr>
              <a:t>Total Energy Demand</a:t>
            </a:r>
          </a:p>
        </p:txBody>
      </p:sp>
      <p:graphicFrame>
        <p:nvGraphicFramePr>
          <p:cNvPr id="5" name="Table 4"/>
          <p:cNvGraphicFramePr>
            <a:graphicFrameLocks noGrp="1"/>
          </p:cNvGraphicFramePr>
          <p:nvPr/>
        </p:nvGraphicFramePr>
        <p:xfrm>
          <a:off x="987553" y="18380660"/>
          <a:ext cx="16876607" cy="1001268"/>
        </p:xfrm>
        <a:graphic>
          <a:graphicData uri="http://schemas.openxmlformats.org/drawingml/2006/table">
            <a:tbl>
              <a:tblPr firstRow="1" bandRow="1">
                <a:tableStyleId>{5C22544A-7EE6-4342-B048-85BDC9FD1C3A}</a:tableStyleId>
              </a:tblPr>
              <a:tblGrid>
                <a:gridCol w="3375321">
                  <a:extLst>
                    <a:ext uri="{9D8B030D-6E8A-4147-A177-3AD203B41FA5}">
                      <a16:colId xmlns:a16="http://schemas.microsoft.com/office/drawing/2014/main" val="368781690"/>
                    </a:ext>
                  </a:extLst>
                </a:gridCol>
                <a:gridCol w="3375321">
                  <a:extLst>
                    <a:ext uri="{9D8B030D-6E8A-4147-A177-3AD203B41FA5}">
                      <a16:colId xmlns:a16="http://schemas.microsoft.com/office/drawing/2014/main" val="3685149727"/>
                    </a:ext>
                  </a:extLst>
                </a:gridCol>
                <a:gridCol w="3375321">
                  <a:extLst>
                    <a:ext uri="{9D8B030D-6E8A-4147-A177-3AD203B41FA5}">
                      <a16:colId xmlns:a16="http://schemas.microsoft.com/office/drawing/2014/main" val="330771933"/>
                    </a:ext>
                  </a:extLst>
                </a:gridCol>
                <a:gridCol w="3375321">
                  <a:extLst>
                    <a:ext uri="{9D8B030D-6E8A-4147-A177-3AD203B41FA5}">
                      <a16:colId xmlns:a16="http://schemas.microsoft.com/office/drawing/2014/main" val="4023018166"/>
                    </a:ext>
                  </a:extLst>
                </a:gridCol>
                <a:gridCol w="3375321">
                  <a:extLst>
                    <a:ext uri="{9D8B030D-6E8A-4147-A177-3AD203B41FA5}">
                      <a16:colId xmlns:a16="http://schemas.microsoft.com/office/drawing/2014/main" val="1644437446"/>
                    </a:ext>
                  </a:extLst>
                </a:gridCol>
              </a:tblGrid>
              <a:tr h="1001268">
                <a:tc>
                  <a:txBody>
                    <a:bodyPr/>
                    <a:lstStyle/>
                    <a:p>
                      <a:pPr algn="ctr"/>
                      <a:r>
                        <a:rPr lang="en-US" sz="3800" dirty="0">
                          <a:solidFill>
                            <a:schemeClr val="tx1"/>
                          </a:solidFill>
                        </a:rPr>
                        <a:t>2030</a:t>
                      </a:r>
                    </a:p>
                  </a:txBody>
                  <a:tcPr marL="246888" marR="246888" marT="123444" marB="123444">
                    <a:noFill/>
                  </a:tcPr>
                </a:tc>
                <a:tc>
                  <a:txBody>
                    <a:bodyPr/>
                    <a:lstStyle/>
                    <a:p>
                      <a:pPr algn="ctr"/>
                      <a:r>
                        <a:rPr lang="en-US" sz="3800" dirty="0">
                          <a:solidFill>
                            <a:schemeClr val="tx1"/>
                          </a:solidFill>
                        </a:rPr>
                        <a:t>2035</a:t>
                      </a:r>
                    </a:p>
                  </a:txBody>
                  <a:tcPr marL="246888" marR="246888" marT="123444" marB="123444">
                    <a:noFill/>
                  </a:tcPr>
                </a:tc>
                <a:tc>
                  <a:txBody>
                    <a:bodyPr/>
                    <a:lstStyle/>
                    <a:p>
                      <a:pPr algn="ctr"/>
                      <a:r>
                        <a:rPr lang="en-US" sz="3800" dirty="0">
                          <a:solidFill>
                            <a:schemeClr val="tx1"/>
                          </a:solidFill>
                        </a:rPr>
                        <a:t>2040</a:t>
                      </a:r>
                    </a:p>
                  </a:txBody>
                  <a:tcPr marL="246888" marR="246888" marT="123444" marB="123444">
                    <a:noFill/>
                  </a:tcPr>
                </a:tc>
                <a:tc>
                  <a:txBody>
                    <a:bodyPr/>
                    <a:lstStyle/>
                    <a:p>
                      <a:pPr algn="ctr"/>
                      <a:r>
                        <a:rPr lang="en-US" sz="3800" dirty="0">
                          <a:solidFill>
                            <a:schemeClr val="tx1"/>
                          </a:solidFill>
                        </a:rPr>
                        <a:t>2045</a:t>
                      </a:r>
                    </a:p>
                  </a:txBody>
                  <a:tcPr marL="246888" marR="246888" marT="123444" marB="123444">
                    <a:noFill/>
                  </a:tcPr>
                </a:tc>
                <a:tc>
                  <a:txBody>
                    <a:bodyPr/>
                    <a:lstStyle/>
                    <a:p>
                      <a:pPr algn="ctr"/>
                      <a:r>
                        <a:rPr lang="en-US" sz="3800" dirty="0">
                          <a:solidFill>
                            <a:schemeClr val="tx1"/>
                          </a:solidFill>
                        </a:rPr>
                        <a:t>2050</a:t>
                      </a:r>
                    </a:p>
                  </a:txBody>
                  <a:tcPr marL="246888" marR="246888" marT="123444" marB="123444">
                    <a:noFill/>
                  </a:tcPr>
                </a:tc>
                <a:extLst>
                  <a:ext uri="{0D108BD9-81ED-4DB2-BD59-A6C34878D82A}">
                    <a16:rowId xmlns:a16="http://schemas.microsoft.com/office/drawing/2014/main" val="2562441428"/>
                  </a:ext>
                </a:extLst>
              </a:tr>
            </a:tbl>
          </a:graphicData>
        </a:graphic>
      </p:graphicFrame>
      <p:sp>
        <p:nvSpPr>
          <p:cNvPr id="43" name="TextBox 42"/>
          <p:cNvSpPr txBox="1"/>
          <p:nvPr/>
        </p:nvSpPr>
        <p:spPr>
          <a:xfrm>
            <a:off x="2038747" y="12312275"/>
            <a:ext cx="8437956" cy="757130"/>
          </a:xfrm>
          <a:prstGeom prst="rect">
            <a:avLst/>
          </a:prstGeom>
          <a:noFill/>
        </p:spPr>
        <p:txBody>
          <a:bodyPr wrap="square" rtlCol="0">
            <a:spAutoFit/>
          </a:bodyPr>
          <a:lstStyle/>
          <a:p>
            <a:pPr algn="ctr" defTabSz="1234440"/>
            <a:r>
              <a:rPr lang="en-US" sz="4320" b="1" dirty="0">
                <a:solidFill>
                  <a:srgbClr val="F26A25"/>
                </a:solidFill>
                <a:latin typeface="Calibri" panose="020F0502020204030204"/>
              </a:rPr>
              <a:t>Clean Energy Demand</a:t>
            </a:r>
          </a:p>
        </p:txBody>
      </p:sp>
      <p:sp>
        <p:nvSpPr>
          <p:cNvPr id="45" name="Rectangle 44"/>
          <p:cNvSpPr/>
          <p:nvPr/>
        </p:nvSpPr>
        <p:spPr>
          <a:xfrm>
            <a:off x="5533726" y="16263724"/>
            <a:ext cx="1030428" cy="19251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47" name="Rectangle 46"/>
          <p:cNvSpPr/>
          <p:nvPr/>
        </p:nvSpPr>
        <p:spPr>
          <a:xfrm>
            <a:off x="8876663" y="16295868"/>
            <a:ext cx="1030428" cy="19251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48" name="Rectangle 47"/>
          <p:cNvSpPr/>
          <p:nvPr/>
        </p:nvSpPr>
        <p:spPr>
          <a:xfrm>
            <a:off x="2153922" y="16295868"/>
            <a:ext cx="1030428" cy="19251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49" name="Rectangle 48"/>
          <p:cNvSpPr/>
          <p:nvPr/>
        </p:nvSpPr>
        <p:spPr>
          <a:xfrm>
            <a:off x="12234569" y="16814976"/>
            <a:ext cx="1030428" cy="14060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50" name="Rectangle 49"/>
          <p:cNvSpPr/>
          <p:nvPr/>
        </p:nvSpPr>
        <p:spPr>
          <a:xfrm>
            <a:off x="15658191" y="17528950"/>
            <a:ext cx="1024483" cy="7243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51" name="Rectangle 50"/>
          <p:cNvSpPr/>
          <p:nvPr/>
        </p:nvSpPr>
        <p:spPr>
          <a:xfrm>
            <a:off x="5533186" y="15424313"/>
            <a:ext cx="1030428" cy="83941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52" name="Rectangle 51"/>
          <p:cNvSpPr/>
          <p:nvPr/>
        </p:nvSpPr>
        <p:spPr>
          <a:xfrm>
            <a:off x="8876663" y="14881859"/>
            <a:ext cx="1030428" cy="14155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53" name="Rectangle 52"/>
          <p:cNvSpPr/>
          <p:nvPr/>
        </p:nvSpPr>
        <p:spPr>
          <a:xfrm>
            <a:off x="12234569" y="14470379"/>
            <a:ext cx="1030428" cy="234459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54" name="Rectangle 53"/>
          <p:cNvSpPr/>
          <p:nvPr/>
        </p:nvSpPr>
        <p:spPr>
          <a:xfrm>
            <a:off x="15658191" y="14117860"/>
            <a:ext cx="1030428" cy="341985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55" name="TextBox 54"/>
          <p:cNvSpPr txBox="1"/>
          <p:nvPr/>
        </p:nvSpPr>
        <p:spPr>
          <a:xfrm>
            <a:off x="19879629" y="17430452"/>
            <a:ext cx="12369545" cy="1621042"/>
          </a:xfrm>
          <a:prstGeom prst="roundRect">
            <a:avLst>
              <a:gd name="adj" fmla="val 8628"/>
            </a:avLst>
          </a:prstGeom>
          <a:solidFill>
            <a:schemeClr val="accent1">
              <a:alpha val="26000"/>
            </a:schemeClr>
          </a:solidFill>
        </p:spPr>
        <p:txBody>
          <a:bodyPr wrap="square" lIns="246888" rtlCol="0" anchor="ctr" anchorCtr="0">
            <a:noAutofit/>
          </a:bodyPr>
          <a:lstStyle/>
          <a:p>
            <a:pPr marL="321470" defTabSz="1234440">
              <a:lnSpc>
                <a:spcPct val="95000"/>
              </a:lnSpc>
              <a:spcBef>
                <a:spcPts val="1620"/>
              </a:spcBef>
            </a:pPr>
            <a:r>
              <a:rPr lang="en-US" sz="4320" dirty="0">
                <a:solidFill>
                  <a:srgbClr val="002B54"/>
                </a:solidFill>
                <a:latin typeface="Calibri" panose="020F0502020204030204"/>
              </a:rPr>
              <a:t>As existing contracts expire, resources become eligible to compete in FCEM</a:t>
            </a:r>
          </a:p>
        </p:txBody>
      </p:sp>
      <p:sp>
        <p:nvSpPr>
          <p:cNvPr id="56" name="TextBox 55"/>
          <p:cNvSpPr txBox="1"/>
          <p:nvPr/>
        </p:nvSpPr>
        <p:spPr>
          <a:xfrm>
            <a:off x="17225391" y="17409242"/>
            <a:ext cx="2937981" cy="1642251"/>
          </a:xfrm>
          <a:prstGeom prst="roundRect">
            <a:avLst>
              <a:gd name="adj" fmla="val 8628"/>
            </a:avLst>
          </a:prstGeom>
          <a:solidFill>
            <a:schemeClr val="accent1"/>
          </a:solidFill>
        </p:spPr>
        <p:txBody>
          <a:bodyPr wrap="square" lIns="246888" rtlCol="0" anchor="ctr" anchorCtr="0">
            <a:noAutofit/>
          </a:bodyPr>
          <a:lstStyle/>
          <a:p>
            <a:pPr algn="ctr" defTabSz="1234440">
              <a:lnSpc>
                <a:spcPct val="95000"/>
              </a:lnSpc>
            </a:pPr>
            <a:r>
              <a:rPr lang="en-US" sz="3780" b="1" dirty="0">
                <a:solidFill>
                  <a:srgbClr val="FFFFFF"/>
                </a:solidFill>
                <a:latin typeface="Calibri" panose="020F0502020204030204"/>
              </a:rPr>
              <a:t>Existing Contracts</a:t>
            </a:r>
          </a:p>
        </p:txBody>
      </p:sp>
      <p:sp>
        <p:nvSpPr>
          <p:cNvPr id="57" name="TextBox 56"/>
          <p:cNvSpPr txBox="1"/>
          <p:nvPr/>
        </p:nvSpPr>
        <p:spPr>
          <a:xfrm>
            <a:off x="19738650" y="13497497"/>
            <a:ext cx="12518501" cy="3561597"/>
          </a:xfrm>
          <a:prstGeom prst="roundRect">
            <a:avLst>
              <a:gd name="adj" fmla="val 8628"/>
            </a:avLst>
          </a:prstGeom>
          <a:solidFill>
            <a:schemeClr val="accent2">
              <a:alpha val="26000"/>
            </a:schemeClr>
          </a:solidFill>
        </p:spPr>
        <p:txBody>
          <a:bodyPr wrap="square" lIns="246888" rtlCol="0" anchor="t" anchorCtr="0">
            <a:noAutofit/>
          </a:bodyPr>
          <a:lstStyle/>
          <a:p>
            <a:pPr marL="321470" defTabSz="1234440">
              <a:lnSpc>
                <a:spcPct val="95000"/>
              </a:lnSpc>
              <a:spcBef>
                <a:spcPts val="1620"/>
              </a:spcBef>
            </a:pPr>
            <a:r>
              <a:rPr lang="en-US" sz="4320" dirty="0">
                <a:solidFill>
                  <a:srgbClr val="002B54"/>
                </a:solidFill>
                <a:latin typeface="Calibri" panose="020F0502020204030204"/>
              </a:rPr>
              <a:t>New contracts and state policies will continue to be used by states, e.g. to pursue objectives not addressed by FCEM such as local employment, DEI, environmental justice (transparency in FCEM can inform better resource selection &amp; pricing)</a:t>
            </a:r>
          </a:p>
        </p:txBody>
      </p:sp>
      <p:sp>
        <p:nvSpPr>
          <p:cNvPr id="58" name="TextBox 57"/>
          <p:cNvSpPr txBox="1"/>
          <p:nvPr/>
        </p:nvSpPr>
        <p:spPr>
          <a:xfrm>
            <a:off x="17225391" y="13492990"/>
            <a:ext cx="2937981" cy="3614433"/>
          </a:xfrm>
          <a:prstGeom prst="roundRect">
            <a:avLst>
              <a:gd name="adj" fmla="val 8628"/>
            </a:avLst>
          </a:prstGeom>
          <a:solidFill>
            <a:schemeClr val="accent2"/>
          </a:solidFill>
        </p:spPr>
        <p:txBody>
          <a:bodyPr wrap="square" lIns="246888" rtlCol="0" anchor="ctr" anchorCtr="0">
            <a:noAutofit/>
          </a:bodyPr>
          <a:lstStyle/>
          <a:p>
            <a:pPr algn="ctr" defTabSz="1234440">
              <a:lnSpc>
                <a:spcPct val="95000"/>
              </a:lnSpc>
            </a:pPr>
            <a:r>
              <a:rPr lang="en-US" sz="3780" b="1" dirty="0">
                <a:solidFill>
                  <a:srgbClr val="FFFFFF"/>
                </a:solidFill>
                <a:latin typeface="Calibri" panose="020F0502020204030204"/>
              </a:rPr>
              <a:t>Other State Contracts &amp; Policies</a:t>
            </a:r>
          </a:p>
        </p:txBody>
      </p:sp>
      <p:sp>
        <p:nvSpPr>
          <p:cNvPr id="59" name="Rectangle 58"/>
          <p:cNvSpPr/>
          <p:nvPr/>
        </p:nvSpPr>
        <p:spPr>
          <a:xfrm>
            <a:off x="2153922" y="15917315"/>
            <a:ext cx="1030428" cy="37855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60" name="Rectangle 59"/>
          <p:cNvSpPr/>
          <p:nvPr/>
        </p:nvSpPr>
        <p:spPr>
          <a:xfrm>
            <a:off x="5533186" y="14895850"/>
            <a:ext cx="1030428" cy="52846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61" name="Rectangle 60"/>
          <p:cNvSpPr/>
          <p:nvPr/>
        </p:nvSpPr>
        <p:spPr>
          <a:xfrm>
            <a:off x="8876663" y="14152172"/>
            <a:ext cx="1030428" cy="73373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63" name="Rectangle 62"/>
          <p:cNvSpPr/>
          <p:nvPr/>
        </p:nvSpPr>
        <p:spPr>
          <a:xfrm>
            <a:off x="15658731" y="12931406"/>
            <a:ext cx="1030428" cy="119590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64" name="Rectangle 63"/>
          <p:cNvSpPr/>
          <p:nvPr/>
        </p:nvSpPr>
        <p:spPr>
          <a:xfrm>
            <a:off x="15658731" y="10219016"/>
            <a:ext cx="1030428" cy="271239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cxnSp>
        <p:nvCxnSpPr>
          <p:cNvPr id="22" name="Straight Connector 21"/>
          <p:cNvCxnSpPr>
            <a:cxnSpLocks/>
            <a:endCxn id="64" idx="0"/>
          </p:cNvCxnSpPr>
          <p:nvPr/>
        </p:nvCxnSpPr>
        <p:spPr>
          <a:xfrm flipV="1">
            <a:off x="2098397" y="10219014"/>
            <a:ext cx="14075548" cy="23131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9454319" y="8480820"/>
            <a:ext cx="12794855" cy="2349851"/>
          </a:xfrm>
          <a:prstGeom prst="roundRect">
            <a:avLst>
              <a:gd name="adj" fmla="val 8628"/>
            </a:avLst>
          </a:prstGeom>
          <a:solidFill>
            <a:schemeClr val="accent4">
              <a:alpha val="26000"/>
            </a:schemeClr>
          </a:solidFill>
        </p:spPr>
        <p:txBody>
          <a:bodyPr wrap="square" lIns="246888" rtlCol="0" anchor="t" anchorCtr="0">
            <a:noAutofit/>
          </a:bodyPr>
          <a:lstStyle/>
          <a:p>
            <a:pPr marL="617220" defTabSz="1234440">
              <a:lnSpc>
                <a:spcPct val="95000"/>
              </a:lnSpc>
              <a:spcBef>
                <a:spcPts val="1620"/>
              </a:spcBef>
            </a:pPr>
            <a:r>
              <a:rPr lang="en-US" sz="4320" dirty="0">
                <a:solidFill>
                  <a:srgbClr val="002B54"/>
                </a:solidFill>
                <a:latin typeface="Calibri" panose="020F0502020204030204"/>
              </a:rPr>
              <a:t>State determines share of clean energy supply needs to procure via FCEM, potentially increasing reliance over time as market gains maturity</a:t>
            </a:r>
          </a:p>
        </p:txBody>
      </p:sp>
      <p:sp>
        <p:nvSpPr>
          <p:cNvPr id="69" name="TextBox 68"/>
          <p:cNvSpPr txBox="1"/>
          <p:nvPr/>
        </p:nvSpPr>
        <p:spPr>
          <a:xfrm>
            <a:off x="17239577" y="8442048"/>
            <a:ext cx="2937981" cy="2388623"/>
          </a:xfrm>
          <a:prstGeom prst="roundRect">
            <a:avLst>
              <a:gd name="adj" fmla="val 8628"/>
            </a:avLst>
          </a:prstGeom>
          <a:solidFill>
            <a:schemeClr val="accent4"/>
          </a:solidFill>
        </p:spPr>
        <p:txBody>
          <a:bodyPr wrap="square" lIns="246888" rtlCol="0" anchor="ctr" anchorCtr="0">
            <a:noAutofit/>
          </a:bodyPr>
          <a:lstStyle/>
          <a:p>
            <a:pPr algn="ctr" defTabSz="1234440">
              <a:lnSpc>
                <a:spcPct val="95000"/>
              </a:lnSpc>
            </a:pPr>
            <a:r>
              <a:rPr lang="en-US" sz="3780" b="1" dirty="0">
                <a:solidFill>
                  <a:srgbClr val="FFFFFF"/>
                </a:solidFill>
                <a:latin typeface="Calibri" panose="020F0502020204030204"/>
              </a:rPr>
              <a:t>FCEM Purchases</a:t>
            </a:r>
          </a:p>
          <a:p>
            <a:pPr algn="ctr" defTabSz="1234440">
              <a:lnSpc>
                <a:spcPct val="95000"/>
              </a:lnSpc>
            </a:pPr>
            <a:r>
              <a:rPr lang="en-US" sz="3780" b="1" dirty="0">
                <a:solidFill>
                  <a:srgbClr val="FFFFFF"/>
                </a:solidFill>
                <a:latin typeface="Calibri" panose="020F0502020204030204"/>
              </a:rPr>
              <a:t>(New or Existing) </a:t>
            </a:r>
          </a:p>
        </p:txBody>
      </p:sp>
      <p:sp>
        <p:nvSpPr>
          <p:cNvPr id="70" name="TextBox 69"/>
          <p:cNvSpPr txBox="1"/>
          <p:nvPr/>
        </p:nvSpPr>
        <p:spPr>
          <a:xfrm>
            <a:off x="19879629" y="11150200"/>
            <a:ext cx="12369545" cy="2019759"/>
          </a:xfrm>
          <a:prstGeom prst="roundRect">
            <a:avLst>
              <a:gd name="adj" fmla="val 8628"/>
            </a:avLst>
          </a:prstGeom>
          <a:solidFill>
            <a:schemeClr val="accent3">
              <a:alpha val="26000"/>
            </a:schemeClr>
          </a:solidFill>
        </p:spPr>
        <p:txBody>
          <a:bodyPr wrap="square" lIns="246888" rtlCol="0" anchor="ctr" anchorCtr="0">
            <a:noAutofit/>
          </a:bodyPr>
          <a:lstStyle/>
          <a:p>
            <a:pPr marL="321470" defTabSz="1234440">
              <a:lnSpc>
                <a:spcPct val="95000"/>
              </a:lnSpc>
              <a:spcBef>
                <a:spcPts val="1620"/>
              </a:spcBef>
            </a:pPr>
            <a:r>
              <a:rPr lang="en-US" sz="4320" dirty="0">
                <a:solidFill>
                  <a:srgbClr val="002B54"/>
                </a:solidFill>
                <a:latin typeface="Calibri" panose="020F0502020204030204"/>
              </a:rPr>
              <a:t>A share of FCEM purchases can be earmarked for 7-15 year new resource commitments (transitions to eligibility as existing supply after initial term)</a:t>
            </a:r>
          </a:p>
        </p:txBody>
      </p:sp>
      <p:sp>
        <p:nvSpPr>
          <p:cNvPr id="71" name="TextBox 70"/>
          <p:cNvSpPr txBox="1"/>
          <p:nvPr/>
        </p:nvSpPr>
        <p:spPr>
          <a:xfrm>
            <a:off x="17239577" y="11150195"/>
            <a:ext cx="2937981" cy="2019762"/>
          </a:xfrm>
          <a:prstGeom prst="roundRect">
            <a:avLst>
              <a:gd name="adj" fmla="val 8628"/>
            </a:avLst>
          </a:prstGeom>
          <a:solidFill>
            <a:schemeClr val="accent3"/>
          </a:solidFill>
        </p:spPr>
        <p:txBody>
          <a:bodyPr wrap="square" lIns="246888" rtlCol="0" anchor="ctr" anchorCtr="0">
            <a:noAutofit/>
          </a:bodyPr>
          <a:lstStyle/>
          <a:p>
            <a:pPr algn="ctr" defTabSz="1234440">
              <a:lnSpc>
                <a:spcPct val="95000"/>
              </a:lnSpc>
            </a:pPr>
            <a:r>
              <a:rPr lang="en-US" sz="3780" b="1" dirty="0">
                <a:solidFill>
                  <a:srgbClr val="FFFFFF"/>
                </a:solidFill>
                <a:latin typeface="Calibri" panose="020F0502020204030204"/>
              </a:rPr>
              <a:t>FCEM New Resource Purchases</a:t>
            </a:r>
          </a:p>
        </p:txBody>
      </p:sp>
      <p:sp>
        <p:nvSpPr>
          <p:cNvPr id="72" name="Rectangle 71"/>
          <p:cNvSpPr/>
          <p:nvPr/>
        </p:nvSpPr>
        <p:spPr>
          <a:xfrm>
            <a:off x="12234029" y="11460420"/>
            <a:ext cx="1030428" cy="213556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73" name="Rectangle 72"/>
          <p:cNvSpPr/>
          <p:nvPr/>
        </p:nvSpPr>
        <p:spPr>
          <a:xfrm>
            <a:off x="2152400" y="15319633"/>
            <a:ext cx="1030428" cy="59768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74" name="Rectangle 73"/>
          <p:cNvSpPr/>
          <p:nvPr/>
        </p:nvSpPr>
        <p:spPr>
          <a:xfrm>
            <a:off x="5533184" y="14044876"/>
            <a:ext cx="1030431" cy="88387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75" name="Rectangle 74"/>
          <p:cNvSpPr/>
          <p:nvPr/>
        </p:nvSpPr>
        <p:spPr>
          <a:xfrm>
            <a:off x="8881171" y="12777535"/>
            <a:ext cx="1025922" cy="141553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sp>
        <p:nvSpPr>
          <p:cNvPr id="62" name="Rectangle 61"/>
          <p:cNvSpPr/>
          <p:nvPr/>
        </p:nvSpPr>
        <p:spPr>
          <a:xfrm>
            <a:off x="12234029" y="13523277"/>
            <a:ext cx="1030428" cy="95711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34440"/>
            <a:endParaRPr lang="en-US" sz="4860">
              <a:solidFill>
                <a:srgbClr val="FFFFFF"/>
              </a:solidFill>
              <a:latin typeface="Calibri" panose="020F0502020204030204"/>
            </a:endParaRPr>
          </a:p>
        </p:txBody>
      </p:sp>
      <p:cxnSp>
        <p:nvCxnSpPr>
          <p:cNvPr id="36" name="Straight Connector 35"/>
          <p:cNvCxnSpPr>
            <a:cxnSpLocks/>
            <a:endCxn id="64" idx="0"/>
          </p:cNvCxnSpPr>
          <p:nvPr/>
        </p:nvCxnSpPr>
        <p:spPr>
          <a:xfrm flipV="1">
            <a:off x="2098395" y="10219014"/>
            <a:ext cx="14075551" cy="5335826"/>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16655242" y="10219014"/>
            <a:ext cx="501568" cy="393741"/>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16640367" y="12532151"/>
            <a:ext cx="706088" cy="637808"/>
          </a:xfrm>
          <a:prstGeom prst="line">
            <a:avLst/>
          </a:prstGeom>
          <a:ln w="3175">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endCxn id="58" idx="1"/>
          </p:cNvCxnSpPr>
          <p:nvPr/>
        </p:nvCxnSpPr>
        <p:spPr>
          <a:xfrm flipV="1">
            <a:off x="16496896" y="15300208"/>
            <a:ext cx="728495" cy="107522"/>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cxnSpLocks/>
            <a:stCxn id="50" idx="3"/>
            <a:endCxn id="56" idx="1"/>
          </p:cNvCxnSpPr>
          <p:nvPr/>
        </p:nvCxnSpPr>
        <p:spPr>
          <a:xfrm>
            <a:off x="16682674" y="17891106"/>
            <a:ext cx="542716" cy="339263"/>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413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A1500-5EA4-979A-889E-5C231EE983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07ABC4-3646-89D7-9B66-5FAC11C93927}"/>
              </a:ext>
            </a:extLst>
          </p:cNvPr>
          <p:cNvSpPr>
            <a:spLocks noGrp="1"/>
          </p:cNvSpPr>
          <p:nvPr>
            <p:ph type="title"/>
          </p:nvPr>
        </p:nvSpPr>
        <p:spPr>
          <a:xfrm>
            <a:off x="2263139" y="2700339"/>
            <a:ext cx="28392123" cy="1915734"/>
          </a:xfrm>
        </p:spPr>
        <p:txBody>
          <a:bodyPr>
            <a:normAutofit fontScale="90000"/>
          </a:bodyPr>
          <a:lstStyle/>
          <a:p>
            <a:pPr algn="ctr"/>
            <a:r>
              <a:rPr lang="en-US" dirty="0"/>
              <a:t>Renewable Portfolio Standards in New England</a:t>
            </a:r>
          </a:p>
        </p:txBody>
      </p:sp>
      <p:graphicFrame>
        <p:nvGraphicFramePr>
          <p:cNvPr id="10" name="Table 9">
            <a:extLst>
              <a:ext uri="{FF2B5EF4-FFF2-40B4-BE49-F238E27FC236}">
                <a16:creationId xmlns:a16="http://schemas.microsoft.com/office/drawing/2014/main" id="{95EA6F8D-C88C-A9B6-4224-981CE40785CE}"/>
              </a:ext>
            </a:extLst>
          </p:cNvPr>
          <p:cNvGraphicFramePr>
            <a:graphicFrameLocks noGrp="1"/>
          </p:cNvGraphicFramePr>
          <p:nvPr/>
        </p:nvGraphicFramePr>
        <p:xfrm>
          <a:off x="2263139" y="5505105"/>
          <a:ext cx="28392123" cy="12760682"/>
        </p:xfrm>
        <a:graphic>
          <a:graphicData uri="http://schemas.openxmlformats.org/drawingml/2006/table">
            <a:tbl>
              <a:tblPr/>
              <a:tblGrid>
                <a:gridCol w="3412938">
                  <a:extLst>
                    <a:ext uri="{9D8B030D-6E8A-4147-A177-3AD203B41FA5}">
                      <a16:colId xmlns:a16="http://schemas.microsoft.com/office/drawing/2014/main" val="4216064721"/>
                    </a:ext>
                  </a:extLst>
                </a:gridCol>
                <a:gridCol w="3265828">
                  <a:extLst>
                    <a:ext uri="{9D8B030D-6E8A-4147-A177-3AD203B41FA5}">
                      <a16:colId xmlns:a16="http://schemas.microsoft.com/office/drawing/2014/main" val="2163043852"/>
                    </a:ext>
                  </a:extLst>
                </a:gridCol>
                <a:gridCol w="3589472">
                  <a:extLst>
                    <a:ext uri="{9D8B030D-6E8A-4147-A177-3AD203B41FA5}">
                      <a16:colId xmlns:a16="http://schemas.microsoft.com/office/drawing/2014/main" val="402369804"/>
                    </a:ext>
                  </a:extLst>
                </a:gridCol>
                <a:gridCol w="3429062">
                  <a:extLst>
                    <a:ext uri="{9D8B030D-6E8A-4147-A177-3AD203B41FA5}">
                      <a16:colId xmlns:a16="http://schemas.microsoft.com/office/drawing/2014/main" val="2828281310"/>
                    </a:ext>
                  </a:extLst>
                </a:gridCol>
                <a:gridCol w="3516283">
                  <a:extLst>
                    <a:ext uri="{9D8B030D-6E8A-4147-A177-3AD203B41FA5}">
                      <a16:colId xmlns:a16="http://schemas.microsoft.com/office/drawing/2014/main" val="2469737388"/>
                    </a:ext>
                  </a:extLst>
                </a:gridCol>
                <a:gridCol w="3587690">
                  <a:extLst>
                    <a:ext uri="{9D8B030D-6E8A-4147-A177-3AD203B41FA5}">
                      <a16:colId xmlns:a16="http://schemas.microsoft.com/office/drawing/2014/main" val="3313755816"/>
                    </a:ext>
                  </a:extLst>
                </a:gridCol>
                <a:gridCol w="3795425">
                  <a:extLst>
                    <a:ext uri="{9D8B030D-6E8A-4147-A177-3AD203B41FA5}">
                      <a16:colId xmlns:a16="http://schemas.microsoft.com/office/drawing/2014/main" val="625138517"/>
                    </a:ext>
                  </a:extLst>
                </a:gridCol>
                <a:gridCol w="3795425">
                  <a:extLst>
                    <a:ext uri="{9D8B030D-6E8A-4147-A177-3AD203B41FA5}">
                      <a16:colId xmlns:a16="http://schemas.microsoft.com/office/drawing/2014/main" val="765681173"/>
                    </a:ext>
                  </a:extLst>
                </a:gridCol>
              </a:tblGrid>
              <a:tr h="426857">
                <a:tc gridSpan="2">
                  <a:txBody>
                    <a:bodyPr/>
                    <a:lstStyle/>
                    <a:p>
                      <a:pPr algn="ctr" fontAlgn="b"/>
                      <a:r>
                        <a:rPr lang="en-US" sz="2700" b="1" i="0" u="none" strike="noStrike" dirty="0">
                          <a:solidFill>
                            <a:srgbClr val="000000"/>
                          </a:solidFill>
                          <a:effectLst/>
                          <a:latin typeface="Aptos Narrow" panose="020B0004020202020204" pitchFamily="34" charset="0"/>
                        </a:rPr>
                        <a:t>Connecticut</a:t>
                      </a:r>
                    </a:p>
                  </a:txBody>
                  <a:tcPr marL="15377" marR="15377" marT="1537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AE9F8"/>
                    </a:solidFill>
                  </a:tcPr>
                </a:tc>
                <a:tc hMerge="1">
                  <a:txBody>
                    <a:bodyPr/>
                    <a:lstStyle/>
                    <a:p>
                      <a:endParaRPr lang="en-US"/>
                    </a:p>
                  </a:txBody>
                  <a:tcPr/>
                </a:tc>
                <a:tc gridSpan="2">
                  <a:txBody>
                    <a:bodyPr/>
                    <a:lstStyle/>
                    <a:p>
                      <a:pPr algn="ctr" fontAlgn="b"/>
                      <a:r>
                        <a:rPr lang="en-US" sz="2700" b="1" i="0" u="none" strike="noStrike">
                          <a:solidFill>
                            <a:srgbClr val="000000"/>
                          </a:solidFill>
                          <a:effectLst/>
                          <a:latin typeface="Aptos Narrow" panose="020B0004020202020204" pitchFamily="34" charset="0"/>
                        </a:rPr>
                        <a:t>Maine</a:t>
                      </a:r>
                    </a:p>
                  </a:txBody>
                  <a:tcPr marL="15377" marR="15377" marT="1537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BE2D5"/>
                    </a:solidFill>
                  </a:tcPr>
                </a:tc>
                <a:tc hMerge="1">
                  <a:txBody>
                    <a:bodyPr/>
                    <a:lstStyle/>
                    <a:p>
                      <a:endParaRPr lang="en-US"/>
                    </a:p>
                  </a:txBody>
                  <a:tcPr/>
                </a:tc>
                <a:tc gridSpan="4">
                  <a:txBody>
                    <a:bodyPr/>
                    <a:lstStyle/>
                    <a:p>
                      <a:pPr algn="ctr" fontAlgn="b"/>
                      <a:r>
                        <a:rPr lang="en-US" sz="2700" b="1" i="0" u="none" strike="noStrike">
                          <a:solidFill>
                            <a:srgbClr val="000000"/>
                          </a:solidFill>
                          <a:effectLst/>
                          <a:latin typeface="Aptos Narrow" panose="020B0004020202020204" pitchFamily="34" charset="0"/>
                        </a:rPr>
                        <a:t>Massachusetts</a:t>
                      </a:r>
                    </a:p>
                  </a:txBody>
                  <a:tcPr marL="15377" marR="15377" marT="1537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4014705"/>
                  </a:ext>
                </a:extLst>
              </a:tr>
              <a:tr h="426857">
                <a:tc gridSpan="2">
                  <a:txBody>
                    <a:bodyPr/>
                    <a:lstStyle/>
                    <a:p>
                      <a:pPr algn="ctr" fontAlgn="b"/>
                      <a:r>
                        <a:rPr lang="en-US" sz="2700" b="1" i="0" u="none" strike="noStrike">
                          <a:solidFill>
                            <a:srgbClr val="000000"/>
                          </a:solidFill>
                          <a:effectLst/>
                          <a:latin typeface="Aptos Narrow" panose="020B0004020202020204" pitchFamily="34" charset="0"/>
                        </a:rPr>
                        <a:t>48% by 2030</a:t>
                      </a:r>
                    </a:p>
                  </a:txBody>
                  <a:tcPr marL="15377" marR="15377" marT="1537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gridSpan="2">
                  <a:txBody>
                    <a:bodyPr/>
                    <a:lstStyle/>
                    <a:p>
                      <a:pPr algn="ctr" fontAlgn="b"/>
                      <a:r>
                        <a:rPr lang="en-US" sz="2700" b="1" i="0" u="none" strike="noStrike">
                          <a:solidFill>
                            <a:srgbClr val="000000"/>
                          </a:solidFill>
                          <a:effectLst/>
                          <a:latin typeface="Aptos Narrow" panose="020B0004020202020204" pitchFamily="34" charset="0"/>
                        </a:rPr>
                        <a:t>80% by 2030</a:t>
                      </a:r>
                    </a:p>
                  </a:txBody>
                  <a:tcPr marL="15377" marR="15377" marT="1537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BE2D5"/>
                    </a:solidFill>
                  </a:tcPr>
                </a:tc>
                <a:tc hMerge="1">
                  <a:txBody>
                    <a:bodyPr/>
                    <a:lstStyle/>
                    <a:p>
                      <a:endParaRPr lang="en-US"/>
                    </a:p>
                  </a:txBody>
                  <a:tcPr/>
                </a:tc>
                <a:tc gridSpan="2">
                  <a:txBody>
                    <a:bodyPr/>
                    <a:lstStyle/>
                    <a:p>
                      <a:pPr algn="ctr" fontAlgn="b"/>
                      <a:r>
                        <a:rPr lang="en-US" sz="2700" b="1" i="0" u="none" strike="noStrike">
                          <a:solidFill>
                            <a:srgbClr val="000000"/>
                          </a:solidFill>
                          <a:effectLst/>
                          <a:latin typeface="Aptos Narrow" panose="020B0004020202020204" pitchFamily="34" charset="0"/>
                        </a:rPr>
                        <a:t>RPS: 100% by 2050</a:t>
                      </a:r>
                    </a:p>
                  </a:txBody>
                  <a:tcPr marL="15377" marR="15377" marT="1537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hMerge="1">
                  <a:txBody>
                    <a:bodyPr/>
                    <a:lstStyle/>
                    <a:p>
                      <a:endParaRPr lang="en-US"/>
                    </a:p>
                  </a:txBody>
                  <a:tcPr/>
                </a:tc>
                <a:tc gridSpan="2">
                  <a:txBody>
                    <a:bodyPr/>
                    <a:lstStyle/>
                    <a:p>
                      <a:pPr algn="ctr" fontAlgn="b"/>
                      <a:r>
                        <a:rPr lang="en-US" sz="2700" b="1" i="0" u="none" strike="noStrike">
                          <a:solidFill>
                            <a:srgbClr val="000000"/>
                          </a:solidFill>
                          <a:effectLst/>
                          <a:latin typeface="Aptos Narrow" panose="020B0004020202020204" pitchFamily="34" charset="0"/>
                        </a:rPr>
                        <a:t>Other Programs</a:t>
                      </a:r>
                    </a:p>
                  </a:txBody>
                  <a:tcPr marL="15377" marR="15377" marT="1537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hMerge="1">
                  <a:txBody>
                    <a:bodyPr/>
                    <a:lstStyle/>
                    <a:p>
                      <a:endParaRPr lang="en-US"/>
                    </a:p>
                  </a:txBody>
                  <a:tcPr/>
                </a:tc>
                <a:extLst>
                  <a:ext uri="{0D108BD9-81ED-4DB2-BD59-A6C34878D82A}">
                    <a16:rowId xmlns:a16="http://schemas.microsoft.com/office/drawing/2014/main" val="2870595103"/>
                  </a:ext>
                </a:extLst>
              </a:tr>
              <a:tr h="426857">
                <a:tc>
                  <a:txBody>
                    <a:bodyPr/>
                    <a:lstStyle/>
                    <a:p>
                      <a:pPr algn="ctr" fontAlgn="ctr"/>
                      <a:r>
                        <a:rPr lang="en-US" sz="2700" b="1" i="0" u="none" strike="noStrike">
                          <a:solidFill>
                            <a:srgbClr val="000000"/>
                          </a:solidFill>
                          <a:effectLst/>
                          <a:latin typeface="Aptos Narrow" panose="020B0004020202020204" pitchFamily="34" charset="0"/>
                        </a:rPr>
                        <a:t>Category</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2700" b="1" i="0" u="none" strike="noStrike" dirty="0">
                          <a:solidFill>
                            <a:srgbClr val="000000"/>
                          </a:solidFill>
                          <a:effectLst/>
                          <a:latin typeface="Aptos Narrow" panose="020B0004020202020204" pitchFamily="34" charset="0"/>
                        </a:rPr>
                        <a:t>Eligible Technologies</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2700" b="1" i="0" u="none" strike="noStrike">
                          <a:solidFill>
                            <a:srgbClr val="000000"/>
                          </a:solidFill>
                          <a:effectLst/>
                          <a:latin typeface="Aptos Narrow" panose="020B0004020202020204" pitchFamily="34" charset="0"/>
                        </a:rPr>
                        <a:t>Category</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2700" b="1" i="0" u="none" strike="noStrike">
                          <a:solidFill>
                            <a:srgbClr val="000000"/>
                          </a:solidFill>
                          <a:effectLst/>
                          <a:latin typeface="Aptos Narrow" panose="020B0004020202020204" pitchFamily="34" charset="0"/>
                        </a:rPr>
                        <a:t>Eligible Technologies</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2700" b="1" i="0" u="none" strike="noStrike">
                          <a:solidFill>
                            <a:srgbClr val="000000"/>
                          </a:solidFill>
                          <a:effectLst/>
                          <a:latin typeface="Aptos Narrow" panose="020B0004020202020204" pitchFamily="34" charset="0"/>
                        </a:rPr>
                        <a:t>Category</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en-US" sz="2700" b="1" i="0" u="none" strike="noStrike">
                          <a:solidFill>
                            <a:srgbClr val="000000"/>
                          </a:solidFill>
                          <a:effectLst/>
                          <a:latin typeface="Aptos Narrow" panose="020B0004020202020204" pitchFamily="34" charset="0"/>
                        </a:rPr>
                        <a:t>Eligible Technologies</a:t>
                      </a: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en-US" sz="2700" b="1" i="0" u="none" strike="noStrike">
                          <a:solidFill>
                            <a:srgbClr val="000000"/>
                          </a:solidFill>
                          <a:effectLst/>
                          <a:latin typeface="Aptos Narrow" panose="020B0004020202020204" pitchFamily="34" charset="0"/>
                        </a:rPr>
                        <a:t>Category</a:t>
                      </a: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en-US" sz="2700" b="1" i="0" u="none" strike="noStrike">
                          <a:solidFill>
                            <a:srgbClr val="000000"/>
                          </a:solidFill>
                          <a:effectLst/>
                          <a:latin typeface="Aptos Narrow" panose="020B0004020202020204" pitchFamily="34" charset="0"/>
                        </a:rPr>
                        <a:t>Eligible Technologies</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92063565"/>
                  </a:ext>
                </a:extLst>
              </a:tr>
              <a:tr h="3307217">
                <a:tc rowSpan="2">
                  <a:txBody>
                    <a:bodyPr/>
                    <a:lstStyle/>
                    <a:p>
                      <a:pPr algn="ctr" fontAlgn="ctr"/>
                      <a:r>
                        <a:rPr lang="en-US" sz="2700" b="1" i="0" u="none" strike="noStrike" dirty="0">
                          <a:solidFill>
                            <a:srgbClr val="000000"/>
                          </a:solidFill>
                          <a:effectLst/>
                          <a:latin typeface="Aptos Narrow" panose="020B0004020202020204" pitchFamily="34" charset="0"/>
                        </a:rPr>
                        <a:t>Class I</a:t>
                      </a:r>
                      <a:br>
                        <a:rPr lang="en-US" sz="2700" b="0" i="0" u="none" strike="noStrike" dirty="0">
                          <a:solidFill>
                            <a:srgbClr val="000000"/>
                          </a:solidFill>
                          <a:effectLst/>
                          <a:latin typeface="Aptos Narrow" panose="020B0004020202020204" pitchFamily="34" charset="0"/>
                        </a:rPr>
                      </a:b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2% in 2006 to 40% by 2030</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rowSpan="2">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Biomass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Fuel cell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Geothermal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Hydroelectric</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Landfill gas/Biogas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Solar</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Tidal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Wind</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rowSpan="2">
                  <a:txBody>
                    <a:bodyPr/>
                    <a:lstStyle/>
                    <a:p>
                      <a:pPr algn="ctr" fontAlgn="ctr"/>
                      <a:r>
                        <a:rPr lang="en-US" sz="2700" b="1" i="0" u="none" strike="noStrike" dirty="0">
                          <a:solidFill>
                            <a:srgbClr val="000000"/>
                          </a:solidFill>
                          <a:effectLst/>
                          <a:latin typeface="Aptos Narrow" panose="020B0004020202020204" pitchFamily="34" charset="0"/>
                        </a:rPr>
                        <a:t>Class I/IA</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(New after September 1, 2005)</a:t>
                      </a:r>
                      <a:br>
                        <a:rPr lang="en-US" sz="2700" b="0" i="0" u="none" strike="noStrike" dirty="0">
                          <a:solidFill>
                            <a:srgbClr val="000000"/>
                          </a:solidFill>
                          <a:effectLst/>
                          <a:latin typeface="Aptos Narrow" panose="020B0004020202020204" pitchFamily="34" charset="0"/>
                        </a:rPr>
                      </a:b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1% in 2008 to </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50% by 2030</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rowSpan="2">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Anaerobic digestion</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Biomass/Landfill gas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Fuel cell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Geothermal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Hydroelectric</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Solar</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Tidal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Wind</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rowSpan="2">
                  <a:txBody>
                    <a:bodyPr/>
                    <a:lstStyle/>
                    <a:p>
                      <a:pPr algn="ctr" fontAlgn="ctr"/>
                      <a:r>
                        <a:rPr lang="en-US" sz="2700" b="1" i="0" u="none" strike="noStrike" dirty="0">
                          <a:solidFill>
                            <a:srgbClr val="000000"/>
                          </a:solidFill>
                          <a:effectLst/>
                          <a:latin typeface="Aptos Narrow" panose="020B0004020202020204" pitchFamily="34" charset="0"/>
                        </a:rPr>
                        <a:t>Class I</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(New after 1997)</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 - Solar Carve-Out I &amp; II</a:t>
                      </a:r>
                    </a:p>
                    <a:p>
                      <a:pPr algn="ctr" fontAlgn="ct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Additional 1% every year</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rowSpan="2">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Anaerobic digestion</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Biomass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Geothermal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Hydroelectric (small)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Landfill gas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Marine / hydrokinetic</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Solar PV/Thermal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Wind</a:t>
                      </a: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en-US" sz="2700" b="1" i="0" u="none" strike="noStrike">
                          <a:solidFill>
                            <a:srgbClr val="000000"/>
                          </a:solidFill>
                          <a:effectLst/>
                          <a:latin typeface="Aptos Narrow" panose="020B0004020202020204" pitchFamily="34" charset="0"/>
                        </a:rPr>
                        <a:t>Alternative Portfoio Standard</a:t>
                      </a:r>
                      <a:br>
                        <a:rPr lang="en-US" sz="2700" b="0" i="0" u="none" strike="noStrike">
                          <a:solidFill>
                            <a:srgbClr val="000000"/>
                          </a:solidFill>
                          <a:effectLst/>
                          <a:latin typeface="Aptos Narrow" panose="020B0004020202020204" pitchFamily="34" charset="0"/>
                        </a:rPr>
                      </a:br>
                      <a:br>
                        <a:rPr lang="en-US" sz="2700" b="0" i="0" u="none" strike="noStrike">
                          <a:solidFill>
                            <a:srgbClr val="000000"/>
                          </a:solidFill>
                          <a:effectLst/>
                          <a:latin typeface="Aptos Narrow" panose="020B0004020202020204" pitchFamily="34" charset="0"/>
                        </a:rPr>
                      </a:br>
                      <a:r>
                        <a:rPr lang="en-US" sz="2700" b="0" i="0" u="none" strike="noStrike">
                          <a:solidFill>
                            <a:srgbClr val="000000"/>
                          </a:solidFill>
                          <a:effectLst/>
                          <a:latin typeface="Aptos Narrow" panose="020B0004020202020204" pitchFamily="34" charset="0"/>
                        </a:rPr>
                        <a:t>5% in 2020 and increasing by 0.5% annually afterward</a:t>
                      </a: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Class I and II resources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CHP</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Flywheel Storage</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Paper-Derived Fuel</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Renewable Thermal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Fuel Cell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Thermal Waste-to-energy</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847986027"/>
                  </a:ext>
                </a:extLst>
              </a:tr>
              <a:tr h="304031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700" b="1" i="0" u="none" strike="noStrike" dirty="0">
                          <a:solidFill>
                            <a:srgbClr val="000000"/>
                          </a:solidFill>
                          <a:effectLst/>
                          <a:latin typeface="Aptos Narrow" panose="020B0004020202020204" pitchFamily="34" charset="0"/>
                        </a:rPr>
                        <a:t>Clean Peak Energy Standard</a:t>
                      </a:r>
                      <a:br>
                        <a:rPr lang="en-US" sz="2700" b="0" i="0" u="none" strike="noStrike" dirty="0">
                          <a:solidFill>
                            <a:srgbClr val="000000"/>
                          </a:solidFill>
                          <a:effectLst/>
                          <a:latin typeface="Aptos Narrow" panose="020B0004020202020204" pitchFamily="34" charset="0"/>
                        </a:rPr>
                      </a:b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1.5% in 2020 to 34% by 2034 and increasing by 1.5% annually afterward</a:t>
                      </a: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New Class I resources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Existing Class I and </a:t>
                      </a:r>
                      <a:r>
                        <a:rPr lang="en-US" sz="2700" b="0" i="0" u="none" strike="noStrike">
                          <a:solidFill>
                            <a:srgbClr val="000000"/>
                          </a:solidFill>
                          <a:effectLst/>
                          <a:latin typeface="Aptos Narrow" panose="020B0004020202020204" pitchFamily="34" charset="0"/>
                        </a:rPr>
                        <a:t>II resources </a:t>
                      </a:r>
                      <a:r>
                        <a:rPr lang="en-US" sz="2700" b="0" i="0" u="none" strike="noStrike" dirty="0">
                          <a:solidFill>
                            <a:srgbClr val="000000"/>
                          </a:solidFill>
                          <a:effectLst/>
                          <a:latin typeface="Aptos Narrow" panose="020B0004020202020204" pitchFamily="34" charset="0"/>
                        </a:rPr>
                        <a:t>when paired with qualified storage</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2944458046"/>
                  </a:ext>
                </a:extLst>
              </a:tr>
              <a:tr h="2386484">
                <a:tc>
                  <a:txBody>
                    <a:bodyPr/>
                    <a:lstStyle/>
                    <a:p>
                      <a:pPr algn="ctr" fontAlgn="ctr"/>
                      <a:r>
                        <a:rPr lang="en-US" sz="2700" b="1" i="0" u="none" strike="noStrike" dirty="0">
                          <a:solidFill>
                            <a:srgbClr val="000000"/>
                          </a:solidFill>
                          <a:effectLst/>
                          <a:latin typeface="Aptos Narrow" panose="020B0004020202020204" pitchFamily="34" charset="0"/>
                        </a:rPr>
                        <a:t>Class II</a:t>
                      </a:r>
                      <a:br>
                        <a:rPr lang="en-US" sz="2700" b="0" i="0" u="none" strike="noStrike" dirty="0">
                          <a:solidFill>
                            <a:srgbClr val="000000"/>
                          </a:solidFill>
                          <a:effectLst/>
                          <a:latin typeface="Aptos Narrow" panose="020B0004020202020204" pitchFamily="34" charset="0"/>
                        </a:rPr>
                      </a:b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2% in 2006 to 4% by 2018</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Trash-to-energy</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2700" b="1" i="0" u="none" strike="noStrike">
                          <a:solidFill>
                            <a:srgbClr val="000000"/>
                          </a:solidFill>
                          <a:effectLst/>
                          <a:latin typeface="Aptos Narrow" panose="020B0004020202020204" pitchFamily="34" charset="0"/>
                        </a:rPr>
                        <a:t>Class II</a:t>
                      </a:r>
                      <a:br>
                        <a:rPr lang="en-US" sz="2700" b="0" i="0" u="none" strike="noStrike">
                          <a:solidFill>
                            <a:srgbClr val="000000"/>
                          </a:solidFill>
                          <a:effectLst/>
                          <a:latin typeface="Aptos Narrow" panose="020B0004020202020204" pitchFamily="34" charset="0"/>
                        </a:rPr>
                      </a:br>
                      <a:r>
                        <a:rPr lang="en-US" sz="2700" b="0" i="0" u="none" strike="noStrike">
                          <a:solidFill>
                            <a:srgbClr val="000000"/>
                          </a:solidFill>
                          <a:effectLst/>
                          <a:latin typeface="Aptos Narrow" panose="020B0004020202020204" pitchFamily="34" charset="0"/>
                        </a:rPr>
                        <a:t>(Existing before September 1, 2005)</a:t>
                      </a:r>
                      <a:br>
                        <a:rPr lang="en-US" sz="2700" b="0" i="0" u="none" strike="noStrike">
                          <a:solidFill>
                            <a:srgbClr val="000000"/>
                          </a:solidFill>
                          <a:effectLst/>
                          <a:latin typeface="Aptos Narrow" panose="020B0004020202020204" pitchFamily="34" charset="0"/>
                        </a:rPr>
                      </a:br>
                      <a:br>
                        <a:rPr lang="en-US" sz="2700" b="0" i="0" u="none" strike="noStrike">
                          <a:solidFill>
                            <a:srgbClr val="000000"/>
                          </a:solidFill>
                          <a:effectLst/>
                          <a:latin typeface="Aptos Narrow" panose="020B0004020202020204" pitchFamily="34" charset="0"/>
                        </a:rPr>
                      </a:br>
                      <a:r>
                        <a:rPr lang="en-US" sz="2700" b="0" i="0" u="none" strike="noStrike">
                          <a:solidFill>
                            <a:srgbClr val="000000"/>
                          </a:solidFill>
                          <a:effectLst/>
                          <a:latin typeface="Aptos Narrow" panose="020B0004020202020204" pitchFamily="34" charset="0"/>
                        </a:rPr>
                        <a:t>30% from 2008 onward</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Class I/IA resources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Cogeneration</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2700" b="1" i="0" u="none" strike="noStrike" dirty="0">
                          <a:solidFill>
                            <a:srgbClr val="000000"/>
                          </a:solidFill>
                          <a:effectLst/>
                          <a:latin typeface="Aptos Narrow" panose="020B0004020202020204" pitchFamily="34" charset="0"/>
                        </a:rPr>
                        <a:t>Class II - Renewables</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(Existing 1997 or older)</a:t>
                      </a:r>
                    </a:p>
                    <a:p>
                      <a:pPr algn="ctr" fontAlgn="ct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Adjustable percentage</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Class I resources</a:t>
                      </a: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ctr" fontAlgn="ctr"/>
                      <a:r>
                        <a:rPr lang="en-US" sz="2700" b="1" i="0" u="none" strike="noStrike" dirty="0">
                          <a:solidFill>
                            <a:srgbClr val="000000"/>
                          </a:solidFill>
                          <a:effectLst/>
                          <a:latin typeface="Aptos Narrow" panose="020B0004020202020204" pitchFamily="34" charset="0"/>
                        </a:rPr>
                        <a:t>Clean Energy Standard </a:t>
                      </a:r>
                      <a:br>
                        <a:rPr lang="en-US" sz="2700" b="0" i="0" u="none" strike="noStrike" dirty="0">
                          <a:solidFill>
                            <a:srgbClr val="000000"/>
                          </a:solidFill>
                          <a:effectLst/>
                          <a:latin typeface="Aptos Narrow" panose="020B0004020202020204" pitchFamily="34" charset="0"/>
                        </a:rPr>
                      </a:br>
                      <a:r>
                        <a:rPr lang="en-US" sz="2700" b="1" i="0" u="none" strike="noStrike" dirty="0">
                          <a:solidFill>
                            <a:srgbClr val="000000"/>
                          </a:solidFill>
                          <a:effectLst/>
                          <a:latin typeface="Aptos Narrow" panose="020B0004020202020204" pitchFamily="34" charset="0"/>
                        </a:rPr>
                        <a:t>- Existing</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(2010 or older)</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percentage determined by formula</a:t>
                      </a: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Hydroelectric</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Nuclear</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429269449"/>
                  </a:ext>
                </a:extLst>
              </a:tr>
              <a:tr h="2746094">
                <a:tc>
                  <a:txBody>
                    <a:bodyPr/>
                    <a:lstStyle/>
                    <a:p>
                      <a:pPr algn="ctr" fontAlgn="ctr"/>
                      <a:r>
                        <a:rPr lang="en-US" sz="2700" b="1" i="0" u="none" strike="noStrike" dirty="0">
                          <a:solidFill>
                            <a:srgbClr val="000000"/>
                          </a:solidFill>
                          <a:effectLst/>
                          <a:latin typeface="Aptos Narrow" panose="020B0004020202020204" pitchFamily="34" charset="0"/>
                        </a:rPr>
                        <a:t>Class III</a:t>
                      </a:r>
                      <a:br>
                        <a:rPr lang="en-US" sz="2700" b="0" i="0" u="none" strike="noStrike" dirty="0">
                          <a:solidFill>
                            <a:srgbClr val="000000"/>
                          </a:solidFill>
                          <a:effectLst/>
                          <a:latin typeface="Aptos Narrow" panose="020B0004020202020204" pitchFamily="34" charset="0"/>
                        </a:rPr>
                      </a:b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1% in 2007 to 4% by 2030</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CHP</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Waste heat</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Conservation and load management</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DSM projects</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2700" b="1" i="0" u="none" strike="noStrike" dirty="0">
                          <a:solidFill>
                            <a:srgbClr val="000000"/>
                          </a:solidFill>
                          <a:effectLst/>
                          <a:latin typeface="Aptos Narrow" panose="020B0004020202020204" pitchFamily="34" charset="0"/>
                        </a:rPr>
                        <a:t>Thermal REC</a:t>
                      </a:r>
                      <a:br>
                        <a:rPr lang="en-US" sz="2700" b="0" i="0" u="none" strike="noStrike" dirty="0">
                          <a:solidFill>
                            <a:srgbClr val="000000"/>
                          </a:solidFill>
                          <a:effectLst/>
                          <a:latin typeface="Aptos Narrow" panose="020B0004020202020204" pitchFamily="34" charset="0"/>
                        </a:rPr>
                      </a:b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0.4% in 2021 to 4% by 2030</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(Not included in electric RPS goals)</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2D5"/>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Heat, steam, hot water, or other useful thermal energy</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2D5"/>
                    </a:solidFill>
                  </a:tcPr>
                </a:tc>
                <a:tc>
                  <a:txBody>
                    <a:bodyPr/>
                    <a:lstStyle/>
                    <a:p>
                      <a:pPr algn="ctr" fontAlgn="ctr"/>
                      <a:r>
                        <a:rPr lang="en-US" sz="2700" b="1" i="0" u="none" strike="noStrike" dirty="0">
                          <a:solidFill>
                            <a:srgbClr val="000000"/>
                          </a:solidFill>
                          <a:effectLst/>
                          <a:latin typeface="Aptos Narrow" panose="020B0004020202020204" pitchFamily="34" charset="0"/>
                        </a:rPr>
                        <a:t>Class II - Waste Energy</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(Existing 1997 or older)</a:t>
                      </a:r>
                    </a:p>
                    <a:p>
                      <a:pPr algn="ctr" fontAlgn="ct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Fixed percentage</a:t>
                      </a:r>
                    </a:p>
                  </a:txBody>
                  <a:tcPr marL="15377" marR="15377" marT="1537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Trash-to-energy</a:t>
                      </a: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a:txBody>
                    <a:bodyPr/>
                    <a:lstStyle/>
                    <a:p>
                      <a:pPr algn="ctr" fontAlgn="ctr"/>
                      <a:r>
                        <a:rPr lang="en-US" sz="2700" b="1" i="0" u="none" strike="noStrike" dirty="0">
                          <a:solidFill>
                            <a:srgbClr val="000000"/>
                          </a:solidFill>
                          <a:effectLst/>
                          <a:latin typeface="Aptos Narrow" panose="020B0004020202020204" pitchFamily="34" charset="0"/>
                        </a:rPr>
                        <a:t>Clean Energy Standard</a:t>
                      </a:r>
                      <a:br>
                        <a:rPr lang="en-US" sz="2700" b="1"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(New after 2010)</a:t>
                      </a:r>
                      <a:br>
                        <a:rPr lang="en-US" sz="2700" b="1"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16% in 2018 to 80% by 2050</a:t>
                      </a:r>
                      <a:endParaRPr lang="en-US" sz="2700" b="1" i="0" u="none" strike="noStrike" dirty="0">
                        <a:solidFill>
                          <a:srgbClr val="000000"/>
                        </a:solidFill>
                        <a:effectLst/>
                        <a:latin typeface="Aptos Narrow" panose="020B0004020202020204" pitchFamily="34" charset="0"/>
                      </a:endParaRPr>
                    </a:p>
                  </a:txBody>
                  <a:tcPr marL="15377" marR="15377" marT="15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Class I resources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Technologies meeting certain GHG emission limits</a:t>
                      </a:r>
                    </a:p>
                  </a:txBody>
                  <a:tcPr marL="15377" marR="15377" marT="1537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884659186"/>
                  </a:ext>
                </a:extLst>
              </a:tr>
            </a:tbl>
          </a:graphicData>
        </a:graphic>
      </p:graphicFrame>
    </p:spTree>
    <p:extLst>
      <p:ext uri="{BB962C8B-B14F-4D97-AF65-F5344CB8AC3E}">
        <p14:creationId xmlns:p14="http://schemas.microsoft.com/office/powerpoint/2010/main" val="1426878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6C2E2E8-187E-F348-CE8D-88860CB4FF66}"/>
              </a:ext>
            </a:extLst>
          </p:cNvPr>
          <p:cNvSpPr>
            <a:spLocks noGrp="1"/>
          </p:cNvSpPr>
          <p:nvPr>
            <p:ph type="title"/>
          </p:nvPr>
        </p:nvSpPr>
        <p:spPr>
          <a:xfrm>
            <a:off x="2263139" y="2700339"/>
            <a:ext cx="28392123" cy="1915734"/>
          </a:xfrm>
        </p:spPr>
        <p:txBody>
          <a:bodyPr>
            <a:normAutofit fontScale="90000"/>
          </a:bodyPr>
          <a:lstStyle/>
          <a:p>
            <a:pPr algn="ctr"/>
            <a:r>
              <a:rPr lang="en-US" dirty="0"/>
              <a:t>Renewable Portfolio Standards in New England</a:t>
            </a:r>
          </a:p>
        </p:txBody>
      </p:sp>
      <p:graphicFrame>
        <p:nvGraphicFramePr>
          <p:cNvPr id="4" name="Table 3">
            <a:extLst>
              <a:ext uri="{FF2B5EF4-FFF2-40B4-BE49-F238E27FC236}">
                <a16:creationId xmlns:a16="http://schemas.microsoft.com/office/drawing/2014/main" id="{BA2A35E6-EF8B-D6F9-5A9C-31B5EFF13771}"/>
              </a:ext>
            </a:extLst>
          </p:cNvPr>
          <p:cNvGraphicFramePr>
            <a:graphicFrameLocks noGrp="1"/>
          </p:cNvGraphicFramePr>
          <p:nvPr/>
        </p:nvGraphicFramePr>
        <p:xfrm>
          <a:off x="2263139" y="5679666"/>
          <a:ext cx="28392123" cy="12220060"/>
        </p:xfrm>
        <a:graphic>
          <a:graphicData uri="http://schemas.openxmlformats.org/drawingml/2006/table">
            <a:tbl>
              <a:tblPr/>
              <a:tblGrid>
                <a:gridCol w="4629982">
                  <a:extLst>
                    <a:ext uri="{9D8B030D-6E8A-4147-A177-3AD203B41FA5}">
                      <a16:colId xmlns:a16="http://schemas.microsoft.com/office/drawing/2014/main" val="2256941229"/>
                    </a:ext>
                  </a:extLst>
                </a:gridCol>
                <a:gridCol w="4628324">
                  <a:extLst>
                    <a:ext uri="{9D8B030D-6E8A-4147-A177-3AD203B41FA5}">
                      <a16:colId xmlns:a16="http://schemas.microsoft.com/office/drawing/2014/main" val="170956386"/>
                    </a:ext>
                  </a:extLst>
                </a:gridCol>
                <a:gridCol w="4214552">
                  <a:extLst>
                    <a:ext uri="{9D8B030D-6E8A-4147-A177-3AD203B41FA5}">
                      <a16:colId xmlns:a16="http://schemas.microsoft.com/office/drawing/2014/main" val="4209311198"/>
                    </a:ext>
                  </a:extLst>
                </a:gridCol>
                <a:gridCol w="4513811">
                  <a:extLst>
                    <a:ext uri="{9D8B030D-6E8A-4147-A177-3AD203B41FA5}">
                      <a16:colId xmlns:a16="http://schemas.microsoft.com/office/drawing/2014/main" val="2714135921"/>
                    </a:ext>
                  </a:extLst>
                </a:gridCol>
                <a:gridCol w="4441508">
                  <a:extLst>
                    <a:ext uri="{9D8B030D-6E8A-4147-A177-3AD203B41FA5}">
                      <a16:colId xmlns:a16="http://schemas.microsoft.com/office/drawing/2014/main" val="2433090287"/>
                    </a:ext>
                  </a:extLst>
                </a:gridCol>
                <a:gridCol w="5963946">
                  <a:extLst>
                    <a:ext uri="{9D8B030D-6E8A-4147-A177-3AD203B41FA5}">
                      <a16:colId xmlns:a16="http://schemas.microsoft.com/office/drawing/2014/main" val="2325588446"/>
                    </a:ext>
                  </a:extLst>
                </a:gridCol>
              </a:tblGrid>
              <a:tr h="429940">
                <a:tc gridSpan="2">
                  <a:txBody>
                    <a:bodyPr/>
                    <a:lstStyle/>
                    <a:p>
                      <a:pPr algn="ctr" fontAlgn="b"/>
                      <a:r>
                        <a:rPr lang="en-US" sz="2700" b="1" i="0" u="none" strike="noStrike">
                          <a:solidFill>
                            <a:srgbClr val="000000"/>
                          </a:solidFill>
                          <a:effectLst/>
                          <a:latin typeface="Aptos Narrow" panose="020B0004020202020204" pitchFamily="34" charset="0"/>
                        </a:rPr>
                        <a:t>New Hampshire</a:t>
                      </a:r>
                    </a:p>
                  </a:txBody>
                  <a:tcPr marL="15239" marR="15239" marT="152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C9C9"/>
                    </a:solidFill>
                  </a:tcPr>
                </a:tc>
                <a:tc hMerge="1">
                  <a:txBody>
                    <a:bodyPr/>
                    <a:lstStyle/>
                    <a:p>
                      <a:endParaRPr lang="en-US"/>
                    </a:p>
                  </a:txBody>
                  <a:tcPr/>
                </a:tc>
                <a:tc gridSpan="2">
                  <a:txBody>
                    <a:bodyPr/>
                    <a:lstStyle/>
                    <a:p>
                      <a:pPr algn="ctr" fontAlgn="b"/>
                      <a:r>
                        <a:rPr lang="en-US" sz="2700" b="1" i="0" u="none" strike="noStrike">
                          <a:solidFill>
                            <a:srgbClr val="000000"/>
                          </a:solidFill>
                          <a:effectLst/>
                          <a:latin typeface="Aptos Narrow" panose="020B0004020202020204" pitchFamily="34" charset="0"/>
                        </a:rPr>
                        <a:t>Rhode Island</a:t>
                      </a:r>
                    </a:p>
                  </a:txBody>
                  <a:tcPr marL="15239" marR="15239" marT="152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F7CB"/>
                    </a:solidFill>
                  </a:tcPr>
                </a:tc>
                <a:tc hMerge="1">
                  <a:txBody>
                    <a:bodyPr/>
                    <a:lstStyle/>
                    <a:p>
                      <a:endParaRPr lang="en-US"/>
                    </a:p>
                  </a:txBody>
                  <a:tcPr/>
                </a:tc>
                <a:tc gridSpan="2">
                  <a:txBody>
                    <a:bodyPr/>
                    <a:lstStyle/>
                    <a:p>
                      <a:pPr algn="ctr" fontAlgn="b"/>
                      <a:r>
                        <a:rPr lang="en-US" sz="2700" b="1" i="0" u="none" strike="noStrike">
                          <a:solidFill>
                            <a:srgbClr val="000000"/>
                          </a:solidFill>
                          <a:effectLst/>
                          <a:latin typeface="Aptos Narrow" panose="020B0004020202020204" pitchFamily="34" charset="0"/>
                        </a:rPr>
                        <a:t>Vermont</a:t>
                      </a:r>
                    </a:p>
                  </a:txBody>
                  <a:tcPr marL="15239" marR="15239" marT="152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CEEF"/>
                    </a:solidFill>
                  </a:tcPr>
                </a:tc>
                <a:tc hMerge="1">
                  <a:txBody>
                    <a:bodyPr/>
                    <a:lstStyle/>
                    <a:p>
                      <a:endParaRPr lang="en-US"/>
                    </a:p>
                  </a:txBody>
                  <a:tcPr/>
                </a:tc>
                <a:extLst>
                  <a:ext uri="{0D108BD9-81ED-4DB2-BD59-A6C34878D82A}">
                    <a16:rowId xmlns:a16="http://schemas.microsoft.com/office/drawing/2014/main" val="3677146646"/>
                  </a:ext>
                </a:extLst>
              </a:tr>
              <a:tr h="429940">
                <a:tc gridSpan="2">
                  <a:txBody>
                    <a:bodyPr/>
                    <a:lstStyle/>
                    <a:p>
                      <a:pPr algn="ctr" fontAlgn="b"/>
                      <a:r>
                        <a:rPr lang="en-US" sz="2700" b="1" i="0" u="none" strike="noStrike">
                          <a:solidFill>
                            <a:srgbClr val="000000"/>
                          </a:solidFill>
                          <a:effectLst/>
                          <a:latin typeface="Aptos Narrow" panose="020B0004020202020204" pitchFamily="34" charset="0"/>
                        </a:rPr>
                        <a:t>25.2% by 2025</a:t>
                      </a:r>
                    </a:p>
                  </a:txBody>
                  <a:tcPr marL="15239" marR="15239" marT="152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DC9C9"/>
                    </a:solidFill>
                  </a:tcPr>
                </a:tc>
                <a:tc hMerge="1">
                  <a:txBody>
                    <a:bodyPr/>
                    <a:lstStyle/>
                    <a:p>
                      <a:endParaRPr lang="en-US"/>
                    </a:p>
                  </a:txBody>
                  <a:tcPr/>
                </a:tc>
                <a:tc gridSpan="2">
                  <a:txBody>
                    <a:bodyPr/>
                    <a:lstStyle/>
                    <a:p>
                      <a:pPr algn="ctr" fontAlgn="b"/>
                      <a:r>
                        <a:rPr lang="en-US" sz="2700" b="1" i="0" u="none" strike="noStrike">
                          <a:solidFill>
                            <a:srgbClr val="000000"/>
                          </a:solidFill>
                          <a:effectLst/>
                          <a:latin typeface="Aptos Narrow" panose="020B0004020202020204" pitchFamily="34" charset="0"/>
                        </a:rPr>
                        <a:t>100% by 2033</a:t>
                      </a:r>
                    </a:p>
                  </a:txBody>
                  <a:tcPr marL="15239" marR="15239" marT="152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4F7CB"/>
                    </a:solidFill>
                  </a:tcPr>
                </a:tc>
                <a:tc hMerge="1">
                  <a:txBody>
                    <a:bodyPr/>
                    <a:lstStyle/>
                    <a:p>
                      <a:endParaRPr lang="en-US"/>
                    </a:p>
                  </a:txBody>
                  <a:tcPr/>
                </a:tc>
                <a:tc gridSpan="2">
                  <a:txBody>
                    <a:bodyPr/>
                    <a:lstStyle/>
                    <a:p>
                      <a:pPr algn="ctr" fontAlgn="b"/>
                      <a:r>
                        <a:rPr lang="en-US" sz="2700" b="1" i="0" u="none" strike="noStrike" dirty="0">
                          <a:solidFill>
                            <a:srgbClr val="000000"/>
                          </a:solidFill>
                          <a:effectLst/>
                          <a:latin typeface="Aptos Narrow" panose="020B0004020202020204" pitchFamily="34" charset="0"/>
                        </a:rPr>
                        <a:t>100% by 2030</a:t>
                      </a:r>
                    </a:p>
                  </a:txBody>
                  <a:tcPr marL="15239" marR="15239" marT="152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CEEF"/>
                    </a:solidFill>
                  </a:tcPr>
                </a:tc>
                <a:tc hMerge="1">
                  <a:txBody>
                    <a:bodyPr/>
                    <a:lstStyle/>
                    <a:p>
                      <a:endParaRPr lang="en-US"/>
                    </a:p>
                  </a:txBody>
                  <a:tcPr/>
                </a:tc>
                <a:extLst>
                  <a:ext uri="{0D108BD9-81ED-4DB2-BD59-A6C34878D82A}">
                    <a16:rowId xmlns:a16="http://schemas.microsoft.com/office/drawing/2014/main" val="597094627"/>
                  </a:ext>
                </a:extLst>
              </a:tr>
              <a:tr h="926100">
                <a:tc>
                  <a:txBody>
                    <a:bodyPr/>
                    <a:lstStyle/>
                    <a:p>
                      <a:pPr algn="ctr" fontAlgn="ctr"/>
                      <a:r>
                        <a:rPr lang="en-US" sz="2700" b="1" i="0" u="none" strike="noStrike">
                          <a:solidFill>
                            <a:srgbClr val="000000"/>
                          </a:solidFill>
                          <a:effectLst/>
                          <a:latin typeface="Aptos Narrow" panose="020B0004020202020204" pitchFamily="34" charset="0"/>
                        </a:rPr>
                        <a:t>Category</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C9"/>
                    </a:solidFill>
                  </a:tcPr>
                </a:tc>
                <a:tc>
                  <a:txBody>
                    <a:bodyPr/>
                    <a:lstStyle/>
                    <a:p>
                      <a:pPr algn="ctr" fontAlgn="ctr"/>
                      <a:r>
                        <a:rPr lang="en-US" sz="2700" b="1" i="0" u="none" strike="noStrike">
                          <a:solidFill>
                            <a:srgbClr val="000000"/>
                          </a:solidFill>
                          <a:effectLst/>
                          <a:latin typeface="Aptos Narrow" panose="020B0004020202020204" pitchFamily="34" charset="0"/>
                        </a:rPr>
                        <a:t>Eligible Technologies</a:t>
                      </a:r>
                    </a:p>
                  </a:txBody>
                  <a:tcPr marL="15239" marR="15239" marT="152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C9"/>
                    </a:solidFill>
                  </a:tcPr>
                </a:tc>
                <a:tc>
                  <a:txBody>
                    <a:bodyPr/>
                    <a:lstStyle/>
                    <a:p>
                      <a:pPr algn="ctr" fontAlgn="ctr"/>
                      <a:r>
                        <a:rPr lang="en-US" sz="2700" b="1" i="0" u="none" strike="noStrike">
                          <a:solidFill>
                            <a:srgbClr val="000000"/>
                          </a:solidFill>
                          <a:effectLst/>
                          <a:latin typeface="Aptos Narrow" panose="020B0004020202020204" pitchFamily="34" charset="0"/>
                        </a:rPr>
                        <a:t>Category</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F7CB"/>
                    </a:solidFill>
                  </a:tcPr>
                </a:tc>
                <a:tc>
                  <a:txBody>
                    <a:bodyPr/>
                    <a:lstStyle/>
                    <a:p>
                      <a:pPr algn="ctr" fontAlgn="ctr"/>
                      <a:r>
                        <a:rPr lang="en-US" sz="2700" b="1" i="0" u="none" strike="noStrike">
                          <a:solidFill>
                            <a:srgbClr val="000000"/>
                          </a:solidFill>
                          <a:effectLst/>
                          <a:latin typeface="Aptos Narrow" panose="020B0004020202020204" pitchFamily="34" charset="0"/>
                        </a:rPr>
                        <a:t>Eligible Technologies</a:t>
                      </a:r>
                    </a:p>
                  </a:txBody>
                  <a:tcPr marL="15239" marR="15239" marT="152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F7CB"/>
                    </a:solidFill>
                  </a:tcPr>
                </a:tc>
                <a:tc>
                  <a:txBody>
                    <a:bodyPr/>
                    <a:lstStyle/>
                    <a:p>
                      <a:pPr algn="ctr" fontAlgn="ctr"/>
                      <a:r>
                        <a:rPr lang="en-US" sz="2700" b="1" i="0" u="none" strike="noStrike">
                          <a:solidFill>
                            <a:srgbClr val="000000"/>
                          </a:solidFill>
                          <a:effectLst/>
                          <a:latin typeface="Aptos Narrow" panose="020B0004020202020204" pitchFamily="34" charset="0"/>
                        </a:rPr>
                        <a:t>Category</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ctr"/>
                      <a:r>
                        <a:rPr lang="en-US" sz="2700" b="1" i="0" u="none" strike="noStrike">
                          <a:solidFill>
                            <a:srgbClr val="000000"/>
                          </a:solidFill>
                          <a:effectLst/>
                          <a:latin typeface="Aptos Narrow" panose="020B0004020202020204" pitchFamily="34" charset="0"/>
                        </a:rPr>
                        <a:t>Eligible Technologies</a:t>
                      </a:r>
                    </a:p>
                  </a:txBody>
                  <a:tcPr marL="15239" marR="15239" marT="1523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87822597"/>
                  </a:ext>
                </a:extLst>
              </a:tr>
              <a:tr h="2966995">
                <a:tc rowSpan="2">
                  <a:txBody>
                    <a:bodyPr/>
                    <a:lstStyle/>
                    <a:p>
                      <a:pPr algn="ctr" fontAlgn="ctr"/>
                      <a:r>
                        <a:rPr lang="en-US" sz="2700" b="1" i="0" u="none" strike="noStrike" dirty="0">
                          <a:solidFill>
                            <a:srgbClr val="000000"/>
                          </a:solidFill>
                          <a:effectLst/>
                          <a:latin typeface="Aptos Narrow" panose="020B0004020202020204" pitchFamily="34" charset="0"/>
                        </a:rPr>
                        <a:t>Class I</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(New after 2005)</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0.5% in 2009 to 15% by 2025</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C9"/>
                    </a:solidFill>
                  </a:tcPr>
                </a:tc>
                <a:tc rowSpan="2">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Anaerobic digestion</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Biomass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Geothermal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Hydrogen</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Methane gas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Marine / hydrokinetic</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Solar Thermal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Wind</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Sub-targets for thermal energy and biodiesel production</a:t>
                      </a:r>
                    </a:p>
                  </a:txBody>
                  <a:tcPr marL="246888" marR="246888" marT="123444" marB="12344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C9"/>
                    </a:solidFill>
                  </a:tcPr>
                </a:tc>
                <a:tc rowSpan="2">
                  <a:txBody>
                    <a:bodyPr/>
                    <a:lstStyle/>
                    <a:p>
                      <a:pPr algn="ctr" fontAlgn="ctr"/>
                      <a:r>
                        <a:rPr lang="en-US" sz="2700" b="1" i="0" u="none" strike="noStrike" dirty="0">
                          <a:solidFill>
                            <a:srgbClr val="000000"/>
                          </a:solidFill>
                          <a:effectLst/>
                          <a:latin typeface="Aptos Narrow" panose="020B0004020202020204" pitchFamily="34" charset="0"/>
                        </a:rPr>
                        <a:t>Renewable energy resources - New</a:t>
                      </a:r>
                      <a:r>
                        <a:rPr lang="en-US" sz="2700" b="0" i="0" u="none" strike="noStrike" dirty="0">
                          <a:solidFill>
                            <a:srgbClr val="000000"/>
                          </a:solidFill>
                          <a:effectLst/>
                          <a:latin typeface="Aptos Narrow" panose="020B0004020202020204" pitchFamily="34" charset="0"/>
                        </a:rPr>
                        <a:t> </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(after 1997)</a:t>
                      </a:r>
                      <a:br>
                        <a:rPr lang="en-US" sz="2700" b="0" i="0" u="none" strike="noStrike" dirty="0">
                          <a:solidFill>
                            <a:srgbClr val="000000"/>
                          </a:solidFill>
                          <a:effectLst/>
                          <a:latin typeface="Aptos Narrow" panose="020B0004020202020204" pitchFamily="34" charset="0"/>
                        </a:rPr>
                      </a:b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1% in 2007 to 98% by 2033</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F7CB"/>
                    </a:solidFill>
                  </a:tcPr>
                </a:tc>
                <a:tc rowSpan="5">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Biomass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Fuel cell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Geothermal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Hydroelectric (small)</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Marine / hydrokinetic</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Solar</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Wind</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Waste-to-energy</a:t>
                      </a:r>
                    </a:p>
                  </a:txBody>
                  <a:tcPr marL="246888" marR="246888" marT="123444" marB="12344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7CB"/>
                    </a:solidFill>
                  </a:tcPr>
                </a:tc>
                <a:tc>
                  <a:txBody>
                    <a:bodyPr/>
                    <a:lstStyle/>
                    <a:p>
                      <a:pPr algn="ctr" fontAlgn="ctr"/>
                      <a:r>
                        <a:rPr lang="en-US" sz="2700" b="1" i="0" u="none" strike="noStrike" dirty="0">
                          <a:solidFill>
                            <a:srgbClr val="000000"/>
                          </a:solidFill>
                          <a:effectLst/>
                          <a:latin typeface="Aptos Narrow" panose="020B0004020202020204" pitchFamily="34" charset="0"/>
                        </a:rPr>
                        <a:t>Tier I</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(Total renewable energy)</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55% in 2017 to 100% by 2030</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Technology that relies on a resource that is being consumed at a harvest rate at or below its natural regeneration rate.</a:t>
                      </a:r>
                    </a:p>
                  </a:txBody>
                  <a:tcPr marL="246888" marR="246888" marT="123444" marB="12344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1345137230"/>
                  </a:ext>
                </a:extLst>
              </a:tr>
              <a:tr h="228893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700" b="1" i="0" u="none" strike="noStrike" dirty="0">
                          <a:solidFill>
                            <a:srgbClr val="000000"/>
                          </a:solidFill>
                          <a:effectLst/>
                          <a:latin typeface="Aptos Narrow" panose="020B0004020202020204" pitchFamily="34" charset="0"/>
                        </a:rPr>
                        <a:t>Tier II</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(Distributed Generation)</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1% in 2017 to 20% by 2032</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Tier I resources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Hydroelectric (small)</a:t>
                      </a:r>
                    </a:p>
                  </a:txBody>
                  <a:tcPr marL="246888" marR="246888" marT="123444" marB="12344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1739380887"/>
                  </a:ext>
                </a:extLst>
              </a:tr>
              <a:tr h="1729301">
                <a:tc>
                  <a:txBody>
                    <a:bodyPr/>
                    <a:lstStyle/>
                    <a:p>
                      <a:pPr algn="ctr" fontAlgn="ctr"/>
                      <a:r>
                        <a:rPr lang="en-US" sz="2700" b="1" i="0" u="none" strike="noStrike" dirty="0">
                          <a:solidFill>
                            <a:srgbClr val="000000"/>
                          </a:solidFill>
                          <a:effectLst/>
                          <a:latin typeface="Aptos Narrow" panose="020B0004020202020204" pitchFamily="34" charset="0"/>
                        </a:rPr>
                        <a:t>Class II</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(New after 2005)</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0.04% in 2010 to 0.7% by 2025</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C9"/>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Solar</a:t>
                      </a:r>
                    </a:p>
                  </a:txBody>
                  <a:tcPr marL="246888" marR="246888" marT="123444" marB="12344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C9"/>
                    </a:solidFill>
                  </a:tcPr>
                </a:tc>
                <a:tc rowSpan="3">
                  <a:txBody>
                    <a:bodyPr/>
                    <a:lstStyle/>
                    <a:p>
                      <a:pPr algn="ctr" fontAlgn="ctr"/>
                      <a:r>
                        <a:rPr lang="en-US" sz="2700" b="1" i="0" u="none" strike="noStrike">
                          <a:solidFill>
                            <a:srgbClr val="000000"/>
                          </a:solidFill>
                          <a:effectLst/>
                          <a:latin typeface="Aptos Narrow" panose="020B0004020202020204" pitchFamily="34" charset="0"/>
                        </a:rPr>
                        <a:t>Renewable energy resources - Existing</a:t>
                      </a:r>
                      <a:r>
                        <a:rPr lang="en-US" sz="2700" b="0" i="0" u="none" strike="noStrike">
                          <a:solidFill>
                            <a:srgbClr val="000000"/>
                          </a:solidFill>
                          <a:effectLst/>
                          <a:latin typeface="Aptos Narrow" panose="020B0004020202020204" pitchFamily="34" charset="0"/>
                        </a:rPr>
                        <a:t> </a:t>
                      </a:r>
                      <a:br>
                        <a:rPr lang="en-US" sz="2700" b="0" i="0" u="none" strike="noStrike">
                          <a:solidFill>
                            <a:srgbClr val="000000"/>
                          </a:solidFill>
                          <a:effectLst/>
                          <a:latin typeface="Aptos Narrow" panose="020B0004020202020204" pitchFamily="34" charset="0"/>
                        </a:rPr>
                      </a:br>
                      <a:r>
                        <a:rPr lang="en-US" sz="2700" b="0" i="0" u="none" strike="noStrike">
                          <a:solidFill>
                            <a:srgbClr val="000000"/>
                          </a:solidFill>
                          <a:effectLst/>
                          <a:latin typeface="Aptos Narrow" panose="020B0004020202020204" pitchFamily="34" charset="0"/>
                        </a:rPr>
                        <a:t>(1997 or older)</a:t>
                      </a:r>
                      <a:br>
                        <a:rPr lang="en-US" sz="2700" b="0" i="0" u="none" strike="noStrike">
                          <a:solidFill>
                            <a:srgbClr val="000000"/>
                          </a:solidFill>
                          <a:effectLst/>
                          <a:latin typeface="Aptos Narrow" panose="020B0004020202020204" pitchFamily="34" charset="0"/>
                        </a:rPr>
                      </a:br>
                      <a:br>
                        <a:rPr lang="en-US" sz="2700" b="0" i="0" u="none" strike="noStrike">
                          <a:solidFill>
                            <a:srgbClr val="000000"/>
                          </a:solidFill>
                          <a:effectLst/>
                          <a:latin typeface="Aptos Narrow" panose="020B0004020202020204" pitchFamily="34" charset="0"/>
                        </a:rPr>
                      </a:br>
                      <a:r>
                        <a:rPr lang="en-US" sz="2700" b="0" i="0" u="none" strike="noStrike">
                          <a:solidFill>
                            <a:srgbClr val="000000"/>
                          </a:solidFill>
                          <a:effectLst/>
                          <a:latin typeface="Aptos Narrow" panose="020B0004020202020204" pitchFamily="34" charset="0"/>
                        </a:rPr>
                        <a:t>2% from 2007 onward</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F7CB"/>
                    </a:solidFill>
                  </a:tcPr>
                </a:tc>
                <a:tc vMerge="1">
                  <a:txBody>
                    <a:bodyPr/>
                    <a:lstStyle/>
                    <a:p>
                      <a:endParaRPr lang="en-US"/>
                    </a:p>
                  </a:txBody>
                  <a:tcPr/>
                </a:tc>
                <a:tc>
                  <a:txBody>
                    <a:bodyPr/>
                    <a:lstStyle/>
                    <a:p>
                      <a:pPr algn="ctr" fontAlgn="ctr"/>
                      <a:r>
                        <a:rPr lang="en-US" sz="2700" b="1" i="0" u="none" strike="noStrike" dirty="0">
                          <a:solidFill>
                            <a:srgbClr val="000000"/>
                          </a:solidFill>
                          <a:effectLst/>
                          <a:latin typeface="Aptos Narrow" panose="020B0004020202020204" pitchFamily="34" charset="0"/>
                        </a:rPr>
                        <a:t>Tier III</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(Energy Transformation)</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2% in 2017 to 10.66% by 2032</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Tier II resources </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Energy transformation projects</a:t>
                      </a:r>
                    </a:p>
                  </a:txBody>
                  <a:tcPr marL="246888" marR="246888" marT="123444" marB="12344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1520791025"/>
                  </a:ext>
                </a:extLst>
              </a:tr>
              <a:tr h="1512497">
                <a:tc>
                  <a:txBody>
                    <a:bodyPr/>
                    <a:lstStyle/>
                    <a:p>
                      <a:pPr algn="ctr" fontAlgn="ctr"/>
                      <a:r>
                        <a:rPr lang="en-US" sz="2700" b="1" i="0" u="none" strike="noStrike" dirty="0">
                          <a:solidFill>
                            <a:srgbClr val="000000"/>
                          </a:solidFill>
                          <a:effectLst/>
                          <a:latin typeface="Aptos Narrow" panose="020B0004020202020204" pitchFamily="34" charset="0"/>
                        </a:rPr>
                        <a:t>Class III</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(Existing 2005 or older)</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3.5% in 2008 to 8% by 2015</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C9"/>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Biomass</a:t>
                      </a:r>
                    </a:p>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Methane</a:t>
                      </a:r>
                    </a:p>
                  </a:txBody>
                  <a:tcPr marL="246888" marR="246888" marT="123444" marB="1234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C9"/>
                    </a:solidFill>
                  </a:tcPr>
                </a:tc>
                <a:tc vMerge="1">
                  <a:txBody>
                    <a:bodyPr/>
                    <a:lstStyle/>
                    <a:p>
                      <a:endParaRPr lang="en-US"/>
                    </a:p>
                  </a:txBody>
                  <a:tcPr/>
                </a:tc>
                <a:tc vMerge="1">
                  <a:txBody>
                    <a:bodyPr/>
                    <a:lstStyle/>
                    <a:p>
                      <a:endParaRPr lang="en-US"/>
                    </a:p>
                  </a:txBody>
                  <a:tcPr/>
                </a:tc>
                <a:tc>
                  <a:txBody>
                    <a:bodyPr/>
                    <a:lstStyle/>
                    <a:p>
                      <a:pPr algn="ctr" fontAlgn="ctr"/>
                      <a:r>
                        <a:rPr lang="en-US" sz="2700" b="1" i="0" u="none" strike="noStrike" dirty="0">
                          <a:solidFill>
                            <a:srgbClr val="000000"/>
                          </a:solidFill>
                          <a:effectLst/>
                          <a:latin typeface="Aptos Narrow" panose="020B0004020202020204" pitchFamily="34" charset="0"/>
                        </a:rPr>
                        <a:t>Tier IV</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(New renewable energy)</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4% in 2027 to 20% by 2035</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Tier I resources - 2010 or newer</a:t>
                      </a:r>
                    </a:p>
                  </a:txBody>
                  <a:tcPr marL="246888" marR="246888" marT="123444" marB="12344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2212569936"/>
                  </a:ext>
                </a:extLst>
              </a:tr>
              <a:tr h="1936354">
                <a:tc>
                  <a:txBody>
                    <a:bodyPr/>
                    <a:lstStyle/>
                    <a:p>
                      <a:pPr algn="ctr" fontAlgn="ctr"/>
                      <a:r>
                        <a:rPr lang="en-US" sz="2700" b="1" i="0" u="none" strike="noStrike" dirty="0">
                          <a:solidFill>
                            <a:srgbClr val="000000"/>
                          </a:solidFill>
                          <a:effectLst/>
                          <a:latin typeface="Aptos Narrow" panose="020B0004020202020204" pitchFamily="34" charset="0"/>
                        </a:rPr>
                        <a:t>Class IV</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0.5% in 2008 to 1.5% by 2015</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9C9"/>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Hydroelectric (small)</a:t>
                      </a:r>
                    </a:p>
                  </a:txBody>
                  <a:tcPr marL="246888" marR="246888" marT="123444" marB="12344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9C9"/>
                    </a:solidFill>
                  </a:tcPr>
                </a:tc>
                <a:tc vMerge="1">
                  <a:txBody>
                    <a:bodyPr/>
                    <a:lstStyle/>
                    <a:p>
                      <a:endParaRPr lang="en-US"/>
                    </a:p>
                  </a:txBody>
                  <a:tcPr/>
                </a:tc>
                <a:tc vMerge="1">
                  <a:txBody>
                    <a:bodyPr/>
                    <a:lstStyle/>
                    <a:p>
                      <a:endParaRPr lang="en-US"/>
                    </a:p>
                  </a:txBody>
                  <a:tcPr/>
                </a:tc>
                <a:tc>
                  <a:txBody>
                    <a:bodyPr/>
                    <a:lstStyle/>
                    <a:p>
                      <a:pPr algn="ctr" fontAlgn="ctr"/>
                      <a:r>
                        <a:rPr lang="en-US" sz="2700" b="1" i="0" u="none" strike="noStrike" dirty="0">
                          <a:solidFill>
                            <a:srgbClr val="000000"/>
                          </a:solidFill>
                          <a:effectLst/>
                          <a:latin typeface="Aptos Narrow" panose="020B0004020202020204" pitchFamily="34" charset="0"/>
                        </a:rPr>
                        <a:t>Tier V</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(Load growth)</a:t>
                      </a:r>
                      <a:br>
                        <a:rPr lang="en-US" sz="2700" b="0" i="0" u="none" strike="noStrike" dirty="0">
                          <a:solidFill>
                            <a:srgbClr val="000000"/>
                          </a:solidFill>
                          <a:effectLst/>
                          <a:latin typeface="Aptos Narrow" panose="020B0004020202020204" pitchFamily="34" charset="0"/>
                        </a:rPr>
                      </a:br>
                      <a:r>
                        <a:rPr lang="en-US" sz="2700" b="0" i="0" u="none" strike="noStrike" dirty="0">
                          <a:solidFill>
                            <a:srgbClr val="000000"/>
                          </a:solidFill>
                          <a:effectLst/>
                          <a:latin typeface="Aptos Narrow" panose="020B0004020202020204" pitchFamily="34" charset="0"/>
                        </a:rPr>
                        <a:t>50% in 2025 to 75% by 2035</a:t>
                      </a:r>
                    </a:p>
                  </a:txBody>
                  <a:tcPr marL="15239" marR="15239" marT="152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tc>
                  <a:txBody>
                    <a:bodyPr/>
                    <a:lstStyle/>
                    <a:p>
                      <a:pPr marL="171450" indent="-171450" algn="l" fontAlgn="ctr">
                        <a:buFont typeface="Arial" panose="020B0604020202020204" pitchFamily="34" charset="0"/>
                        <a:buChar char="•"/>
                      </a:pPr>
                      <a:r>
                        <a:rPr lang="en-US" sz="2700" b="0" i="0" u="none" strike="noStrike" dirty="0">
                          <a:solidFill>
                            <a:srgbClr val="000000"/>
                          </a:solidFill>
                          <a:effectLst/>
                          <a:latin typeface="Aptos Narrow" panose="020B0004020202020204" pitchFamily="34" charset="0"/>
                        </a:rPr>
                        <a:t>Tier I resources with higher requirements for load growth from 2024 levels</a:t>
                      </a:r>
                    </a:p>
                  </a:txBody>
                  <a:tcPr marL="246888" marR="246888" marT="123444" marB="12344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3966323763"/>
                  </a:ext>
                </a:extLst>
              </a:tr>
            </a:tbl>
          </a:graphicData>
        </a:graphic>
      </p:graphicFrame>
    </p:spTree>
    <p:extLst>
      <p:ext uri="{BB962C8B-B14F-4D97-AF65-F5344CB8AC3E}">
        <p14:creationId xmlns:p14="http://schemas.microsoft.com/office/powerpoint/2010/main" val="3051683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FDF149A-6B8F-F322-8B0C-8AF68FC5B2FB}"/>
              </a:ext>
            </a:extLst>
          </p:cNvPr>
          <p:cNvSpPr>
            <a:spLocks noGrp="1"/>
          </p:cNvSpPr>
          <p:nvPr>
            <p:ph type="title"/>
          </p:nvPr>
        </p:nvSpPr>
        <p:spPr>
          <a:xfrm>
            <a:off x="2263139" y="2700339"/>
            <a:ext cx="28392123" cy="1915734"/>
          </a:xfrm>
        </p:spPr>
        <p:txBody>
          <a:bodyPr>
            <a:normAutofit/>
          </a:bodyPr>
          <a:lstStyle/>
          <a:p>
            <a:pPr algn="ctr"/>
            <a:r>
              <a:rPr lang="en-US" dirty="0"/>
              <a:t>Estimated 2023 Cost of RPS Compliance</a:t>
            </a:r>
          </a:p>
        </p:txBody>
      </p:sp>
      <p:graphicFrame>
        <p:nvGraphicFramePr>
          <p:cNvPr id="4" name="Table 3">
            <a:extLst>
              <a:ext uri="{FF2B5EF4-FFF2-40B4-BE49-F238E27FC236}">
                <a16:creationId xmlns:a16="http://schemas.microsoft.com/office/drawing/2014/main" id="{2B197B5E-B652-B592-3993-292B4220BB84}"/>
              </a:ext>
            </a:extLst>
          </p:cNvPr>
          <p:cNvGraphicFramePr>
            <a:graphicFrameLocks noGrp="1"/>
          </p:cNvGraphicFramePr>
          <p:nvPr/>
        </p:nvGraphicFramePr>
        <p:xfrm>
          <a:off x="6075375" y="5156593"/>
          <a:ext cx="20767639" cy="11156997"/>
        </p:xfrm>
        <a:graphic>
          <a:graphicData uri="http://schemas.openxmlformats.org/drawingml/2006/table">
            <a:tbl>
              <a:tblPr/>
              <a:tblGrid>
                <a:gridCol w="5509782">
                  <a:extLst>
                    <a:ext uri="{9D8B030D-6E8A-4147-A177-3AD203B41FA5}">
                      <a16:colId xmlns:a16="http://schemas.microsoft.com/office/drawing/2014/main" val="945232887"/>
                    </a:ext>
                  </a:extLst>
                </a:gridCol>
                <a:gridCol w="6054701">
                  <a:extLst>
                    <a:ext uri="{9D8B030D-6E8A-4147-A177-3AD203B41FA5}">
                      <a16:colId xmlns:a16="http://schemas.microsoft.com/office/drawing/2014/main" val="204866618"/>
                    </a:ext>
                  </a:extLst>
                </a:gridCol>
                <a:gridCol w="4601578">
                  <a:extLst>
                    <a:ext uri="{9D8B030D-6E8A-4147-A177-3AD203B41FA5}">
                      <a16:colId xmlns:a16="http://schemas.microsoft.com/office/drawing/2014/main" val="3186646755"/>
                    </a:ext>
                  </a:extLst>
                </a:gridCol>
                <a:gridCol w="4601578">
                  <a:extLst>
                    <a:ext uri="{9D8B030D-6E8A-4147-A177-3AD203B41FA5}">
                      <a16:colId xmlns:a16="http://schemas.microsoft.com/office/drawing/2014/main" val="3240000892"/>
                    </a:ext>
                  </a:extLst>
                </a:gridCol>
              </a:tblGrid>
              <a:tr h="779406">
                <a:tc>
                  <a:txBody>
                    <a:bodyPr/>
                    <a:lstStyle/>
                    <a:p>
                      <a:pPr algn="ctr" fontAlgn="b"/>
                      <a:r>
                        <a:rPr lang="en-US" sz="4900" b="1" i="0" u="none" strike="noStrike">
                          <a:solidFill>
                            <a:srgbClr val="000000"/>
                          </a:solidFill>
                          <a:effectLst/>
                          <a:latin typeface="Aptos Narrow" panose="020B0004020202020204" pitchFamily="34" charset="0"/>
                        </a:rPr>
                        <a:t>State</a:t>
                      </a:r>
                    </a:p>
                  </a:txBody>
                  <a:tcPr marL="32473" marR="32473" marT="3247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4900" b="1" i="0" u="none" strike="noStrike" dirty="0">
                          <a:solidFill>
                            <a:srgbClr val="000000"/>
                          </a:solidFill>
                          <a:effectLst/>
                          <a:latin typeface="Aptos Narrow" panose="020B0004020202020204" pitchFamily="34" charset="0"/>
                        </a:rPr>
                        <a:t>Cost of Compliance</a:t>
                      </a:r>
                    </a:p>
                  </a:txBody>
                  <a:tcPr marL="32473" marR="32473" marT="3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4900" b="1" i="0" u="none" strike="noStrike">
                          <a:solidFill>
                            <a:srgbClr val="000000"/>
                          </a:solidFill>
                          <a:effectLst/>
                          <a:latin typeface="Aptos Narrow" panose="020B0004020202020204" pitchFamily="34" charset="0"/>
                        </a:rPr>
                        <a:t>Load (MWh)</a:t>
                      </a:r>
                    </a:p>
                  </a:txBody>
                  <a:tcPr marL="32473" marR="32473" marT="324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4900" b="1" i="0" u="none" strike="noStrike">
                          <a:solidFill>
                            <a:srgbClr val="000000"/>
                          </a:solidFill>
                          <a:effectLst/>
                          <a:latin typeface="Aptos Narrow" panose="020B0004020202020204" pitchFamily="34" charset="0"/>
                        </a:rPr>
                        <a:t>Cost per MWh</a:t>
                      </a:r>
                    </a:p>
                  </a:txBody>
                  <a:tcPr marL="32473" marR="32473" marT="3247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1590290"/>
                  </a:ext>
                </a:extLst>
              </a:tr>
              <a:tr h="1482513">
                <a:tc>
                  <a:txBody>
                    <a:bodyPr/>
                    <a:lstStyle/>
                    <a:p>
                      <a:pPr algn="l" fontAlgn="b"/>
                      <a:r>
                        <a:rPr lang="en-US" sz="4900" b="0" i="0" u="none" strike="noStrike" dirty="0">
                          <a:solidFill>
                            <a:srgbClr val="000000"/>
                          </a:solidFill>
                          <a:effectLst/>
                          <a:latin typeface="Aptos Narrow" panose="020B0004020202020204" pitchFamily="34" charset="0"/>
                        </a:rPr>
                        <a:t>Connecticut</a:t>
                      </a:r>
                    </a:p>
                  </a:txBody>
                  <a:tcPr marL="32473" marR="32473" marT="324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330,555,275 </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4900" b="0" i="0" u="none" strike="noStrike">
                          <a:solidFill>
                            <a:srgbClr val="000000"/>
                          </a:solidFill>
                          <a:effectLst/>
                          <a:latin typeface="Aptos Narrow" panose="020B0004020202020204" pitchFamily="34" charset="0"/>
                        </a:rPr>
                        <a:t>26,820,000</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12.32 </a:t>
                      </a:r>
                    </a:p>
                  </a:txBody>
                  <a:tcPr marL="32473" marR="32473" marT="324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9213571"/>
                  </a:ext>
                </a:extLst>
              </a:tr>
              <a:tr h="1482513">
                <a:tc>
                  <a:txBody>
                    <a:bodyPr/>
                    <a:lstStyle/>
                    <a:p>
                      <a:pPr algn="l" fontAlgn="b"/>
                      <a:r>
                        <a:rPr lang="en-US" sz="4900" b="0" i="0" u="none" strike="noStrike" dirty="0">
                          <a:solidFill>
                            <a:srgbClr val="000000"/>
                          </a:solidFill>
                          <a:effectLst/>
                          <a:latin typeface="Aptos Narrow" panose="020B0004020202020204" pitchFamily="34" charset="0"/>
                        </a:rPr>
                        <a:t>Maine</a:t>
                      </a:r>
                    </a:p>
                  </a:txBody>
                  <a:tcPr marL="32473" marR="32473" marT="324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83,222,891 </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4900" b="0" i="0" u="none" strike="noStrike">
                          <a:solidFill>
                            <a:srgbClr val="000000"/>
                          </a:solidFill>
                          <a:effectLst/>
                          <a:latin typeface="Aptos Narrow" panose="020B0004020202020204" pitchFamily="34" charset="0"/>
                        </a:rPr>
                        <a:t>11,956,880</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6.96 </a:t>
                      </a:r>
                    </a:p>
                  </a:txBody>
                  <a:tcPr marL="32473" marR="32473" marT="324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3058195"/>
                  </a:ext>
                </a:extLst>
              </a:tr>
              <a:tr h="1482513">
                <a:tc>
                  <a:txBody>
                    <a:bodyPr/>
                    <a:lstStyle/>
                    <a:p>
                      <a:pPr algn="l" fontAlgn="b"/>
                      <a:r>
                        <a:rPr lang="en-US" sz="4900" b="0" i="0" u="none" strike="noStrike">
                          <a:solidFill>
                            <a:srgbClr val="000000"/>
                          </a:solidFill>
                          <a:effectLst/>
                          <a:latin typeface="Aptos Narrow" panose="020B0004020202020204" pitchFamily="34" charset="0"/>
                        </a:rPr>
                        <a:t>Massachusetts</a:t>
                      </a:r>
                    </a:p>
                  </a:txBody>
                  <a:tcPr marL="32473" marR="32473" marT="324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dirty="0">
                          <a:solidFill>
                            <a:srgbClr val="000000"/>
                          </a:solidFill>
                          <a:effectLst/>
                          <a:latin typeface="Aptos Narrow" panose="020B0004020202020204" pitchFamily="34" charset="0"/>
                        </a:rPr>
                        <a:t> $             1,022,999,877 </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4900" b="0" i="0" u="none" strike="noStrike">
                          <a:solidFill>
                            <a:srgbClr val="000000"/>
                          </a:solidFill>
                          <a:effectLst/>
                          <a:latin typeface="Aptos Narrow" panose="020B0004020202020204" pitchFamily="34" charset="0"/>
                        </a:rPr>
                        <a:t>52,689,000</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19.42 </a:t>
                      </a:r>
                    </a:p>
                  </a:txBody>
                  <a:tcPr marL="32473" marR="32473" marT="324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2358055"/>
                  </a:ext>
                </a:extLst>
              </a:tr>
              <a:tr h="1482513">
                <a:tc>
                  <a:txBody>
                    <a:bodyPr/>
                    <a:lstStyle/>
                    <a:p>
                      <a:pPr algn="l" fontAlgn="b"/>
                      <a:r>
                        <a:rPr lang="en-US" sz="4900" b="0" i="0" u="none" strike="noStrike">
                          <a:solidFill>
                            <a:srgbClr val="000000"/>
                          </a:solidFill>
                          <a:effectLst/>
                          <a:latin typeface="Aptos Narrow" panose="020B0004020202020204" pitchFamily="34" charset="0"/>
                        </a:rPr>
                        <a:t>New Hampshire</a:t>
                      </a:r>
                    </a:p>
                  </a:txBody>
                  <a:tcPr marL="32473" marR="32473" marT="324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67,613,925 </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4900" b="0" i="0" u="none" strike="noStrike" dirty="0">
                          <a:solidFill>
                            <a:srgbClr val="000000"/>
                          </a:solidFill>
                          <a:effectLst/>
                          <a:latin typeface="Aptos Narrow" panose="020B0004020202020204" pitchFamily="34" charset="0"/>
                        </a:rPr>
                        <a:t>11,333,000</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5.97 </a:t>
                      </a:r>
                    </a:p>
                  </a:txBody>
                  <a:tcPr marL="32473" marR="32473" marT="324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587410"/>
                  </a:ext>
                </a:extLst>
              </a:tr>
              <a:tr h="1482513">
                <a:tc>
                  <a:txBody>
                    <a:bodyPr/>
                    <a:lstStyle/>
                    <a:p>
                      <a:pPr algn="l" fontAlgn="b"/>
                      <a:r>
                        <a:rPr lang="en-US" sz="4900" b="0" i="0" u="none" strike="noStrike">
                          <a:solidFill>
                            <a:srgbClr val="000000"/>
                          </a:solidFill>
                          <a:effectLst/>
                          <a:latin typeface="Aptos Narrow" panose="020B0004020202020204" pitchFamily="34" charset="0"/>
                        </a:rPr>
                        <a:t>Rhode Island</a:t>
                      </a:r>
                    </a:p>
                  </a:txBody>
                  <a:tcPr marL="32473" marR="32473" marT="324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63,761,529 </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4900" b="0" i="0" u="none" strike="noStrike">
                          <a:solidFill>
                            <a:srgbClr val="000000"/>
                          </a:solidFill>
                          <a:effectLst/>
                          <a:latin typeface="Aptos Narrow" panose="020B0004020202020204" pitchFamily="34" charset="0"/>
                        </a:rPr>
                        <a:t>7,654,000</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dirty="0">
                          <a:solidFill>
                            <a:srgbClr val="000000"/>
                          </a:solidFill>
                          <a:effectLst/>
                          <a:latin typeface="Aptos Narrow" panose="020B0004020202020204" pitchFamily="34" charset="0"/>
                        </a:rPr>
                        <a:t> $                        8.33 </a:t>
                      </a:r>
                    </a:p>
                  </a:txBody>
                  <a:tcPr marL="32473" marR="32473" marT="324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8265278"/>
                  </a:ext>
                </a:extLst>
              </a:tr>
              <a:tr h="1482513">
                <a:tc>
                  <a:txBody>
                    <a:bodyPr/>
                    <a:lstStyle/>
                    <a:p>
                      <a:pPr algn="l" fontAlgn="b"/>
                      <a:r>
                        <a:rPr lang="en-US" sz="4900" b="0" i="0" u="none" strike="noStrike">
                          <a:solidFill>
                            <a:srgbClr val="000000"/>
                          </a:solidFill>
                          <a:effectLst/>
                          <a:latin typeface="Aptos Narrow" panose="020B0004020202020204" pitchFamily="34" charset="0"/>
                        </a:rPr>
                        <a:t>Vermont</a:t>
                      </a:r>
                    </a:p>
                  </a:txBody>
                  <a:tcPr marL="32473" marR="32473" marT="324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a:solidFill>
                            <a:srgbClr val="000000"/>
                          </a:solidFill>
                          <a:effectLst/>
                          <a:latin typeface="Aptos Narrow" panose="020B0004020202020204" pitchFamily="34" charset="0"/>
                        </a:rPr>
                        <a:t> $                     20,906,620 </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4900" b="0" i="0" u="none" strike="noStrike">
                          <a:solidFill>
                            <a:srgbClr val="000000"/>
                          </a:solidFill>
                          <a:effectLst/>
                          <a:latin typeface="Aptos Narrow" panose="020B0004020202020204" pitchFamily="34" charset="0"/>
                        </a:rPr>
                        <a:t>4,927,000</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4900" b="0" i="0" u="none" strike="noStrike" dirty="0">
                          <a:solidFill>
                            <a:srgbClr val="000000"/>
                          </a:solidFill>
                          <a:effectLst/>
                          <a:latin typeface="Aptos Narrow" panose="020B0004020202020204" pitchFamily="34" charset="0"/>
                        </a:rPr>
                        <a:t> $                        4.24 </a:t>
                      </a:r>
                    </a:p>
                  </a:txBody>
                  <a:tcPr marL="32473" marR="32473" marT="324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3869920"/>
                  </a:ext>
                </a:extLst>
              </a:tr>
              <a:tr h="1482513">
                <a:tc>
                  <a:txBody>
                    <a:bodyPr/>
                    <a:lstStyle/>
                    <a:p>
                      <a:pPr algn="l" fontAlgn="b"/>
                      <a:r>
                        <a:rPr lang="en-US" sz="4900" b="1" i="0" u="none" strike="noStrike">
                          <a:solidFill>
                            <a:srgbClr val="000000"/>
                          </a:solidFill>
                          <a:effectLst/>
                          <a:latin typeface="Aptos Narrow" panose="020B0004020202020204" pitchFamily="34" charset="0"/>
                        </a:rPr>
                        <a:t>Total</a:t>
                      </a:r>
                    </a:p>
                  </a:txBody>
                  <a:tcPr marL="32473" marR="32473" marT="3247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4900" b="1" i="0" u="none" strike="noStrike">
                          <a:solidFill>
                            <a:srgbClr val="000000"/>
                          </a:solidFill>
                          <a:effectLst/>
                          <a:latin typeface="Aptos Narrow" panose="020B0004020202020204" pitchFamily="34" charset="0"/>
                        </a:rPr>
                        <a:t> $             1,589,060,116 </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4900" b="1" i="0" u="none" strike="noStrike" dirty="0">
                          <a:solidFill>
                            <a:srgbClr val="000000"/>
                          </a:solidFill>
                          <a:effectLst/>
                          <a:latin typeface="Aptos Narrow" panose="020B0004020202020204" pitchFamily="34" charset="0"/>
                        </a:rPr>
                        <a:t>115,379,880</a:t>
                      </a:r>
                    </a:p>
                  </a:txBody>
                  <a:tcPr marL="32473" marR="32473" marT="324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4900" b="1" i="0" u="none" strike="noStrike" dirty="0">
                          <a:solidFill>
                            <a:srgbClr val="000000"/>
                          </a:solidFill>
                          <a:effectLst/>
                          <a:latin typeface="Aptos Narrow" panose="020B0004020202020204" pitchFamily="34" charset="0"/>
                        </a:rPr>
                        <a:t> $                     13.77 </a:t>
                      </a:r>
                    </a:p>
                  </a:txBody>
                  <a:tcPr marL="32473" marR="32473" marT="3247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0260611"/>
                  </a:ext>
                </a:extLst>
              </a:tr>
            </a:tbl>
          </a:graphicData>
        </a:graphic>
      </p:graphicFrame>
      <p:sp>
        <p:nvSpPr>
          <p:cNvPr id="7" name="TextBox 6">
            <a:extLst>
              <a:ext uri="{FF2B5EF4-FFF2-40B4-BE49-F238E27FC236}">
                <a16:creationId xmlns:a16="http://schemas.microsoft.com/office/drawing/2014/main" id="{0549E10B-7CC6-4C5E-157B-13219C2B578B}"/>
              </a:ext>
            </a:extLst>
          </p:cNvPr>
          <p:cNvSpPr txBox="1"/>
          <p:nvPr/>
        </p:nvSpPr>
        <p:spPr>
          <a:xfrm>
            <a:off x="2263139" y="16555546"/>
            <a:ext cx="28392123" cy="1588127"/>
          </a:xfrm>
          <a:prstGeom prst="rect">
            <a:avLst/>
          </a:prstGeom>
          <a:noFill/>
        </p:spPr>
        <p:txBody>
          <a:bodyPr wrap="square">
            <a:spAutoFit/>
          </a:bodyPr>
          <a:lstStyle/>
          <a:p>
            <a:pPr defTabSz="2468880"/>
            <a:r>
              <a:rPr lang="en-US" sz="3240" dirty="0">
                <a:solidFill>
                  <a:srgbClr val="000000"/>
                </a:solidFill>
                <a:latin typeface="Aptos Narrow" panose="020B0004020202020204" pitchFamily="34" charset="0"/>
              </a:rPr>
              <a:t>Vermont REC prices calculated based on 2024 Annual Report on the Renewable Energy Standard. Maine load and REC prices sourced from 2025 Annual Report on New Renewable Resource Portfolio Requirement. Load for all other states except Maine based on ISO New England 2023 Net Energy for Load; REC prices for Connecticut, New Hampshire, and Rhode Island from S&amp;P Capital IQ, used by permission.</a:t>
            </a:r>
            <a:r>
              <a:rPr lang="en-US" sz="3240" dirty="0">
                <a:solidFill>
                  <a:prstClr val="black"/>
                </a:solidFill>
                <a:latin typeface="Calibri" panose="020F0502020204030204"/>
              </a:rPr>
              <a:t> </a:t>
            </a:r>
          </a:p>
        </p:txBody>
      </p:sp>
    </p:spTree>
    <p:extLst>
      <p:ext uri="{BB962C8B-B14F-4D97-AF65-F5344CB8AC3E}">
        <p14:creationId xmlns:p14="http://schemas.microsoft.com/office/powerpoint/2010/main" val="175217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38D7EAF-7860-CF48-9A3B-61A75B0C2A57}"/>
              </a:ext>
            </a:extLst>
          </p:cNvPr>
          <p:cNvSpPr>
            <a:spLocks noGrp="1"/>
          </p:cNvSpPr>
          <p:nvPr>
            <p:ph type="body" idx="10"/>
          </p:nvPr>
        </p:nvSpPr>
        <p:spPr>
          <a:xfrm>
            <a:off x="1295906" y="10781737"/>
            <a:ext cx="18181697" cy="1028700"/>
          </a:xfrm>
        </p:spPr>
        <p:txBody>
          <a:bodyPr/>
          <a:lstStyle/>
          <a:p>
            <a:r>
              <a:rPr lang="en-US" dirty="0"/>
              <a:t>New England Conference of Public Utilities Commissioners Symposium</a:t>
            </a:r>
          </a:p>
        </p:txBody>
      </p:sp>
      <p:sp>
        <p:nvSpPr>
          <p:cNvPr id="9" name="Content Placeholder 8">
            <a:extLst>
              <a:ext uri="{FF2B5EF4-FFF2-40B4-BE49-F238E27FC236}">
                <a16:creationId xmlns:a16="http://schemas.microsoft.com/office/drawing/2014/main" id="{80CF7F87-1BDF-034E-A533-3016F618288D}"/>
              </a:ext>
            </a:extLst>
          </p:cNvPr>
          <p:cNvSpPr>
            <a:spLocks noGrp="1"/>
          </p:cNvSpPr>
          <p:nvPr>
            <p:ph sz="quarter" idx="11"/>
          </p:nvPr>
        </p:nvSpPr>
        <p:spPr>
          <a:xfrm>
            <a:off x="1539042" y="13417635"/>
            <a:ext cx="14295822" cy="2478230"/>
          </a:xfrm>
        </p:spPr>
        <p:txBody>
          <a:bodyPr>
            <a:normAutofit/>
          </a:bodyPr>
          <a:lstStyle/>
          <a:p>
            <a:r>
              <a:rPr lang="en-US" dirty="0"/>
              <a:t>Mystic, CT</a:t>
            </a:r>
          </a:p>
          <a:p>
            <a:r>
              <a:rPr lang="en-US" dirty="0"/>
              <a:t>May 19, 2025</a:t>
            </a:r>
          </a:p>
        </p:txBody>
      </p:sp>
      <p:sp>
        <p:nvSpPr>
          <p:cNvPr id="7" name="Title 6">
            <a:extLst>
              <a:ext uri="{FF2B5EF4-FFF2-40B4-BE49-F238E27FC236}">
                <a16:creationId xmlns:a16="http://schemas.microsoft.com/office/drawing/2014/main" id="{1677BA63-6B27-7240-ABBF-9F0E69CAC121}"/>
              </a:ext>
            </a:extLst>
          </p:cNvPr>
          <p:cNvSpPr>
            <a:spLocks noGrp="1"/>
          </p:cNvSpPr>
          <p:nvPr>
            <p:ph type="title"/>
          </p:nvPr>
        </p:nvSpPr>
        <p:spPr>
          <a:xfrm>
            <a:off x="1295907" y="4918165"/>
            <a:ext cx="17306198" cy="5025934"/>
          </a:xfrm>
        </p:spPr>
        <p:txBody>
          <a:bodyPr>
            <a:normAutofit/>
          </a:bodyPr>
          <a:lstStyle/>
          <a:p>
            <a:r>
              <a:rPr lang="en-US" dirty="0"/>
              <a:t>Renewables Portfolio Standards: What are They Good For?</a:t>
            </a:r>
          </a:p>
        </p:txBody>
      </p:sp>
      <p:sp>
        <p:nvSpPr>
          <p:cNvPr id="2" name="TextBox 1">
            <a:extLst>
              <a:ext uri="{FF2B5EF4-FFF2-40B4-BE49-F238E27FC236}">
                <a16:creationId xmlns:a16="http://schemas.microsoft.com/office/drawing/2014/main" id="{74C3C78D-58F0-0FC6-BE1B-539DF2B917C4}"/>
              </a:ext>
            </a:extLst>
          </p:cNvPr>
          <p:cNvSpPr txBox="1"/>
          <p:nvPr/>
        </p:nvSpPr>
        <p:spPr>
          <a:xfrm>
            <a:off x="22400570" y="18767045"/>
            <a:ext cx="9845412" cy="840230"/>
          </a:xfrm>
          <a:prstGeom prst="rect">
            <a:avLst/>
          </a:prstGeom>
          <a:noFill/>
        </p:spPr>
        <p:txBody>
          <a:bodyPr wrap="square" rtlCol="0">
            <a:spAutoFit/>
          </a:bodyPr>
          <a:lstStyle/>
          <a:p>
            <a:pPr algn="r" defTabSz="2468880"/>
            <a:r>
              <a:rPr lang="en-US" sz="4860" b="1" dirty="0">
                <a:solidFill>
                  <a:srgbClr val="FFFFFF"/>
                </a:solidFill>
                <a:latin typeface="Arial" panose="020B0604020202020204"/>
              </a:rPr>
              <a:t>Arne Olson, Senior Partner</a:t>
            </a:r>
          </a:p>
        </p:txBody>
      </p:sp>
    </p:spTree>
    <p:extLst>
      <p:ext uri="{BB962C8B-B14F-4D97-AF65-F5344CB8AC3E}">
        <p14:creationId xmlns:p14="http://schemas.microsoft.com/office/powerpoint/2010/main" val="1175298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4B7E-7662-5929-6ABB-17064F22E88E}"/>
              </a:ext>
            </a:extLst>
          </p:cNvPr>
          <p:cNvSpPr>
            <a:spLocks noGrp="1"/>
          </p:cNvSpPr>
          <p:nvPr>
            <p:ph type="title"/>
          </p:nvPr>
        </p:nvSpPr>
        <p:spPr/>
        <p:txBody>
          <a:bodyPr/>
          <a:lstStyle/>
          <a:p>
            <a:r>
              <a:rPr lang="en-US" dirty="0"/>
              <a:t>What are Renewables Portfolio Standards good at?</a:t>
            </a:r>
          </a:p>
        </p:txBody>
      </p:sp>
      <p:sp>
        <p:nvSpPr>
          <p:cNvPr id="22" name="Rectangle: Rounded Corners 21">
            <a:extLst>
              <a:ext uri="{FF2B5EF4-FFF2-40B4-BE49-F238E27FC236}">
                <a16:creationId xmlns:a16="http://schemas.microsoft.com/office/drawing/2014/main" id="{C9BA8B23-2358-CC56-6243-5C0204CCC22D}"/>
              </a:ext>
            </a:extLst>
          </p:cNvPr>
          <p:cNvSpPr/>
          <p:nvPr/>
        </p:nvSpPr>
        <p:spPr>
          <a:xfrm>
            <a:off x="831994" y="5259098"/>
            <a:ext cx="12025049" cy="3819722"/>
          </a:xfrm>
          <a:prstGeom prst="roundRect">
            <a:avLst/>
          </a:prstGeom>
          <a:solidFill>
            <a:srgbClr val="C2D7E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68880"/>
            <a:r>
              <a:rPr lang="en-US" sz="6480" b="1" dirty="0">
                <a:solidFill>
                  <a:srgbClr val="034E6E"/>
                </a:solidFill>
                <a:latin typeface="Arial" panose="020B0604020202020204"/>
              </a:rPr>
              <a:t>RPS policies are effective at spurring the development of renewable energy!</a:t>
            </a:r>
          </a:p>
        </p:txBody>
      </p:sp>
      <p:pic>
        <p:nvPicPr>
          <p:cNvPr id="3" name="Picture 2">
            <a:extLst>
              <a:ext uri="{FF2B5EF4-FFF2-40B4-BE49-F238E27FC236}">
                <a16:creationId xmlns:a16="http://schemas.microsoft.com/office/drawing/2014/main" id="{7B2E9F09-CC3C-8665-CDB4-CCF8670CB9D3}"/>
              </a:ext>
            </a:extLst>
          </p:cNvPr>
          <p:cNvPicPr>
            <a:picLocks noChangeAspect="1"/>
          </p:cNvPicPr>
          <p:nvPr/>
        </p:nvPicPr>
        <p:blipFill>
          <a:blip r:embed="rId2"/>
          <a:stretch>
            <a:fillRect/>
          </a:stretch>
        </p:blipFill>
        <p:spPr>
          <a:xfrm>
            <a:off x="23712788" y="5259098"/>
            <a:ext cx="8373618" cy="5575554"/>
          </a:xfrm>
          <a:prstGeom prst="rect">
            <a:avLst/>
          </a:prstGeom>
        </p:spPr>
      </p:pic>
      <p:pic>
        <p:nvPicPr>
          <p:cNvPr id="4" name="Picture 3">
            <a:extLst>
              <a:ext uri="{FF2B5EF4-FFF2-40B4-BE49-F238E27FC236}">
                <a16:creationId xmlns:a16="http://schemas.microsoft.com/office/drawing/2014/main" id="{03CE3E04-F0B5-7C2D-20F4-FF8DE396890C}"/>
              </a:ext>
            </a:extLst>
          </p:cNvPr>
          <p:cNvPicPr>
            <a:picLocks noChangeAspect="1"/>
          </p:cNvPicPr>
          <p:nvPr/>
        </p:nvPicPr>
        <p:blipFill>
          <a:blip r:embed="rId3"/>
          <a:stretch>
            <a:fillRect/>
          </a:stretch>
        </p:blipFill>
        <p:spPr>
          <a:xfrm>
            <a:off x="13964376" y="5217950"/>
            <a:ext cx="8641080" cy="5616702"/>
          </a:xfrm>
          <a:prstGeom prst="rect">
            <a:avLst/>
          </a:prstGeom>
        </p:spPr>
      </p:pic>
      <p:pic>
        <p:nvPicPr>
          <p:cNvPr id="9" name="Picture 8">
            <a:extLst>
              <a:ext uri="{FF2B5EF4-FFF2-40B4-BE49-F238E27FC236}">
                <a16:creationId xmlns:a16="http://schemas.microsoft.com/office/drawing/2014/main" id="{2782CE05-9350-7A82-88B3-9F557E77C4A5}"/>
              </a:ext>
            </a:extLst>
          </p:cNvPr>
          <p:cNvPicPr>
            <a:picLocks noChangeAspect="1"/>
          </p:cNvPicPr>
          <p:nvPr/>
        </p:nvPicPr>
        <p:blipFill>
          <a:blip r:embed="rId4"/>
          <a:stretch>
            <a:fillRect/>
          </a:stretch>
        </p:blipFill>
        <p:spPr>
          <a:xfrm>
            <a:off x="831994" y="10407015"/>
            <a:ext cx="10883646" cy="7262622"/>
          </a:xfrm>
          <a:prstGeom prst="rect">
            <a:avLst/>
          </a:prstGeom>
        </p:spPr>
      </p:pic>
      <p:pic>
        <p:nvPicPr>
          <p:cNvPr id="10" name="Picture 2" descr="Small hydropower: a big global issue overlooked by science and policy |  News | Eco-Business | Asia Pacific">
            <a:extLst>
              <a:ext uri="{FF2B5EF4-FFF2-40B4-BE49-F238E27FC236}">
                <a16:creationId xmlns:a16="http://schemas.microsoft.com/office/drawing/2014/main" id="{445A4182-3A36-0B3C-D38B-6CA456401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7609" y="11866684"/>
            <a:ext cx="9548072" cy="59675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E0D09E-77C8-A5BD-0E27-A48E8AA083F6}"/>
              </a:ext>
            </a:extLst>
          </p:cNvPr>
          <p:cNvPicPr>
            <a:picLocks noChangeAspect="1"/>
          </p:cNvPicPr>
          <p:nvPr/>
        </p:nvPicPr>
        <p:blipFill>
          <a:blip r:embed="rId6"/>
          <a:stretch>
            <a:fillRect/>
          </a:stretch>
        </p:blipFill>
        <p:spPr>
          <a:xfrm>
            <a:off x="22713669" y="11968023"/>
            <a:ext cx="9372737" cy="6278531"/>
          </a:xfrm>
          <a:prstGeom prst="rect">
            <a:avLst/>
          </a:prstGeom>
        </p:spPr>
      </p:pic>
    </p:spTree>
    <p:extLst>
      <p:ext uri="{BB962C8B-B14F-4D97-AF65-F5344CB8AC3E}">
        <p14:creationId xmlns:p14="http://schemas.microsoft.com/office/powerpoint/2010/main" val="25798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1BEB0-FACC-9135-C02A-DCF865BC6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2AFAE-B6A7-552D-28C9-67B4875A9A18}"/>
              </a:ext>
            </a:extLst>
          </p:cNvPr>
          <p:cNvSpPr>
            <a:spLocks noGrp="1"/>
          </p:cNvSpPr>
          <p:nvPr>
            <p:ph type="title"/>
          </p:nvPr>
        </p:nvSpPr>
        <p:spPr/>
        <p:txBody>
          <a:bodyPr>
            <a:normAutofit/>
          </a:bodyPr>
          <a:lstStyle/>
          <a:p>
            <a:r>
              <a:rPr lang="en-US" dirty="0"/>
              <a:t>Clean energy attribute fundamentals: a review</a:t>
            </a:r>
          </a:p>
        </p:txBody>
      </p:sp>
      <p:sp>
        <p:nvSpPr>
          <p:cNvPr id="10" name="Text Placeholder 9">
            <a:extLst>
              <a:ext uri="{FF2B5EF4-FFF2-40B4-BE49-F238E27FC236}">
                <a16:creationId xmlns:a16="http://schemas.microsoft.com/office/drawing/2014/main" id="{F4360F3C-E510-FB57-3349-3F4C9A7EA62B}"/>
              </a:ext>
            </a:extLst>
          </p:cNvPr>
          <p:cNvSpPr>
            <a:spLocks noGrp="1"/>
          </p:cNvSpPr>
          <p:nvPr>
            <p:ph type="body" sz="quarter" idx="10"/>
          </p:nvPr>
        </p:nvSpPr>
        <p:spPr>
          <a:xfrm>
            <a:off x="1250899" y="4689988"/>
            <a:ext cx="15474397" cy="13986041"/>
          </a:xfrm>
        </p:spPr>
        <p:txBody>
          <a:bodyPr/>
          <a:lstStyle/>
          <a:p>
            <a:pPr>
              <a:spcAft>
                <a:spcPts val="1620"/>
              </a:spcAft>
            </a:pPr>
            <a:r>
              <a:rPr lang="en-US" sz="6480" dirty="0"/>
              <a:t>“Demand-pull” policies have been needed to drive clean energy adoption because clean energy has been more expensive than conventional energy </a:t>
            </a:r>
          </a:p>
          <a:p>
            <a:pPr lvl="1">
              <a:spcBef>
                <a:spcPts val="1620"/>
              </a:spcBef>
              <a:spcAft>
                <a:spcPts val="1620"/>
              </a:spcAft>
              <a:buFont typeface="Wingdings" panose="05000000000000000000" pitchFamily="2" charset="2"/>
              <a:buChar char="Ø"/>
            </a:pPr>
            <a:r>
              <a:rPr lang="en-US" sz="5400" dirty="0"/>
              <a:t>Demand-pull policies such as RPS solve the clean energy “missing money” problem by creating </a:t>
            </a:r>
            <a:r>
              <a:rPr lang="en-US" sz="5400" u="sng" dirty="0">
                <a:solidFill>
                  <a:srgbClr val="E85F31"/>
                </a:solidFill>
              </a:rPr>
              <a:t>additional compliance value</a:t>
            </a:r>
          </a:p>
          <a:p>
            <a:pPr lvl="1">
              <a:spcBef>
                <a:spcPts val="1620"/>
              </a:spcBef>
              <a:spcAft>
                <a:spcPts val="1620"/>
              </a:spcAft>
              <a:buFont typeface="Wingdings" panose="05000000000000000000" pitchFamily="2" charset="2"/>
              <a:buChar char="Ø"/>
            </a:pPr>
            <a:r>
              <a:rPr lang="en-US" sz="5400" dirty="0"/>
              <a:t>RECs represent the missing money or </a:t>
            </a:r>
            <a:r>
              <a:rPr lang="en-US" sz="5400" u="sng" dirty="0">
                <a:solidFill>
                  <a:srgbClr val="E85F31"/>
                </a:solidFill>
              </a:rPr>
              <a:t>“green premium”</a:t>
            </a:r>
            <a:r>
              <a:rPr lang="en-US" sz="5400" dirty="0"/>
              <a:t> that clean energy projects need to compete with conventional energy</a:t>
            </a:r>
          </a:p>
          <a:p>
            <a:pPr lvl="1">
              <a:spcBef>
                <a:spcPts val="1620"/>
              </a:spcBef>
              <a:spcAft>
                <a:spcPts val="1620"/>
              </a:spcAft>
              <a:buFont typeface="Wingdings" panose="05000000000000000000" pitchFamily="2" charset="2"/>
              <a:buChar char="Ø"/>
            </a:pPr>
            <a:r>
              <a:rPr lang="en-US" sz="5400" dirty="0"/>
              <a:t>REC prices provide a visible value signal for clean energy developers</a:t>
            </a:r>
          </a:p>
          <a:p>
            <a:pPr marL="1110996" lvl="1" indent="0">
              <a:spcBef>
                <a:spcPts val="1620"/>
              </a:spcBef>
              <a:spcAft>
                <a:spcPts val="1620"/>
              </a:spcAft>
              <a:buNone/>
            </a:pPr>
            <a:endParaRPr lang="en-US" sz="5400" dirty="0"/>
          </a:p>
        </p:txBody>
      </p:sp>
      <p:pic>
        <p:nvPicPr>
          <p:cNvPr id="5" name="Content Placeholder 4">
            <a:extLst>
              <a:ext uri="{FF2B5EF4-FFF2-40B4-BE49-F238E27FC236}">
                <a16:creationId xmlns:a16="http://schemas.microsoft.com/office/drawing/2014/main" id="{E1FECA0A-C835-F1DE-A2D4-3249CE744376}"/>
              </a:ext>
            </a:extLst>
          </p:cNvPr>
          <p:cNvPicPr>
            <a:picLocks noGrp="1" noChangeAspect="1"/>
          </p:cNvPicPr>
          <p:nvPr>
            <p:ph idx="12"/>
          </p:nvPr>
        </p:nvPicPr>
        <p:blipFill>
          <a:blip r:embed="rId2"/>
          <a:stretch>
            <a:fillRect/>
          </a:stretch>
        </p:blipFill>
        <p:spPr>
          <a:xfrm>
            <a:off x="17371438" y="6158484"/>
            <a:ext cx="13920250" cy="11299133"/>
          </a:xfrm>
          <a:prstGeom prst="rect">
            <a:avLst/>
          </a:prstGeom>
        </p:spPr>
      </p:pic>
      <p:sp>
        <p:nvSpPr>
          <p:cNvPr id="8" name="Text Placeholder 7">
            <a:extLst>
              <a:ext uri="{FF2B5EF4-FFF2-40B4-BE49-F238E27FC236}">
                <a16:creationId xmlns:a16="http://schemas.microsoft.com/office/drawing/2014/main" id="{438D3624-31C4-282D-4C8A-1823F6B3AD49}"/>
              </a:ext>
            </a:extLst>
          </p:cNvPr>
          <p:cNvSpPr>
            <a:spLocks noGrp="1"/>
          </p:cNvSpPr>
          <p:nvPr>
            <p:ph type="body" sz="quarter" idx="20"/>
          </p:nvPr>
        </p:nvSpPr>
        <p:spPr/>
        <p:txBody>
          <a:bodyPr/>
          <a:lstStyle/>
          <a:p>
            <a:pPr marL="0" lvl="1" indent="0" algn="ctr">
              <a:buNone/>
            </a:pPr>
            <a:r>
              <a:rPr lang="en-US" sz="4860" b="1">
                <a:cs typeface="Calibri" panose="020F0502020204030204" pitchFamily="34" charset="0"/>
              </a:rPr>
              <a:t>Clean Energy “Missing Money” Problem</a:t>
            </a:r>
          </a:p>
        </p:txBody>
      </p:sp>
    </p:spTree>
    <p:extLst>
      <p:ext uri="{BB962C8B-B14F-4D97-AF65-F5344CB8AC3E}">
        <p14:creationId xmlns:p14="http://schemas.microsoft.com/office/powerpoint/2010/main" val="277967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500"/>
                                        <p:tgtEl>
                                          <p:spTgt spid="10">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10469BC-43ED-3E91-8CDF-8337D5F84778}"/>
              </a:ext>
            </a:extLst>
          </p:cNvPr>
          <p:cNvSpPr>
            <a:spLocks noGrp="1"/>
          </p:cNvSpPr>
          <p:nvPr>
            <p:ph type="body" sz="quarter" idx="10"/>
          </p:nvPr>
        </p:nvSpPr>
        <p:spPr>
          <a:xfrm>
            <a:off x="1250899" y="4654195"/>
            <a:ext cx="16260923" cy="12120473"/>
          </a:xfrm>
        </p:spPr>
        <p:txBody>
          <a:bodyPr/>
          <a:lstStyle/>
          <a:p>
            <a:pPr>
              <a:spcAft>
                <a:spcPts val="1620"/>
              </a:spcAft>
            </a:pPr>
            <a:r>
              <a:rPr lang="en-US" dirty="0"/>
              <a:t>RPS policies tend to be narrowly focused on specific types of resources (SRECs, “Buckets”)</a:t>
            </a:r>
          </a:p>
          <a:p>
            <a:pPr lvl="1">
              <a:spcBef>
                <a:spcPts val="1620"/>
              </a:spcBef>
              <a:spcAft>
                <a:spcPts val="1620"/>
              </a:spcAft>
              <a:buFont typeface="Wingdings" panose="05000000000000000000" pitchFamily="2" charset="2"/>
              <a:buChar char="Ø"/>
            </a:pPr>
            <a:r>
              <a:rPr lang="en-US" dirty="0"/>
              <a:t>Market is </a:t>
            </a:r>
            <a:r>
              <a:rPr lang="en-US" u="sng" dirty="0">
                <a:solidFill>
                  <a:srgbClr val="E85F31"/>
                </a:solidFill>
              </a:rPr>
              <a:t>highly fragmented</a:t>
            </a:r>
            <a:r>
              <a:rPr lang="en-US" dirty="0"/>
              <a:t> and inefficient</a:t>
            </a:r>
          </a:p>
          <a:p>
            <a:pPr lvl="1">
              <a:spcBef>
                <a:spcPts val="1620"/>
              </a:spcBef>
              <a:spcAft>
                <a:spcPts val="1620"/>
              </a:spcAft>
              <a:buFont typeface="Wingdings" panose="05000000000000000000" pitchFamily="2" charset="2"/>
              <a:buChar char="Ø"/>
            </a:pPr>
            <a:r>
              <a:rPr lang="en-US" dirty="0"/>
              <a:t>May exclude non-emitting resources like </a:t>
            </a:r>
            <a:r>
              <a:rPr lang="en-US" u="sng" dirty="0">
                <a:solidFill>
                  <a:srgbClr val="E85F31"/>
                </a:solidFill>
              </a:rPr>
              <a:t>nuclear</a:t>
            </a:r>
            <a:r>
              <a:rPr lang="en-US" dirty="0"/>
              <a:t> or </a:t>
            </a:r>
            <a:r>
              <a:rPr lang="en-US" u="sng" dirty="0">
                <a:solidFill>
                  <a:srgbClr val="E85F31"/>
                </a:solidFill>
              </a:rPr>
              <a:t>hydro</a:t>
            </a:r>
          </a:p>
          <a:p>
            <a:pPr>
              <a:spcAft>
                <a:spcPts val="1620"/>
              </a:spcAft>
            </a:pPr>
            <a:r>
              <a:rPr lang="en-US" dirty="0"/>
              <a:t>REC values are not easily monetizable by project developers</a:t>
            </a:r>
          </a:p>
          <a:p>
            <a:pPr lvl="1">
              <a:spcBef>
                <a:spcPts val="1620"/>
              </a:spcBef>
              <a:spcAft>
                <a:spcPts val="1620"/>
              </a:spcAft>
              <a:buFont typeface="Wingdings" panose="05000000000000000000" pitchFamily="2" charset="2"/>
              <a:buChar char="Ø"/>
            </a:pPr>
            <a:r>
              <a:rPr lang="en-US" dirty="0"/>
              <a:t>Long-term PPAs are still needed in most cases, which can be a problem in restructured markets</a:t>
            </a:r>
          </a:p>
          <a:p>
            <a:pPr>
              <a:spcAft>
                <a:spcPts val="1620"/>
              </a:spcAft>
            </a:pPr>
            <a:r>
              <a:rPr lang="en-US" dirty="0"/>
              <a:t>Reforms are needed to make policies more effective for carbon reduction</a:t>
            </a:r>
          </a:p>
          <a:p>
            <a:pPr lvl="1">
              <a:spcAft>
                <a:spcPts val="1620"/>
              </a:spcAft>
              <a:buFont typeface="Wingdings" panose="05000000000000000000" pitchFamily="2" charset="2"/>
              <a:buChar char="Ø"/>
            </a:pPr>
            <a:r>
              <a:rPr lang="en-US" dirty="0"/>
              <a:t>Broader geographical and technological eligibility</a:t>
            </a:r>
          </a:p>
          <a:p>
            <a:pPr lvl="1">
              <a:spcAft>
                <a:spcPts val="1620"/>
              </a:spcAft>
              <a:buFont typeface="Wingdings" panose="05000000000000000000" pitchFamily="2" charset="2"/>
              <a:buChar char="Ø"/>
            </a:pPr>
            <a:r>
              <a:rPr lang="en-US" dirty="0"/>
              <a:t>Promote market liquidity and price transparency</a:t>
            </a:r>
          </a:p>
        </p:txBody>
      </p:sp>
      <p:sp>
        <p:nvSpPr>
          <p:cNvPr id="2" name="Title 1">
            <a:extLst>
              <a:ext uri="{FF2B5EF4-FFF2-40B4-BE49-F238E27FC236}">
                <a16:creationId xmlns:a16="http://schemas.microsoft.com/office/drawing/2014/main" id="{BD98ACE1-04D4-644C-F38E-20CE522454EE}"/>
              </a:ext>
            </a:extLst>
          </p:cNvPr>
          <p:cNvSpPr>
            <a:spLocks noGrp="1"/>
          </p:cNvSpPr>
          <p:nvPr>
            <p:ph type="title"/>
          </p:nvPr>
        </p:nvSpPr>
        <p:spPr/>
        <p:txBody>
          <a:bodyPr/>
          <a:lstStyle/>
          <a:p>
            <a:r>
              <a:rPr lang="en-US" dirty="0"/>
              <a:t>What are the limitations and issues with RPS policies?</a:t>
            </a:r>
          </a:p>
        </p:txBody>
      </p:sp>
      <p:pic>
        <p:nvPicPr>
          <p:cNvPr id="7" name="Picture 6">
            <a:extLst>
              <a:ext uri="{FF2B5EF4-FFF2-40B4-BE49-F238E27FC236}">
                <a16:creationId xmlns:a16="http://schemas.microsoft.com/office/drawing/2014/main" id="{12D07299-5AF3-C920-D263-F41B00C31388}"/>
              </a:ext>
            </a:extLst>
          </p:cNvPr>
          <p:cNvPicPr>
            <a:picLocks noChangeAspect="1"/>
          </p:cNvPicPr>
          <p:nvPr/>
        </p:nvPicPr>
        <p:blipFill>
          <a:blip r:embed="rId2"/>
          <a:stretch>
            <a:fillRect/>
          </a:stretch>
        </p:blipFill>
        <p:spPr>
          <a:xfrm>
            <a:off x="19147444" y="4610421"/>
            <a:ext cx="10821303" cy="6164249"/>
          </a:xfrm>
          <a:prstGeom prst="rect">
            <a:avLst/>
          </a:prstGeom>
        </p:spPr>
      </p:pic>
      <p:pic>
        <p:nvPicPr>
          <p:cNvPr id="9" name="Picture 8">
            <a:extLst>
              <a:ext uri="{FF2B5EF4-FFF2-40B4-BE49-F238E27FC236}">
                <a16:creationId xmlns:a16="http://schemas.microsoft.com/office/drawing/2014/main" id="{F52C10E8-1290-2112-E4EB-B1B2FAB484AD}"/>
              </a:ext>
            </a:extLst>
          </p:cNvPr>
          <p:cNvPicPr>
            <a:picLocks noChangeAspect="1"/>
          </p:cNvPicPr>
          <p:nvPr/>
        </p:nvPicPr>
        <p:blipFill>
          <a:blip r:embed="rId3"/>
          <a:stretch>
            <a:fillRect/>
          </a:stretch>
        </p:blipFill>
        <p:spPr>
          <a:xfrm>
            <a:off x="17073468" y="11421919"/>
            <a:ext cx="15607709" cy="7390994"/>
          </a:xfrm>
          <a:prstGeom prst="rect">
            <a:avLst/>
          </a:prstGeom>
        </p:spPr>
      </p:pic>
      <p:sp>
        <p:nvSpPr>
          <p:cNvPr id="10" name="TextBox 9">
            <a:extLst>
              <a:ext uri="{FF2B5EF4-FFF2-40B4-BE49-F238E27FC236}">
                <a16:creationId xmlns:a16="http://schemas.microsoft.com/office/drawing/2014/main" id="{E0DC9108-612A-209B-9ACE-C22ECC6E335C}"/>
              </a:ext>
            </a:extLst>
          </p:cNvPr>
          <p:cNvSpPr txBox="1"/>
          <p:nvPr/>
        </p:nvSpPr>
        <p:spPr>
          <a:xfrm>
            <a:off x="17288153" y="10998596"/>
            <a:ext cx="15008244" cy="674031"/>
          </a:xfrm>
          <a:prstGeom prst="rect">
            <a:avLst/>
          </a:prstGeom>
          <a:solidFill>
            <a:srgbClr val="0150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2468880"/>
            <a:r>
              <a:rPr lang="en-US" sz="3780" b="1">
                <a:solidFill>
                  <a:srgbClr val="FFFFFF"/>
                </a:solidFill>
                <a:latin typeface="Arial" panose="020B0604020202020204"/>
              </a:rPr>
              <a:t>Flexible Options for Trading Energy Transition Credits (ETCs)</a:t>
            </a:r>
          </a:p>
        </p:txBody>
      </p:sp>
      <p:sp>
        <p:nvSpPr>
          <p:cNvPr id="12" name="Rectangle: Rounded Corners 11">
            <a:extLst>
              <a:ext uri="{FF2B5EF4-FFF2-40B4-BE49-F238E27FC236}">
                <a16:creationId xmlns:a16="http://schemas.microsoft.com/office/drawing/2014/main" id="{8F682273-A40E-21E1-0780-DFD6DB4669E3}"/>
              </a:ext>
            </a:extLst>
          </p:cNvPr>
          <p:cNvSpPr/>
          <p:nvPr/>
        </p:nvSpPr>
        <p:spPr>
          <a:xfrm>
            <a:off x="3726626" y="16252092"/>
            <a:ext cx="10770867" cy="2302439"/>
          </a:xfrm>
          <a:prstGeom prst="round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68880"/>
            <a:r>
              <a:rPr lang="en-US" sz="5400" b="1" i="1" dirty="0">
                <a:solidFill>
                  <a:srgbClr val="005070"/>
                </a:solidFill>
                <a:latin typeface="Arial" panose="020B0604020202020204"/>
              </a:rPr>
              <a:t>National ETC market could be the “Henry Hub of RECs”!</a:t>
            </a:r>
          </a:p>
        </p:txBody>
      </p:sp>
    </p:spTree>
    <p:extLst>
      <p:ext uri="{BB962C8B-B14F-4D97-AF65-F5344CB8AC3E}">
        <p14:creationId xmlns:p14="http://schemas.microsoft.com/office/powerpoint/2010/main" val="106651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D92962-94C8-BCAC-08BB-F38BACB910DA}"/>
              </a:ext>
            </a:extLst>
          </p:cNvPr>
          <p:cNvSpPr>
            <a:spLocks noGrp="1"/>
          </p:cNvSpPr>
          <p:nvPr>
            <p:ph sz="quarter" idx="11"/>
          </p:nvPr>
        </p:nvSpPr>
        <p:spPr>
          <a:xfrm>
            <a:off x="1250901" y="5170932"/>
            <a:ext cx="15463864" cy="13331952"/>
          </a:xfrm>
        </p:spPr>
        <p:txBody>
          <a:bodyPr/>
          <a:lstStyle/>
          <a:p>
            <a:pPr>
              <a:spcBef>
                <a:spcPts val="1620"/>
              </a:spcBef>
              <a:spcAft>
                <a:spcPts val="1620"/>
              </a:spcAft>
            </a:pPr>
            <a:r>
              <a:rPr lang="en-US" dirty="0"/>
              <a:t>The purchase of a clean energy attribute leads to </a:t>
            </a:r>
            <a:r>
              <a:rPr lang="en-US" u="sng" dirty="0">
                <a:solidFill>
                  <a:srgbClr val="E85F31"/>
                </a:solidFill>
              </a:rPr>
              <a:t>additional</a:t>
            </a:r>
            <a:r>
              <a:rPr lang="en-US" dirty="0"/>
              <a:t> clean energy as long as there is scarcity in the attribute market</a:t>
            </a:r>
          </a:p>
          <a:p>
            <a:pPr>
              <a:spcBef>
                <a:spcPts val="1620"/>
              </a:spcBef>
              <a:spcAft>
                <a:spcPts val="1620"/>
              </a:spcAft>
            </a:pPr>
            <a:endParaRPr lang="en-US" dirty="0"/>
          </a:p>
          <a:p>
            <a:pPr>
              <a:spcBef>
                <a:spcPts val="1620"/>
              </a:spcBef>
              <a:spcAft>
                <a:spcPts val="1620"/>
              </a:spcAft>
            </a:pPr>
            <a:r>
              <a:rPr lang="en-US" dirty="0"/>
              <a:t>Marginal emissions reductions are generally similar across time and space because natural gas generation is almost always the marginal emitting resource</a:t>
            </a:r>
          </a:p>
        </p:txBody>
      </p:sp>
      <p:sp>
        <p:nvSpPr>
          <p:cNvPr id="4" name="Title 3">
            <a:extLst>
              <a:ext uri="{FF2B5EF4-FFF2-40B4-BE49-F238E27FC236}">
                <a16:creationId xmlns:a16="http://schemas.microsoft.com/office/drawing/2014/main" id="{1A0F344A-4C91-09F3-7845-B721D2153069}"/>
              </a:ext>
            </a:extLst>
          </p:cNvPr>
          <p:cNvSpPr>
            <a:spLocks noGrp="1"/>
          </p:cNvSpPr>
          <p:nvPr>
            <p:ph type="title"/>
          </p:nvPr>
        </p:nvSpPr>
        <p:spPr/>
        <p:txBody>
          <a:bodyPr/>
          <a:lstStyle/>
          <a:p>
            <a:r>
              <a:rPr lang="en-US" dirty="0"/>
              <a:t>But do “attribute” purchases really save carbon?</a:t>
            </a:r>
          </a:p>
        </p:txBody>
      </p:sp>
      <p:sp>
        <p:nvSpPr>
          <p:cNvPr id="6" name="Rounded Rectangle 61">
            <a:extLst>
              <a:ext uri="{FF2B5EF4-FFF2-40B4-BE49-F238E27FC236}">
                <a16:creationId xmlns:a16="http://schemas.microsoft.com/office/drawing/2014/main" id="{49055573-F3BE-89FE-96C3-8B619E4B0376}"/>
              </a:ext>
            </a:extLst>
          </p:cNvPr>
          <p:cNvSpPr/>
          <p:nvPr/>
        </p:nvSpPr>
        <p:spPr bwMode="gray">
          <a:xfrm>
            <a:off x="19097095" y="15252364"/>
            <a:ext cx="12300611" cy="2698928"/>
          </a:xfrm>
          <a:prstGeom prst="roundRect">
            <a:avLst>
              <a:gd name="adj" fmla="val 9178"/>
            </a:avLst>
          </a:prstGeom>
          <a:solidFill>
            <a:schemeClr val="accent1">
              <a:lumMod val="20000"/>
              <a:lumOff val="80000"/>
            </a:schemeClr>
          </a:solidFill>
          <a:ln w="28575">
            <a:solidFill>
              <a:srgbClr val="005070"/>
            </a:solidFill>
            <a:miter lim="800000"/>
            <a:headEnd/>
            <a:tailEnd/>
          </a:ln>
          <a:effectLst>
            <a:outerShdw blurRad="50800" dist="38100" dir="2700000" algn="tl" rotWithShape="0">
              <a:prstClr val="black">
                <a:alpha val="40000"/>
              </a:prstClr>
            </a:outerShdw>
          </a:effectLst>
        </p:spPr>
        <p:txBody>
          <a:bodyPr wrap="square" lIns="251797" tIns="125896" rIns="251797" bIns="125896" rtlCol="0" anchor="ctr"/>
          <a:lstStyle/>
          <a:p>
            <a:pPr algn="ctr" defTabSz="2468880"/>
            <a:r>
              <a:rPr lang="en-US" sz="5400" b="1" u="sng" dirty="0">
                <a:solidFill>
                  <a:srgbClr val="E85F31"/>
                </a:solidFill>
                <a:latin typeface="Calibri" panose="020F0502020204030204" pitchFamily="34" charset="0"/>
              </a:rPr>
              <a:t>Scarcity</a:t>
            </a:r>
            <a:r>
              <a:rPr lang="en-US" sz="5400" b="1" dirty="0">
                <a:solidFill>
                  <a:srgbClr val="015071"/>
                </a:solidFill>
                <a:latin typeface="Calibri" panose="020F0502020204030204" pitchFamily="34" charset="0"/>
              </a:rPr>
              <a:t> in attribute market means that incremental clean energy demand </a:t>
            </a:r>
            <a:r>
              <a:rPr lang="en-US" sz="5400" b="1" u="sng" dirty="0">
                <a:solidFill>
                  <a:srgbClr val="E85F31"/>
                </a:solidFill>
                <a:latin typeface="Calibri" panose="020F0502020204030204" pitchFamily="34" charset="0"/>
              </a:rPr>
              <a:t>does</a:t>
            </a:r>
            <a:r>
              <a:rPr lang="en-US" sz="5400" b="1" u="sng" dirty="0">
                <a:solidFill>
                  <a:srgbClr val="015071"/>
                </a:solidFill>
                <a:latin typeface="Calibri" panose="020F0502020204030204" pitchFamily="34" charset="0"/>
              </a:rPr>
              <a:t> </a:t>
            </a:r>
          </a:p>
          <a:p>
            <a:pPr algn="ctr" defTabSz="2468880"/>
            <a:r>
              <a:rPr lang="en-US" sz="5400" b="1" dirty="0">
                <a:solidFill>
                  <a:srgbClr val="015071"/>
                </a:solidFill>
                <a:latin typeface="Calibri" panose="020F0502020204030204" pitchFamily="34" charset="0"/>
              </a:rPr>
              <a:t>lead to incremental supply</a:t>
            </a:r>
            <a:endParaRPr lang="en-US" sz="4860" b="1" u="sng" dirty="0">
              <a:solidFill>
                <a:srgbClr val="015071"/>
              </a:solidFill>
              <a:latin typeface="Calibri" panose="020F0502020204030204" pitchFamily="34" charset="0"/>
            </a:endParaRPr>
          </a:p>
        </p:txBody>
      </p:sp>
      <p:cxnSp>
        <p:nvCxnSpPr>
          <p:cNvPr id="7" name="Straight Connector 6">
            <a:extLst>
              <a:ext uri="{FF2B5EF4-FFF2-40B4-BE49-F238E27FC236}">
                <a16:creationId xmlns:a16="http://schemas.microsoft.com/office/drawing/2014/main" id="{B77A12C1-3906-70C1-2C9D-AF374BD863DC}"/>
              </a:ext>
            </a:extLst>
          </p:cNvPr>
          <p:cNvCxnSpPr/>
          <p:nvPr/>
        </p:nvCxnSpPr>
        <p:spPr>
          <a:xfrm>
            <a:off x="20291691" y="12425279"/>
            <a:ext cx="9875520" cy="0"/>
          </a:xfrm>
          <a:prstGeom prst="line">
            <a:avLst/>
          </a:prstGeom>
          <a:ln w="19050">
            <a:solidFill>
              <a:schemeClr val="tx2">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3515A7-E9AA-0F46-2518-5BEAD51637EA}"/>
              </a:ext>
            </a:extLst>
          </p:cNvPr>
          <p:cNvCxnSpPr>
            <a:cxnSpLocks/>
          </p:cNvCxnSpPr>
          <p:nvPr/>
        </p:nvCxnSpPr>
        <p:spPr>
          <a:xfrm flipV="1">
            <a:off x="20256078" y="6219423"/>
            <a:ext cx="0" cy="6172200"/>
          </a:xfrm>
          <a:prstGeom prst="line">
            <a:avLst/>
          </a:prstGeom>
          <a:ln w="19050">
            <a:solidFill>
              <a:schemeClr val="tx2">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A88E35-3B95-B8B9-5D9C-CF40773B33EB}"/>
              </a:ext>
            </a:extLst>
          </p:cNvPr>
          <p:cNvCxnSpPr>
            <a:cxnSpLocks/>
          </p:cNvCxnSpPr>
          <p:nvPr/>
        </p:nvCxnSpPr>
        <p:spPr>
          <a:xfrm>
            <a:off x="20256078" y="12425279"/>
            <a:ext cx="296265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E6ACD0-2614-0776-8276-00A1180D83A4}"/>
              </a:ext>
            </a:extLst>
          </p:cNvPr>
          <p:cNvCxnSpPr>
            <a:cxnSpLocks/>
          </p:cNvCxnSpPr>
          <p:nvPr/>
        </p:nvCxnSpPr>
        <p:spPr>
          <a:xfrm flipV="1">
            <a:off x="23207658" y="7018169"/>
            <a:ext cx="5431536" cy="5431536"/>
          </a:xfrm>
          <a:prstGeom prst="line">
            <a:avLst/>
          </a:prstGeom>
          <a:ln w="38100">
            <a:solidFill>
              <a:schemeClr val="tx2">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7E89292-18EA-82FD-CA00-A8BD7811B611}"/>
              </a:ext>
            </a:extLst>
          </p:cNvPr>
          <p:cNvSpPr txBox="1"/>
          <p:nvPr/>
        </p:nvSpPr>
        <p:spPr>
          <a:xfrm>
            <a:off x="28345866" y="12471182"/>
            <a:ext cx="2526336" cy="2086725"/>
          </a:xfrm>
          <a:prstGeom prst="rect">
            <a:avLst/>
          </a:prstGeom>
          <a:noFill/>
        </p:spPr>
        <p:txBody>
          <a:bodyPr wrap="square" rtlCol="0">
            <a:spAutoFit/>
          </a:bodyPr>
          <a:lstStyle/>
          <a:p>
            <a:pPr defTabSz="2468880"/>
            <a:r>
              <a:rPr lang="en-US" sz="3240" b="1" i="1" dirty="0">
                <a:solidFill>
                  <a:srgbClr val="000000">
                    <a:lumMod val="65000"/>
                    <a:lumOff val="35000"/>
                  </a:srgbClr>
                </a:solidFill>
                <a:latin typeface="Arial" panose="020B0604020202020204"/>
              </a:rPr>
              <a:t>Clean Energy Quantity</a:t>
            </a:r>
          </a:p>
          <a:p>
            <a:pPr defTabSz="2468880"/>
            <a:r>
              <a:rPr lang="en-US" sz="3240" b="1" i="1" dirty="0">
                <a:solidFill>
                  <a:srgbClr val="000000">
                    <a:lumMod val="65000"/>
                    <a:lumOff val="35000"/>
                  </a:srgbClr>
                </a:solidFill>
                <a:latin typeface="Arial" panose="020B0604020202020204"/>
              </a:rPr>
              <a:t>(TWh)</a:t>
            </a:r>
          </a:p>
        </p:txBody>
      </p:sp>
      <p:cxnSp>
        <p:nvCxnSpPr>
          <p:cNvPr id="12" name="Straight Connector 11">
            <a:extLst>
              <a:ext uri="{FF2B5EF4-FFF2-40B4-BE49-F238E27FC236}">
                <a16:creationId xmlns:a16="http://schemas.microsoft.com/office/drawing/2014/main" id="{7D1B4A85-C37A-0906-A7F6-21C46664105F}"/>
              </a:ext>
            </a:extLst>
          </p:cNvPr>
          <p:cNvCxnSpPr>
            <a:cxnSpLocks/>
          </p:cNvCxnSpPr>
          <p:nvPr/>
        </p:nvCxnSpPr>
        <p:spPr>
          <a:xfrm flipH="1" flipV="1">
            <a:off x="24098888" y="6987338"/>
            <a:ext cx="2468880" cy="5431536"/>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181691-43B5-A6C5-B77D-8DEA6FDAF975}"/>
              </a:ext>
            </a:extLst>
          </p:cNvPr>
          <p:cNvCxnSpPr>
            <a:cxnSpLocks/>
          </p:cNvCxnSpPr>
          <p:nvPr/>
        </p:nvCxnSpPr>
        <p:spPr>
          <a:xfrm flipH="1" flipV="1">
            <a:off x="25541071" y="6919425"/>
            <a:ext cx="2468880" cy="5431536"/>
          </a:xfrm>
          <a:prstGeom prst="line">
            <a:avLst/>
          </a:prstGeom>
          <a:ln w="38100">
            <a:solidFill>
              <a:schemeClr val="accent5">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A5B04BB-1553-C624-2317-4E0AC935A391}"/>
              </a:ext>
            </a:extLst>
          </p:cNvPr>
          <p:cNvSpPr txBox="1"/>
          <p:nvPr/>
        </p:nvSpPr>
        <p:spPr>
          <a:xfrm>
            <a:off x="18156947" y="5862122"/>
            <a:ext cx="2450358" cy="2585323"/>
          </a:xfrm>
          <a:prstGeom prst="rect">
            <a:avLst/>
          </a:prstGeom>
          <a:noFill/>
        </p:spPr>
        <p:txBody>
          <a:bodyPr wrap="square" rtlCol="0">
            <a:spAutoFit/>
          </a:bodyPr>
          <a:lstStyle/>
          <a:p>
            <a:pPr defTabSz="2468880"/>
            <a:r>
              <a:rPr lang="en-US" sz="3240" b="1" i="1">
                <a:solidFill>
                  <a:srgbClr val="000000">
                    <a:lumMod val="65000"/>
                    <a:lumOff val="35000"/>
                  </a:srgbClr>
                </a:solidFill>
                <a:latin typeface="Arial" panose="020B0604020202020204"/>
              </a:rPr>
              <a:t>Price of clean energy attribute</a:t>
            </a:r>
            <a:br>
              <a:rPr lang="en-US" sz="3240" b="1" i="1">
                <a:solidFill>
                  <a:srgbClr val="000000">
                    <a:lumMod val="65000"/>
                    <a:lumOff val="35000"/>
                  </a:srgbClr>
                </a:solidFill>
                <a:latin typeface="Arial" panose="020B0604020202020204"/>
              </a:rPr>
            </a:br>
            <a:r>
              <a:rPr lang="en-US" sz="3240" b="1" i="1">
                <a:solidFill>
                  <a:srgbClr val="000000">
                    <a:lumMod val="65000"/>
                    <a:lumOff val="35000"/>
                  </a:srgbClr>
                </a:solidFill>
                <a:latin typeface="Arial" panose="020B0604020202020204"/>
              </a:rPr>
              <a:t>($/MWh)</a:t>
            </a:r>
          </a:p>
        </p:txBody>
      </p:sp>
      <p:sp>
        <p:nvSpPr>
          <p:cNvPr id="16" name="TextBox 15">
            <a:extLst>
              <a:ext uri="{FF2B5EF4-FFF2-40B4-BE49-F238E27FC236}">
                <a16:creationId xmlns:a16="http://schemas.microsoft.com/office/drawing/2014/main" id="{C02C0AF8-89BC-2411-CE3A-3EA5C462A729}"/>
              </a:ext>
            </a:extLst>
          </p:cNvPr>
          <p:cNvSpPr txBox="1"/>
          <p:nvPr/>
        </p:nvSpPr>
        <p:spPr>
          <a:xfrm>
            <a:off x="23243528" y="5666491"/>
            <a:ext cx="2869236" cy="1089529"/>
          </a:xfrm>
          <a:prstGeom prst="rect">
            <a:avLst/>
          </a:prstGeom>
          <a:noFill/>
        </p:spPr>
        <p:txBody>
          <a:bodyPr wrap="square" rtlCol="0">
            <a:spAutoFit/>
          </a:bodyPr>
          <a:lstStyle/>
          <a:p>
            <a:pPr algn="ctr" defTabSz="2468880"/>
            <a:r>
              <a:rPr lang="en-US" sz="3240" b="1">
                <a:solidFill>
                  <a:srgbClr val="000000">
                    <a:lumMod val="50000"/>
                    <a:lumOff val="50000"/>
                  </a:srgbClr>
                </a:solidFill>
                <a:latin typeface="Arial" panose="020B0604020202020204"/>
              </a:rPr>
              <a:t>Incremental demand</a:t>
            </a:r>
          </a:p>
        </p:txBody>
      </p:sp>
      <p:cxnSp>
        <p:nvCxnSpPr>
          <p:cNvPr id="17" name="Straight Arrow Connector 16">
            <a:extLst>
              <a:ext uri="{FF2B5EF4-FFF2-40B4-BE49-F238E27FC236}">
                <a16:creationId xmlns:a16="http://schemas.microsoft.com/office/drawing/2014/main" id="{D6488200-0248-DB9E-5043-26D7F99D67DC}"/>
              </a:ext>
            </a:extLst>
          </p:cNvPr>
          <p:cNvCxnSpPr>
            <a:cxnSpLocks/>
          </p:cNvCxnSpPr>
          <p:nvPr/>
        </p:nvCxnSpPr>
        <p:spPr>
          <a:xfrm>
            <a:off x="24314893" y="7109151"/>
            <a:ext cx="1234440" cy="0"/>
          </a:xfrm>
          <a:prstGeom prst="straightConnector1">
            <a:avLst/>
          </a:prstGeom>
          <a:noFill/>
          <a:ln w="57150" cap="flat" cmpd="sng" algn="ctr">
            <a:solidFill>
              <a:schemeClr val="tx2">
                <a:lumMod val="50000"/>
                <a:lumOff val="50000"/>
              </a:schemeClr>
            </a:solidFill>
            <a:prstDash val="solid"/>
            <a:miter lim="800000"/>
            <a:tailEnd type="triangle"/>
          </a:ln>
          <a:effectLst/>
        </p:spPr>
      </p:cxnSp>
      <p:cxnSp>
        <p:nvCxnSpPr>
          <p:cNvPr id="18" name="Straight Connector 17">
            <a:extLst>
              <a:ext uri="{FF2B5EF4-FFF2-40B4-BE49-F238E27FC236}">
                <a16:creationId xmlns:a16="http://schemas.microsoft.com/office/drawing/2014/main" id="{6BB64ED6-DEE1-C133-3D89-8259A9D8DBDA}"/>
              </a:ext>
            </a:extLst>
          </p:cNvPr>
          <p:cNvCxnSpPr>
            <a:cxnSpLocks/>
          </p:cNvCxnSpPr>
          <p:nvPr/>
        </p:nvCxnSpPr>
        <p:spPr>
          <a:xfrm flipV="1">
            <a:off x="25530857" y="10086468"/>
            <a:ext cx="0" cy="2962656"/>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9D9A11-39D0-67E1-F536-7D134CBCB615}"/>
              </a:ext>
            </a:extLst>
          </p:cNvPr>
          <p:cNvCxnSpPr>
            <a:cxnSpLocks/>
          </p:cNvCxnSpPr>
          <p:nvPr/>
        </p:nvCxnSpPr>
        <p:spPr>
          <a:xfrm flipV="1">
            <a:off x="26567768" y="9091383"/>
            <a:ext cx="0" cy="3950208"/>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7D13CF-8D5D-C392-1133-BF5A2BD827D4}"/>
              </a:ext>
            </a:extLst>
          </p:cNvPr>
          <p:cNvCxnSpPr>
            <a:cxnSpLocks/>
          </p:cNvCxnSpPr>
          <p:nvPr/>
        </p:nvCxnSpPr>
        <p:spPr>
          <a:xfrm flipV="1">
            <a:off x="23236141" y="11233102"/>
            <a:ext cx="0" cy="1234440"/>
          </a:xfrm>
          <a:prstGeom prst="line">
            <a:avLst/>
          </a:prstGeom>
          <a:ln w="19050">
            <a:solidFill>
              <a:schemeClr val="tx2">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FA9526B-AB7B-7A86-4DB5-FD5221FAD806}"/>
              </a:ext>
            </a:extLst>
          </p:cNvPr>
          <p:cNvSpPr txBox="1"/>
          <p:nvPr/>
        </p:nvSpPr>
        <p:spPr>
          <a:xfrm>
            <a:off x="21814888" y="9870815"/>
            <a:ext cx="2869236" cy="1089529"/>
          </a:xfrm>
          <a:prstGeom prst="rect">
            <a:avLst/>
          </a:prstGeom>
          <a:noFill/>
        </p:spPr>
        <p:txBody>
          <a:bodyPr wrap="square" rtlCol="0">
            <a:spAutoFit/>
          </a:bodyPr>
          <a:lstStyle/>
          <a:p>
            <a:pPr algn="ctr" defTabSz="2468880"/>
            <a:r>
              <a:rPr lang="en-US" sz="3240" b="1" dirty="0">
                <a:solidFill>
                  <a:srgbClr val="000000">
                    <a:lumMod val="50000"/>
                    <a:lumOff val="50000"/>
                  </a:srgbClr>
                </a:solidFill>
                <a:latin typeface="Arial" panose="020B0604020202020204"/>
              </a:rPr>
              <a:t>Market Supply</a:t>
            </a:r>
          </a:p>
        </p:txBody>
      </p:sp>
      <p:cxnSp>
        <p:nvCxnSpPr>
          <p:cNvPr id="22" name="Straight Arrow Connector 21">
            <a:extLst>
              <a:ext uri="{FF2B5EF4-FFF2-40B4-BE49-F238E27FC236}">
                <a16:creationId xmlns:a16="http://schemas.microsoft.com/office/drawing/2014/main" id="{78DA1F53-ABDC-D4D8-4508-4ABD203BD633}"/>
              </a:ext>
            </a:extLst>
          </p:cNvPr>
          <p:cNvCxnSpPr>
            <a:cxnSpLocks/>
          </p:cNvCxnSpPr>
          <p:nvPr/>
        </p:nvCxnSpPr>
        <p:spPr>
          <a:xfrm>
            <a:off x="25501395" y="13288814"/>
            <a:ext cx="1234440" cy="0"/>
          </a:xfrm>
          <a:prstGeom prst="straightConnector1">
            <a:avLst/>
          </a:prstGeom>
          <a:noFill/>
          <a:ln w="57150" cap="flat" cmpd="sng" algn="ctr">
            <a:solidFill>
              <a:schemeClr val="accent4">
                <a:lumMod val="75000"/>
              </a:schemeClr>
            </a:solidFill>
            <a:prstDash val="solid"/>
            <a:miter lim="800000"/>
            <a:tailEnd type="triangle"/>
          </a:ln>
          <a:effectLst/>
        </p:spPr>
      </p:cxnSp>
      <p:sp>
        <p:nvSpPr>
          <p:cNvPr id="23" name="TextBox 22">
            <a:extLst>
              <a:ext uri="{FF2B5EF4-FFF2-40B4-BE49-F238E27FC236}">
                <a16:creationId xmlns:a16="http://schemas.microsoft.com/office/drawing/2014/main" id="{F80D1114-3227-4251-F064-2E36B4FE1DF4}"/>
              </a:ext>
            </a:extLst>
          </p:cNvPr>
          <p:cNvSpPr txBox="1"/>
          <p:nvPr/>
        </p:nvSpPr>
        <p:spPr>
          <a:xfrm>
            <a:off x="24506653" y="13440129"/>
            <a:ext cx="3201606" cy="1089529"/>
          </a:xfrm>
          <a:prstGeom prst="rect">
            <a:avLst/>
          </a:prstGeom>
          <a:noFill/>
        </p:spPr>
        <p:txBody>
          <a:bodyPr wrap="square" rtlCol="0">
            <a:spAutoFit/>
          </a:bodyPr>
          <a:lstStyle/>
          <a:p>
            <a:pPr algn="ctr" defTabSz="2468880"/>
            <a:r>
              <a:rPr lang="en-US" sz="3240" b="1">
                <a:solidFill>
                  <a:srgbClr val="30D773">
                    <a:lumMod val="75000"/>
                  </a:srgbClr>
                </a:solidFill>
                <a:latin typeface="Arial" panose="020B0604020202020204"/>
              </a:rPr>
              <a:t>Incremental clean energy</a:t>
            </a:r>
          </a:p>
        </p:txBody>
      </p:sp>
      <p:sp>
        <p:nvSpPr>
          <p:cNvPr id="24" name="Oval 23">
            <a:extLst>
              <a:ext uri="{FF2B5EF4-FFF2-40B4-BE49-F238E27FC236}">
                <a16:creationId xmlns:a16="http://schemas.microsoft.com/office/drawing/2014/main" id="{B812EC25-5CB5-E842-69B1-E84CC714A10F}"/>
              </a:ext>
            </a:extLst>
          </p:cNvPr>
          <p:cNvSpPr/>
          <p:nvPr/>
        </p:nvSpPr>
        <p:spPr>
          <a:xfrm>
            <a:off x="22451688" y="5830361"/>
            <a:ext cx="987552" cy="987552"/>
          </a:xfrm>
          <a:prstGeom prst="ellipse">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68880"/>
            <a:r>
              <a:rPr lang="en-US" sz="3780" b="1">
                <a:solidFill>
                  <a:srgbClr val="FFFFFF"/>
                </a:solidFill>
                <a:latin typeface="Arial" panose="020B0604020202020204"/>
              </a:rPr>
              <a:t>1</a:t>
            </a:r>
          </a:p>
        </p:txBody>
      </p:sp>
      <p:sp>
        <p:nvSpPr>
          <p:cNvPr id="25" name="Oval 24">
            <a:extLst>
              <a:ext uri="{FF2B5EF4-FFF2-40B4-BE49-F238E27FC236}">
                <a16:creationId xmlns:a16="http://schemas.microsoft.com/office/drawing/2014/main" id="{74FED08A-BB52-1728-DA91-EF62EC8AC325}"/>
              </a:ext>
            </a:extLst>
          </p:cNvPr>
          <p:cNvSpPr/>
          <p:nvPr/>
        </p:nvSpPr>
        <p:spPr>
          <a:xfrm>
            <a:off x="23797147" y="13524119"/>
            <a:ext cx="987552" cy="987552"/>
          </a:xfrm>
          <a:prstGeom prst="ellipse">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68880"/>
            <a:r>
              <a:rPr lang="en-US" sz="3780" b="1">
                <a:solidFill>
                  <a:srgbClr val="FFFFFF"/>
                </a:solidFill>
                <a:latin typeface="Arial" panose="020B0604020202020204"/>
              </a:rPr>
              <a:t>2</a:t>
            </a:r>
          </a:p>
        </p:txBody>
      </p:sp>
    </p:spTree>
    <p:extLst>
      <p:ext uri="{BB962C8B-B14F-4D97-AF65-F5344CB8AC3E}">
        <p14:creationId xmlns:p14="http://schemas.microsoft.com/office/powerpoint/2010/main" val="48409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xEl>
                                              <p:pRg st="2" end="2"/>
                                            </p:txEl>
                                          </p:spTgt>
                                        </p:tgtEl>
                                        <p:attrNameLst>
                                          <p:attrName>style.visibility</p:attrName>
                                        </p:attrNameLst>
                                      </p:cBhvr>
                                      <p:to>
                                        <p:strVal val="visible"/>
                                      </p:to>
                                    </p:set>
                                    <p:animEffect transition="in" filter="fade">
                                      <p:cBhvr>
                                        <p:cTn id="7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11" grpId="0"/>
      <p:bldP spid="15" grpId="0"/>
      <p:bldP spid="16" grpId="0"/>
      <p:bldP spid="21" grpId="0"/>
      <p:bldP spid="23" grpId="0"/>
      <p:bldP spid="24" grpId="0" animBg="1"/>
      <p:bldP spid="25" grpId="0" animBg="1"/>
    </p:bldLst>
  </p:timing>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C" id="{09BE9CD6-CE19-4F9E-B882-6CA13401E9B2}" vid="{540A69E1-69D4-4D26-9F84-98944983CB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rattle-2020">
  <a:themeElements>
    <a:clrScheme name="Brattle-2020">
      <a:dk1>
        <a:srgbClr val="000000"/>
      </a:dk1>
      <a:lt1>
        <a:srgbClr val="FFFFFF"/>
      </a:lt1>
      <a:dk2>
        <a:srgbClr val="002B54"/>
      </a:dk2>
      <a:lt2>
        <a:srgbClr val="494F56"/>
      </a:lt2>
      <a:accent1>
        <a:srgbClr val="1B3D6F"/>
      </a:accent1>
      <a:accent2>
        <a:srgbClr val="2297AA"/>
      </a:accent2>
      <a:accent3>
        <a:srgbClr val="37BA95"/>
      </a:accent3>
      <a:accent4>
        <a:srgbClr val="F3BD48"/>
      </a:accent4>
      <a:accent5>
        <a:srgbClr val="F26A25"/>
      </a:accent5>
      <a:accent6>
        <a:srgbClr val="CD3E71"/>
      </a:accent6>
      <a:hlink>
        <a:srgbClr val="2297AA"/>
      </a:hlink>
      <a:folHlink>
        <a:srgbClr val="CD3E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nk.potx" id="{CB00C19E-0C33-48C6-A469-55A0076D5C50}" vid="{1D737573-FE5E-437E-8A3D-2AD324463720}"/>
    </a:ext>
  </a:extLst>
</a:theme>
</file>

<file path=ppt/theme/theme5.xml><?xml version="1.0" encoding="utf-8"?>
<a:theme xmlns:a="http://schemas.openxmlformats.org/drawingml/2006/main" name="E3 Avant Garde">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Default Theme" id="{D2FCC78E-8B1E-4AF0-A689-9507B1021D59}" vid="{1B49CFBE-B38A-45E1-9323-0591D167377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1228</TotalTime>
  <Words>1953</Words>
  <Application>Microsoft Office PowerPoint</Application>
  <PresentationFormat>Custom</PresentationFormat>
  <Paragraphs>273</Paragraphs>
  <Slides>16</Slides>
  <Notes>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16</vt:i4>
      </vt:variant>
    </vt:vector>
  </HeadingPairs>
  <TitlesOfParts>
    <vt:vector size="34" baseType="lpstr">
      <vt:lpstr>Aptos Narrow</vt:lpstr>
      <vt:lpstr>Arial</vt:lpstr>
      <vt:lpstr>Arial Black</vt:lpstr>
      <vt:lpstr>Calibri</vt:lpstr>
      <vt:lpstr>Calibri Light</vt:lpstr>
      <vt:lpstr>Century Gothic</vt:lpstr>
      <vt:lpstr>Courier New</vt:lpstr>
      <vt:lpstr>Liberation Sans</vt:lpstr>
      <vt:lpstr>Liberation Serif</vt:lpstr>
      <vt:lpstr>Tw Cen MT</vt:lpstr>
      <vt:lpstr>Wingdings</vt:lpstr>
      <vt:lpstr>Wingdings 2</vt:lpstr>
      <vt:lpstr>Wingdings 3</vt:lpstr>
      <vt:lpstr>Title Slide</vt:lpstr>
      <vt:lpstr>PUC</vt:lpstr>
      <vt:lpstr>Office Theme</vt:lpstr>
      <vt:lpstr>Brattle-2020</vt:lpstr>
      <vt:lpstr>E3 Avant Garde</vt:lpstr>
      <vt:lpstr>Concurrent Session The RPS in New England After 25 Years:  Just Getting Started, or Time for Something Different?</vt:lpstr>
      <vt:lpstr>Renewable Portfolio Standards in New England</vt:lpstr>
      <vt:lpstr>Renewable Portfolio Standards in New England</vt:lpstr>
      <vt:lpstr>Estimated 2023 Cost of RPS Compliance</vt:lpstr>
      <vt:lpstr>Renewables Portfolio Standards: What are They Good For?</vt:lpstr>
      <vt:lpstr>What are Renewables Portfolio Standards good at?</vt:lpstr>
      <vt:lpstr>Clean energy attribute fundamentals: a review</vt:lpstr>
      <vt:lpstr>What are the limitations and issues with RPS policies?</vt:lpstr>
      <vt:lpstr>But do “attribute” purchases really save carbon?</vt:lpstr>
      <vt:lpstr>E3 publications related to clean energy market design</vt:lpstr>
      <vt:lpstr>Thank you!</vt:lpstr>
      <vt:lpstr>Western RPS and Clean Energy Laws</vt:lpstr>
      <vt:lpstr>Western Electricity Markets</vt:lpstr>
      <vt:lpstr>A brief history of the Forward Clean Energy Market (FCEM) </vt:lpstr>
      <vt:lpstr>FCEM: Design structured to attract investment at competitive prices</vt:lpstr>
      <vt:lpstr>What is the role of FCEM compared to other policies &amp; contracts?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SPONSORS</dc:title>
  <dc:creator>admin</dc:creator>
  <cp:lastModifiedBy>Twigg George</cp:lastModifiedBy>
  <cp:revision>84</cp:revision>
  <cp:lastPrinted>2021-10-13T14:34:46Z</cp:lastPrinted>
  <dcterms:created xsi:type="dcterms:W3CDTF">2015-05-29T17:28:20Z</dcterms:created>
  <dcterms:modified xsi:type="dcterms:W3CDTF">2025-05-18T18:06:54Z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NECPUC</vt:lpwstr>
  </property>
  <property fmtid="{D5CDD505-2E9C-101B-9397-08002B2CF9AE}" pid="4" name="HiddenSlides">
    <vt:r8>0</vt:r8>
  </property>
  <property fmtid="{D5CDD505-2E9C-101B-9397-08002B2CF9AE}" pid="5" name="HyperlinksChanged">
    <vt:bool>false</vt:bool>
  </property>
  <property fmtid="{D5CDD505-2E9C-101B-9397-08002B2CF9AE}" pid="6" name="LinksUpToDate">
    <vt:bool>false</vt:bool>
  </property>
  <property fmtid="{D5CDD505-2E9C-101B-9397-08002B2CF9AE}" pid="7" name="MMClips">
    <vt:r8>0</vt:r8>
  </property>
  <property fmtid="{D5CDD505-2E9C-101B-9397-08002B2CF9AE}" pid="8" name="Notes">
    <vt:r8>0</vt:r8>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r8>1</vt:r8>
  </property>
</Properties>
</file>