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0" r:id="rId3"/>
  </p:sldMasterIdLst>
  <p:notesMasterIdLst>
    <p:notesMasterId r:id="rId15"/>
  </p:notesMasterIdLst>
  <p:handoutMasterIdLst>
    <p:handoutMasterId r:id="rId16"/>
  </p:handoutMasterIdLst>
  <p:sldIdLst>
    <p:sldId id="260" r:id="rId4"/>
    <p:sldId id="256" r:id="rId5"/>
    <p:sldId id="302" r:id="rId6"/>
    <p:sldId id="2147483061" r:id="rId7"/>
    <p:sldId id="314" r:id="rId8"/>
    <p:sldId id="309" r:id="rId9"/>
    <p:sldId id="257" r:id="rId10"/>
    <p:sldId id="266" r:id="rId11"/>
    <p:sldId id="277" r:id="rId12"/>
    <p:sldId id="300" r:id="rId13"/>
    <p:sldId id="276" r:id="rId14"/>
  </p:sldIdLst>
  <p:sldSz cx="32918400" cy="219456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193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 d="100"/>
          <a:sy n="24" d="100"/>
        </p:scale>
        <p:origin x="1334" y="1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57A75-F85C-2FDA-D7F4-B582D460DE90}"/>
              </a:ext>
            </a:extLst>
          </p:cNvPr>
          <p:cNvSpPr txBox="1">
            <a:spLocks noGrp="1"/>
          </p:cNvSpPr>
          <p:nvPr>
            <p:ph type="hdr" sz="quarter"/>
          </p:nvPr>
        </p:nvSpPr>
        <p:spPr>
          <a:xfrm>
            <a:off x="0" y="0"/>
            <a:ext cx="3043238" cy="465138"/>
          </a:xfrm>
          <a:prstGeom prst="rect">
            <a:avLst/>
          </a:prstGeom>
          <a:noFill/>
          <a:ln>
            <a:noFill/>
          </a:ln>
        </p:spPr>
        <p:txBody>
          <a:bodyPr vert="horz" wrap="none" lIns="82305" tIns="41153" rIns="82305" bIns="41153" anchorCtr="0" compatLnSpc="0">
            <a:noAutofit/>
          </a:bodyPr>
          <a:lstStyle>
            <a:lvl1pP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3" name="Date Placeholder 2">
            <a:extLst>
              <a:ext uri="{FF2B5EF4-FFF2-40B4-BE49-F238E27FC236}">
                <a16:creationId xmlns:a16="http://schemas.microsoft.com/office/drawing/2014/main" id="{733F04E1-01E4-8EFC-F897-3C082919DAF9}"/>
              </a:ext>
            </a:extLst>
          </p:cNvPr>
          <p:cNvSpPr txBox="1">
            <a:spLocks noGrp="1"/>
          </p:cNvSpPr>
          <p:nvPr>
            <p:ph type="dt" sz="quarter" idx="1"/>
          </p:nvPr>
        </p:nvSpPr>
        <p:spPr>
          <a:xfrm>
            <a:off x="3967163" y="0"/>
            <a:ext cx="3043237" cy="465138"/>
          </a:xfrm>
          <a:prstGeom prst="rect">
            <a:avLst/>
          </a:prstGeom>
          <a:noFill/>
          <a:ln>
            <a:noFill/>
          </a:ln>
        </p:spPr>
        <p:txBody>
          <a:bodyPr vert="horz" wrap="none" lIns="82305" tIns="41153" rIns="82305" bIns="41153" anchorCtr="0" compatLnSpc="0">
            <a:noAutofit/>
          </a:bodyPr>
          <a:lstStyle>
            <a:lvl1pPr algn="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4" name="Footer Placeholder 3">
            <a:extLst>
              <a:ext uri="{FF2B5EF4-FFF2-40B4-BE49-F238E27FC236}">
                <a16:creationId xmlns:a16="http://schemas.microsoft.com/office/drawing/2014/main" id="{3F320AE9-CE23-5F5D-E951-ADF6E0838F9B}"/>
              </a:ext>
            </a:extLst>
          </p:cNvPr>
          <p:cNvSpPr txBox="1">
            <a:spLocks noGrp="1"/>
          </p:cNvSpPr>
          <p:nvPr>
            <p:ph type="ftr" sz="quarter" idx="2"/>
          </p:nvPr>
        </p:nvSpPr>
        <p:spPr>
          <a:xfrm>
            <a:off x="0" y="8831263"/>
            <a:ext cx="3043238" cy="465137"/>
          </a:xfrm>
          <a:prstGeom prst="rect">
            <a:avLst/>
          </a:prstGeom>
          <a:noFill/>
          <a:ln>
            <a:noFill/>
          </a:ln>
        </p:spPr>
        <p:txBody>
          <a:bodyPr vert="horz" wrap="none" lIns="82305" tIns="41153" rIns="82305" bIns="41153" anchor="b" anchorCtr="0" compatLnSpc="0">
            <a:noAutofit/>
          </a:bodyPr>
          <a:lstStyle>
            <a:lvl1pP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5" name="Slide Number Placeholder 4">
            <a:extLst>
              <a:ext uri="{FF2B5EF4-FFF2-40B4-BE49-F238E27FC236}">
                <a16:creationId xmlns:a16="http://schemas.microsoft.com/office/drawing/2014/main" id="{DAB53449-CCD7-A0F3-2889-548A938AA368}"/>
              </a:ext>
            </a:extLst>
          </p:cNvPr>
          <p:cNvSpPr txBox="1">
            <a:spLocks noGrp="1"/>
          </p:cNvSpPr>
          <p:nvPr>
            <p:ph type="sldNum" sz="quarter" idx="3"/>
          </p:nvPr>
        </p:nvSpPr>
        <p:spPr>
          <a:xfrm>
            <a:off x="3967163" y="8831263"/>
            <a:ext cx="3043237" cy="465137"/>
          </a:xfrm>
          <a:prstGeom prst="rect">
            <a:avLst/>
          </a:prstGeom>
          <a:noFill/>
          <a:ln>
            <a:noFill/>
          </a:ln>
        </p:spPr>
        <p:txBody>
          <a:bodyPr vert="horz" wrap="none" lIns="82305" tIns="41153" rIns="82305" bIns="41153" numCol="1" anchor="b" anchorCtr="0" compatLnSpc="1">
            <a:prstTxWarp prst="textNoShape">
              <a:avLst/>
            </a:prstTxWarp>
            <a:noAutofit/>
          </a:bodyPr>
          <a:lstStyle>
            <a:lvl1pPr algn="r" eaLnBrk="1">
              <a:defRPr sz="1400">
                <a:latin typeface="Liberation Sans" pitchFamily="34" charset="0"/>
                <a:ea typeface="Microsoft YaHei" panose="020B0503020204020204" pitchFamily="34" charset="-122"/>
                <a:cs typeface="Lucida Sans" panose="020B0602030504020204" pitchFamily="34" charset="0"/>
              </a:defRPr>
            </a:lvl1pPr>
          </a:lstStyle>
          <a:p>
            <a:pPr>
              <a:defRPr/>
            </a:pPr>
            <a:fld id="{DAEFDB0F-9F8A-423F-9EA6-495033557A3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lide Image Placeholder 1">
            <a:extLst>
              <a:ext uri="{FF2B5EF4-FFF2-40B4-BE49-F238E27FC236}">
                <a16:creationId xmlns:a16="http://schemas.microsoft.com/office/drawing/2014/main" id="{5F065CEA-261B-C74F-BDF0-ADA4756C52AF}"/>
              </a:ext>
            </a:extLst>
          </p:cNvPr>
          <p:cNvSpPr>
            <a:spLocks noGrp="1" noRot="1" noChangeAspect="1" noChangeArrowheads="1"/>
          </p:cNvSpPr>
          <p:nvPr>
            <p:ph type="sldImg" idx="2"/>
          </p:nvPr>
        </p:nvSpPr>
        <p:spPr bwMode="auto">
          <a:xfrm>
            <a:off x="890588" y="706438"/>
            <a:ext cx="52292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E4F9E01F-0832-CE33-840D-9FEA49E88FE9}"/>
              </a:ext>
            </a:extLst>
          </p:cNvPr>
          <p:cNvSpPr txBox="1">
            <a:spLocks noGrp="1"/>
          </p:cNvSpPr>
          <p:nvPr>
            <p:ph type="body" sz="quarter" idx="3"/>
          </p:nvPr>
        </p:nvSpPr>
        <p:spPr>
          <a:xfrm>
            <a:off x="701675" y="4414838"/>
            <a:ext cx="5607050" cy="4183062"/>
          </a:xfrm>
          <a:prstGeom prst="rect">
            <a:avLst/>
          </a:prstGeom>
          <a:noFill/>
          <a:ln>
            <a:noFill/>
          </a:ln>
        </p:spPr>
        <p:txBody>
          <a:bodyPr lIns="0" tIns="0" rIns="0" bIns="0"/>
          <a:lstStyle/>
          <a:p>
            <a:pPr lvl="0"/>
            <a:endParaRPr lang="en-US" noProof="0"/>
          </a:p>
        </p:txBody>
      </p:sp>
      <p:sp>
        <p:nvSpPr>
          <p:cNvPr id="4" name="Header Placeholder 3">
            <a:extLst>
              <a:ext uri="{FF2B5EF4-FFF2-40B4-BE49-F238E27FC236}">
                <a16:creationId xmlns:a16="http://schemas.microsoft.com/office/drawing/2014/main" id="{6F78AC58-211C-E34F-DDB4-A12E1014A44C}"/>
              </a:ext>
            </a:extLst>
          </p:cNvPr>
          <p:cNvSpPr txBox="1">
            <a:spLocks noGrp="1"/>
          </p:cNvSpPr>
          <p:nvPr>
            <p:ph type="hdr" sz="quarter"/>
          </p:nvPr>
        </p:nvSpPr>
        <p:spPr>
          <a:xfrm>
            <a:off x="0" y="0"/>
            <a:ext cx="3043238" cy="465138"/>
          </a:xfrm>
          <a:prstGeom prst="rect">
            <a:avLst/>
          </a:prstGeom>
          <a:noFill/>
          <a:ln>
            <a:noFill/>
          </a:ln>
        </p:spPr>
        <p:txBody>
          <a:bodyPr lIns="0" tIns="0" rIns="0" bIns="0" anchorCtr="0">
            <a:noAutofit/>
          </a:bodyPr>
          <a:lstStyle>
            <a:lvl1pPr lvl="0"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5" name="Date Placeholder 4">
            <a:extLst>
              <a:ext uri="{FF2B5EF4-FFF2-40B4-BE49-F238E27FC236}">
                <a16:creationId xmlns:a16="http://schemas.microsoft.com/office/drawing/2014/main" id="{B6FF6F1E-E48D-E972-5B18-E3645339B427}"/>
              </a:ext>
            </a:extLst>
          </p:cNvPr>
          <p:cNvSpPr txBox="1">
            <a:spLocks noGrp="1"/>
          </p:cNvSpPr>
          <p:nvPr>
            <p:ph type="dt" idx="1"/>
          </p:nvPr>
        </p:nvSpPr>
        <p:spPr>
          <a:xfrm>
            <a:off x="3967163" y="0"/>
            <a:ext cx="3043237" cy="465138"/>
          </a:xfrm>
          <a:prstGeom prst="rect">
            <a:avLst/>
          </a:prstGeom>
          <a:noFill/>
          <a:ln>
            <a:noFill/>
          </a:ln>
        </p:spPr>
        <p:txBody>
          <a:bodyPr lIns="0" tIns="0" rIns="0" bIns="0" anchorCtr="0">
            <a:noAutofit/>
          </a:bodyPr>
          <a:lstStyle>
            <a:lvl1pPr lvl="0" algn="r"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6" name="Footer Placeholder 5">
            <a:extLst>
              <a:ext uri="{FF2B5EF4-FFF2-40B4-BE49-F238E27FC236}">
                <a16:creationId xmlns:a16="http://schemas.microsoft.com/office/drawing/2014/main" id="{CF86D886-B084-4846-076D-016FAB5846D4}"/>
              </a:ext>
            </a:extLst>
          </p:cNvPr>
          <p:cNvSpPr txBox="1">
            <a:spLocks noGrp="1"/>
          </p:cNvSpPr>
          <p:nvPr>
            <p:ph type="ftr" sz="quarter" idx="4"/>
          </p:nvPr>
        </p:nvSpPr>
        <p:spPr>
          <a:xfrm>
            <a:off x="0" y="8831263"/>
            <a:ext cx="3043238" cy="465137"/>
          </a:xfrm>
          <a:prstGeom prst="rect">
            <a:avLst/>
          </a:prstGeom>
          <a:noFill/>
          <a:ln>
            <a:noFill/>
          </a:ln>
        </p:spPr>
        <p:txBody>
          <a:bodyPr lIns="0" tIns="0" rIns="0" bIns="0" anchor="b" anchorCtr="0">
            <a:noAutofit/>
          </a:bodyPr>
          <a:lstStyle>
            <a:lvl1pPr lvl="0"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7" name="Slide Number Placeholder 6">
            <a:extLst>
              <a:ext uri="{FF2B5EF4-FFF2-40B4-BE49-F238E27FC236}">
                <a16:creationId xmlns:a16="http://schemas.microsoft.com/office/drawing/2014/main" id="{A3305534-1C4E-D05F-FE96-697CF7A49597}"/>
              </a:ext>
            </a:extLst>
          </p:cNvPr>
          <p:cNvSpPr txBox="1">
            <a:spLocks noGrp="1"/>
          </p:cNvSpPr>
          <p:nvPr>
            <p:ph type="sldNum" sz="quarter" idx="5"/>
          </p:nvPr>
        </p:nvSpPr>
        <p:spPr>
          <a:xfrm>
            <a:off x="3967163" y="8831263"/>
            <a:ext cx="3043237" cy="465137"/>
          </a:xfrm>
          <a:prstGeom prst="rect">
            <a:avLst/>
          </a:prstGeom>
          <a:noFill/>
          <a:ln>
            <a:noFill/>
          </a:ln>
        </p:spPr>
        <p:txBody>
          <a:bodyPr vert="horz" wrap="square" lIns="0" tIns="0" rIns="0" bIns="0" numCol="1" anchor="b" anchorCtr="0" compatLnSpc="1">
            <a:prstTxWarp prst="textNoShape">
              <a:avLst/>
            </a:prstTxWarp>
            <a:noAutofit/>
          </a:bodyPr>
          <a:lstStyle>
            <a:lvl1pPr algn="r" eaLnBrk="1">
              <a:defRPr sz="1300">
                <a:latin typeface="Liberation Serif" pitchFamily="18" charset="0"/>
                <a:ea typeface="Segoe UI" panose="020B0502040204020203" pitchFamily="34" charset="0"/>
                <a:cs typeface="Tahoma" panose="020B0604030504040204" pitchFamily="34" charset="0"/>
              </a:defRPr>
            </a:lvl1pPr>
          </a:lstStyle>
          <a:p>
            <a:pPr>
              <a:defRPr/>
            </a:pPr>
            <a:fld id="{13E43815-FE05-4DB7-AAA1-12CB4C06DD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marL="740028" indent="-740028" algn="l" rtl="0" eaLnBrk="0" fontAlgn="base" hangingPunct="0">
      <a:spcBef>
        <a:spcPct val="30000"/>
      </a:spcBef>
      <a:spcAft>
        <a:spcPct val="0"/>
      </a:spcAft>
      <a:defRPr lang="en-US" sz="6857" kern="1200">
        <a:solidFill>
          <a:schemeClr val="tx1"/>
        </a:solidFill>
        <a:highlight>
          <a:scrgbClr r="0" g="0" b="0">
            <a:alpha val="0"/>
          </a:scrgbClr>
        </a:highlight>
        <a:latin typeface="Liberation Sans" pitchFamily="18"/>
        <a:ea typeface="Microsoft YaHei" pitchFamily="2"/>
      </a:defRPr>
    </a:lvl1pPr>
    <a:lvl2pPr marL="2546570" indent="-97945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2pPr>
    <a:lvl3pPr marL="3917798"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3pPr>
    <a:lvl4pPr marL="5484918"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4pPr>
    <a:lvl5pPr marL="7052037"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5pPr>
    <a:lvl6pPr marL="7835597" algn="l" defTabSz="3134239" rtl="0" eaLnBrk="1" latinLnBrk="0" hangingPunct="1">
      <a:defRPr sz="4114" kern="1200">
        <a:solidFill>
          <a:schemeClr val="tx1"/>
        </a:solidFill>
        <a:latin typeface="+mn-lt"/>
        <a:ea typeface="+mn-ea"/>
        <a:cs typeface="+mn-cs"/>
      </a:defRPr>
    </a:lvl6pPr>
    <a:lvl7pPr marL="9402716" algn="l" defTabSz="3134239" rtl="0" eaLnBrk="1" latinLnBrk="0" hangingPunct="1">
      <a:defRPr sz="4114" kern="1200">
        <a:solidFill>
          <a:schemeClr val="tx1"/>
        </a:solidFill>
        <a:latin typeface="+mn-lt"/>
        <a:ea typeface="+mn-ea"/>
        <a:cs typeface="+mn-cs"/>
      </a:defRPr>
    </a:lvl7pPr>
    <a:lvl8pPr marL="10969835" algn="l" defTabSz="3134239" rtl="0" eaLnBrk="1" latinLnBrk="0" hangingPunct="1">
      <a:defRPr sz="4114" kern="1200">
        <a:solidFill>
          <a:schemeClr val="tx1"/>
        </a:solidFill>
        <a:latin typeface="+mn-lt"/>
        <a:ea typeface="+mn-ea"/>
        <a:cs typeface="+mn-cs"/>
      </a:defRPr>
    </a:lvl8pPr>
    <a:lvl9pPr marL="12536955" algn="l" defTabSz="3134239" rtl="0" eaLnBrk="1" latinLnBrk="0" hangingPunct="1">
      <a:defRPr sz="411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4968452-953C-4262-81E2-591F27B79876}"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B0AC04-36D5-46EC-97DA-3EFB6C3A474B}" type="slidenum">
              <a:rPr lang="en-US" altLang="en-US" smtClean="0"/>
              <a:pPr>
                <a:defRPr/>
              </a:pPr>
              <a:t>‹#›</a:t>
            </a:fld>
            <a:endParaRPr lang="en-US" altLang="en-US"/>
          </a:p>
        </p:txBody>
      </p:sp>
    </p:spTree>
    <p:extLst>
      <p:ext uri="{BB962C8B-B14F-4D97-AF65-F5344CB8AC3E}">
        <p14:creationId xmlns:p14="http://schemas.microsoft.com/office/powerpoint/2010/main" val="274630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04AC21-42FB-482D-8DAB-FAA404C63FCE}"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1CC26F-4323-41DC-A702-115B86A3D286}" type="slidenum">
              <a:rPr lang="en-US" altLang="en-US" smtClean="0"/>
              <a:pPr>
                <a:defRPr/>
              </a:pPr>
              <a:t>‹#›</a:t>
            </a:fld>
            <a:endParaRPr lang="en-US" altLang="en-US"/>
          </a:p>
        </p:txBody>
      </p:sp>
    </p:spTree>
    <p:extLst>
      <p:ext uri="{BB962C8B-B14F-4D97-AF65-F5344CB8AC3E}">
        <p14:creationId xmlns:p14="http://schemas.microsoft.com/office/powerpoint/2010/main" val="3740814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C3CCCFD-9ED6-4A9B-A1E5-7335E52BD436}"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10809B-F3AA-4765-8A0B-DC684BD92051}" type="slidenum">
              <a:rPr lang="en-US" altLang="en-US" smtClean="0"/>
              <a:pPr>
                <a:defRPr/>
              </a:pPr>
              <a:t>‹#›</a:t>
            </a:fld>
            <a:endParaRPr lang="en-US" altLang="en-US"/>
          </a:p>
        </p:txBody>
      </p:sp>
    </p:spTree>
    <p:extLst>
      <p:ext uri="{BB962C8B-B14F-4D97-AF65-F5344CB8AC3E}">
        <p14:creationId xmlns:p14="http://schemas.microsoft.com/office/powerpoint/2010/main" val="131375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178E7F-FF92-F00E-28D5-CA0D5C7753D9}"/>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Subtitle 2">
            <a:extLst>
              <a:ext uri="{FF2B5EF4-FFF2-40B4-BE49-F238E27FC236}">
                <a16:creationId xmlns:a16="http://schemas.microsoft.com/office/drawing/2014/main" id="{013F1D40-3ABE-EB4E-B1FF-8C4933216BF0}"/>
              </a:ext>
            </a:extLst>
          </p:cNvPr>
          <p:cNvSpPr>
            <a:spLocks noGrp="1"/>
          </p:cNvSpPr>
          <p:nvPr>
            <p:ph type="subTitle" idx="1" hasCustomPrompt="1"/>
          </p:nvPr>
        </p:nvSpPr>
        <p:spPr>
          <a:xfrm>
            <a:off x="1410788" y="11702398"/>
            <a:ext cx="29244467" cy="8220765"/>
          </a:xfrm>
          <a:prstGeom prst="rect">
            <a:avLst/>
          </a:prstGeom>
        </p:spPr>
        <p:txBody>
          <a:bodyPr>
            <a:noAutofit/>
          </a:bodyPr>
          <a:lstStyle>
            <a:lvl1pPr marL="0" indent="0" algn="l">
              <a:buNone/>
              <a:defRPr sz="22950" b="0" i="0" spc="0">
                <a:solidFill>
                  <a:schemeClr val="bg2"/>
                </a:solidFill>
                <a:latin typeface="Arial" panose="020B0604020202020204" pitchFamily="34" charset="0"/>
                <a:cs typeface="Arial" panose="020B0604020202020204" pitchFamily="34" charset="0"/>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
        <p:nvSpPr>
          <p:cNvPr id="8" name="Rectangle 7">
            <a:extLst>
              <a:ext uri="{FF2B5EF4-FFF2-40B4-BE49-F238E27FC236}">
                <a16:creationId xmlns:a16="http://schemas.microsoft.com/office/drawing/2014/main" id="{A190F21F-9084-2AB0-FE64-7F0614D189F9}"/>
              </a:ext>
            </a:extLst>
          </p:cNvPr>
          <p:cNvSpPr/>
          <p:nvPr userDrawn="1"/>
        </p:nvSpPr>
        <p:spPr>
          <a:xfrm>
            <a:off x="871369" y="1376981"/>
            <a:ext cx="31224072"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5" name="Picture 4">
            <a:extLst>
              <a:ext uri="{FF2B5EF4-FFF2-40B4-BE49-F238E27FC236}">
                <a16:creationId xmlns:a16="http://schemas.microsoft.com/office/drawing/2014/main" id="{64DAA615-B14F-B751-5137-C4AF939649DC}"/>
              </a:ext>
            </a:extLst>
          </p:cNvPr>
          <p:cNvPicPr>
            <a:picLocks noChangeAspect="1"/>
          </p:cNvPicPr>
          <p:nvPr userDrawn="1"/>
        </p:nvPicPr>
        <p:blipFill>
          <a:blip r:embed="rId2"/>
          <a:stretch>
            <a:fillRect/>
          </a:stretch>
        </p:blipFill>
        <p:spPr>
          <a:xfrm>
            <a:off x="1701243" y="3143621"/>
            <a:ext cx="8084372" cy="1829795"/>
          </a:xfrm>
          <a:prstGeom prst="rect">
            <a:avLst/>
          </a:prstGeom>
        </p:spPr>
      </p:pic>
    </p:spTree>
    <p:extLst>
      <p:ext uri="{BB962C8B-B14F-4D97-AF65-F5344CB8AC3E}">
        <p14:creationId xmlns:p14="http://schemas.microsoft.com/office/powerpoint/2010/main" val="4044754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1595781" cy="3105277"/>
          </a:xfrm>
          <a:noFill/>
        </p:spPr>
        <p:txBody>
          <a:bodyPr>
            <a:noAutofit/>
          </a:bodyPr>
          <a:lstStyle>
            <a:lvl1pPr>
              <a:defRPr sz="12960">
                <a:solidFill>
                  <a:schemeClr val="bg2"/>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976723C2-F963-DB91-6A8D-FC90C896F191}"/>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9C6804A8-79BC-3725-3EFD-B0DE8A30D561}"/>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7" name="Slide Number Placeholder 5">
            <a:extLst>
              <a:ext uri="{FF2B5EF4-FFF2-40B4-BE49-F238E27FC236}">
                <a16:creationId xmlns:a16="http://schemas.microsoft.com/office/drawing/2014/main" id="{70711672-8454-C0CE-7F44-23E7A2A7F6B7}"/>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pic>
        <p:nvPicPr>
          <p:cNvPr id="5" name="Picture 4">
            <a:extLst>
              <a:ext uri="{FF2B5EF4-FFF2-40B4-BE49-F238E27FC236}">
                <a16:creationId xmlns:a16="http://schemas.microsoft.com/office/drawing/2014/main" id="{48D54801-DB75-11A5-81E1-2E326320771B}"/>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36285666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Slide L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2" y="16164264"/>
            <a:ext cx="30481002" cy="3105277"/>
          </a:xfrm>
          <a:noFill/>
        </p:spPr>
        <p:txBody>
          <a:bodyPr>
            <a:noAutofit/>
          </a:bodyPr>
          <a:lstStyle>
            <a:lvl1pPr>
              <a:defRPr sz="12960">
                <a:solidFill>
                  <a:schemeClr val="tx1"/>
                </a:solidFill>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533B312E-E705-7EAA-2D00-0A2A36E3C30D}"/>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9" name="Straight Connector 18">
            <a:extLst>
              <a:ext uri="{FF2B5EF4-FFF2-40B4-BE49-F238E27FC236}">
                <a16:creationId xmlns:a16="http://schemas.microsoft.com/office/drawing/2014/main" id="{6E675578-70FA-E626-54C5-8BFD5EA5322F}"/>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1" name="Slide Number Placeholder 5">
            <a:extLst>
              <a:ext uri="{FF2B5EF4-FFF2-40B4-BE49-F238E27FC236}">
                <a16:creationId xmlns:a16="http://schemas.microsoft.com/office/drawing/2014/main" id="{3E0DCCD6-347D-6E2D-2709-C0FC68D3C4C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8" name="Picture 7">
            <a:extLst>
              <a:ext uri="{FF2B5EF4-FFF2-40B4-BE49-F238E27FC236}">
                <a16:creationId xmlns:a16="http://schemas.microsoft.com/office/drawing/2014/main" id="{5D29D300-B4BA-5CE1-37B3-A0FDE7090768}"/>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421829538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Slide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2" y="16164264"/>
            <a:ext cx="31022833" cy="3105277"/>
          </a:xfrm>
          <a:noFill/>
        </p:spPr>
        <p:txBody>
          <a:bodyPr>
            <a:noAutofit/>
          </a:bodyPr>
          <a:lstStyle>
            <a:lvl1pPr>
              <a:defRPr sz="12960">
                <a:solidFill>
                  <a:schemeClr val="bg1"/>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702B5057-C56A-C8E1-F68D-DFA51A709868}"/>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1" name="Straight Connector 10">
            <a:extLst>
              <a:ext uri="{FF2B5EF4-FFF2-40B4-BE49-F238E27FC236}">
                <a16:creationId xmlns:a16="http://schemas.microsoft.com/office/drawing/2014/main" id="{B26519DF-4228-9FDB-AC07-F58CFA1EB84F}"/>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3" name="Slide Number Placeholder 5">
            <a:extLst>
              <a:ext uri="{FF2B5EF4-FFF2-40B4-BE49-F238E27FC236}">
                <a16:creationId xmlns:a16="http://schemas.microsoft.com/office/drawing/2014/main" id="{23CEDBEF-F1F1-9A77-AC41-98834E0705C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pic>
        <p:nvPicPr>
          <p:cNvPr id="4" name="Picture 3">
            <a:extLst>
              <a:ext uri="{FF2B5EF4-FFF2-40B4-BE49-F238E27FC236}">
                <a16:creationId xmlns:a16="http://schemas.microsoft.com/office/drawing/2014/main" id="{D20C5311-FA09-FDB2-27C9-FF01678F49E3}"/>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375052225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Slide Lt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0377082" cy="3105277"/>
          </a:xfrm>
          <a:noFill/>
        </p:spPr>
        <p:txBody>
          <a:bodyPr>
            <a:noAutofit/>
          </a:bodyPr>
          <a:lstStyle>
            <a:lvl1pPr>
              <a:defRPr sz="12960">
                <a:solidFill>
                  <a:schemeClr val="tx1"/>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CA7E3D40-D82E-1698-D52E-0AD2F8B53987}"/>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7" name="Slide Number Placeholder 5">
            <a:extLst>
              <a:ext uri="{FF2B5EF4-FFF2-40B4-BE49-F238E27FC236}">
                <a16:creationId xmlns:a16="http://schemas.microsoft.com/office/drawing/2014/main" id="{1C0C4F82-B094-0F49-B33E-006DC7EF910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4" name="Picture 3">
            <a:extLst>
              <a:ext uri="{FF2B5EF4-FFF2-40B4-BE49-F238E27FC236}">
                <a16:creationId xmlns:a16="http://schemas.microsoft.com/office/drawing/2014/main" id="{9D0F4A1B-60FB-D389-AEC2-E5A3195C5FFE}"/>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383773374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Slide Med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0377082" cy="3105277"/>
          </a:xfrm>
          <a:noFill/>
        </p:spPr>
        <p:txBody>
          <a:bodyPr>
            <a:normAutofit/>
          </a:bodyPr>
          <a:lstStyle>
            <a:lvl1pPr>
              <a:defRPr sz="12960">
                <a:solidFill>
                  <a:schemeClr val="tx1"/>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6" name="Slide Number Placeholder 5">
            <a:extLst>
              <a:ext uri="{FF2B5EF4-FFF2-40B4-BE49-F238E27FC236}">
                <a16:creationId xmlns:a16="http://schemas.microsoft.com/office/drawing/2014/main" id="{ECE49B9F-A129-1AF1-8A0E-C78448C69E65}"/>
              </a:ext>
            </a:extLst>
          </p:cNvPr>
          <p:cNvSpPr txBox="1">
            <a:spLocks/>
          </p:cNvSpPr>
          <p:nvPr userDrawn="1"/>
        </p:nvSpPr>
        <p:spPr>
          <a:xfrm>
            <a:off x="30727076" y="21649771"/>
            <a:ext cx="1488027" cy="798032"/>
          </a:xfrm>
          <a:prstGeom prst="rect">
            <a:avLst/>
          </a:prstGeom>
        </p:spPr>
        <p:txBody>
          <a:bodyPr vert="horz" lIns="246888" tIns="123444" rIns="246888" bIns="123444"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EEE30-3E87-0847-86FC-9E2376AB7965}" type="slidenum">
              <a:rPr lang="en-US" sz="3240" smtClean="0"/>
              <a:pPr/>
              <a:t>‹#›</a:t>
            </a:fld>
            <a:endParaRPr lang="en-US" sz="3240"/>
          </a:p>
        </p:txBody>
      </p:sp>
      <p:cxnSp>
        <p:nvCxnSpPr>
          <p:cNvPr id="8" name="Straight Connector 7">
            <a:extLst>
              <a:ext uri="{FF2B5EF4-FFF2-40B4-BE49-F238E27FC236}">
                <a16:creationId xmlns:a16="http://schemas.microsoft.com/office/drawing/2014/main" id="{BBDBFD74-9E32-D83B-CD16-4EE0CA77D77F}"/>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9" name="Slide Number Placeholder 5">
            <a:extLst>
              <a:ext uri="{FF2B5EF4-FFF2-40B4-BE49-F238E27FC236}">
                <a16:creationId xmlns:a16="http://schemas.microsoft.com/office/drawing/2014/main" id="{CF626F09-ACA0-B540-1B01-91226CC5AF8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4" name="Picture 3">
            <a:extLst>
              <a:ext uri="{FF2B5EF4-FFF2-40B4-BE49-F238E27FC236}">
                <a16:creationId xmlns:a16="http://schemas.microsoft.com/office/drawing/2014/main" id="{8D532B65-6406-6B6F-8181-0F8F366D2DC5}"/>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4146124305"/>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Title Slide Dk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1304100" cy="3105277"/>
          </a:xfrm>
          <a:noFill/>
        </p:spPr>
        <p:txBody>
          <a:bodyPr>
            <a:noAutofit/>
          </a:bodyPr>
          <a:lstStyle>
            <a:lvl1pPr>
              <a:defRPr sz="12960">
                <a:solidFill>
                  <a:schemeClr val="bg1"/>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90C1D53B-D0D9-E9F7-CE9A-D8C96FFCA479}"/>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8" name="Slide Number Placeholder 5">
            <a:extLst>
              <a:ext uri="{FF2B5EF4-FFF2-40B4-BE49-F238E27FC236}">
                <a16:creationId xmlns:a16="http://schemas.microsoft.com/office/drawing/2014/main" id="{8311FB1D-0FEA-2591-52C1-8C0F0C29C28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pic>
        <p:nvPicPr>
          <p:cNvPr id="4" name="Picture 3">
            <a:extLst>
              <a:ext uri="{FF2B5EF4-FFF2-40B4-BE49-F238E27FC236}">
                <a16:creationId xmlns:a16="http://schemas.microsoft.com/office/drawing/2014/main" id="{02191DAE-C6B6-C0B9-7330-81F4DA0EB280}"/>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06502386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D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858C99-2BA1-A9A7-ED44-976EE37CDE0D}"/>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381400" y="4677880"/>
            <a:ext cx="30432772" cy="14983325"/>
          </a:xfrm>
          <a:prstGeom prst="rect">
            <a:avLst/>
          </a:prstGeom>
        </p:spPr>
        <p:txBody>
          <a:bodyPr/>
          <a:lstStyle>
            <a:lvl1pPr marL="617220" indent="-617220">
              <a:buClr>
                <a:schemeClr val="bg1"/>
              </a:buClr>
              <a:buFont typeface="Arial" panose="020B0604020202020204" pitchFamily="34" charset="0"/>
              <a:buChar char="•"/>
              <a:defRPr b="0" i="0" spc="-189" baseline="0">
                <a:solidFill>
                  <a:schemeClr val="bg1"/>
                </a:solidFill>
                <a:latin typeface="Arial" panose="020B0604020202020204" pitchFamily="34" charset="0"/>
                <a:cs typeface="Arial" panose="020B0604020202020204" pitchFamily="34" charset="0"/>
              </a:defRPr>
            </a:lvl1pPr>
            <a:lvl2pPr marL="1234440" indent="0">
              <a:lnSpc>
                <a:spcPct val="100000"/>
              </a:lnSpc>
              <a:buClr>
                <a:schemeClr val="bg1"/>
              </a:buClr>
              <a:buFontTx/>
              <a:buNone/>
              <a:defRPr b="0" i="0" spc="-189" baseline="0">
                <a:solidFill>
                  <a:schemeClr val="bg1"/>
                </a:solidFill>
                <a:latin typeface="Arial" panose="020B0604020202020204" pitchFamily="34" charset="0"/>
                <a:cs typeface="Arial" panose="020B0604020202020204" pitchFamily="34" charset="0"/>
              </a:defRPr>
            </a:lvl2pPr>
            <a:lvl3pPr marL="2468880" indent="0">
              <a:lnSpc>
                <a:spcPct val="100000"/>
              </a:lnSpc>
              <a:buClr>
                <a:schemeClr val="bg1"/>
              </a:buClr>
              <a:buFontTx/>
              <a:buNone/>
              <a:defRPr b="0" i="0" spc="-189" baseline="0">
                <a:solidFill>
                  <a:schemeClr val="bg1"/>
                </a:solidFill>
                <a:latin typeface="Arial" panose="020B0604020202020204" pitchFamily="34" charset="0"/>
                <a:cs typeface="Arial" panose="020B0604020202020204" pitchFamily="34" charset="0"/>
              </a:defRPr>
            </a:lvl3pPr>
            <a:lvl4pPr marL="3703320" indent="0">
              <a:lnSpc>
                <a:spcPct val="100000"/>
              </a:lnSpc>
              <a:buClr>
                <a:schemeClr val="bg1"/>
              </a:buClr>
              <a:buFontTx/>
              <a:buNone/>
              <a:defRPr b="0" i="0" spc="-189" baseline="0">
                <a:solidFill>
                  <a:schemeClr val="bg1"/>
                </a:solidFill>
                <a:latin typeface="Arial" panose="020B0604020202020204" pitchFamily="34" charset="0"/>
                <a:cs typeface="Arial" panose="020B0604020202020204" pitchFamily="34" charset="0"/>
              </a:defRPr>
            </a:lvl4pPr>
            <a:lvl5pPr marL="4937760" indent="0">
              <a:lnSpc>
                <a:spcPct val="100000"/>
              </a:lnSpc>
              <a:buClr>
                <a:schemeClr val="bg1"/>
              </a:buClr>
              <a:buFontTx/>
              <a:buNone/>
              <a:defRPr b="0" i="0" spc="-189" baseline="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81399" y="1439477"/>
            <a:ext cx="30481005" cy="3105277"/>
          </a:xfrm>
          <a:noFill/>
        </p:spPr>
        <p:txBody>
          <a:bodyPr>
            <a:noAutofit/>
          </a:bodyPr>
          <a:lstStyle>
            <a:lvl1pPr>
              <a:defRPr sz="12960" b="0" i="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3023EEED-77EA-DCE9-CE28-AB366966B807}"/>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FEF8EDCE-0D57-968C-08B6-0EA486A9CD76}"/>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3" name="Slide Number Placeholder 5">
            <a:extLst>
              <a:ext uri="{FF2B5EF4-FFF2-40B4-BE49-F238E27FC236}">
                <a16:creationId xmlns:a16="http://schemas.microsoft.com/office/drawing/2014/main" id="{9DE3389C-617E-EF7F-FE79-1690CBF36CEB}"/>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pic>
        <p:nvPicPr>
          <p:cNvPr id="3" name="Picture 2">
            <a:extLst>
              <a:ext uri="{FF2B5EF4-FFF2-40B4-BE49-F238E27FC236}">
                <a16:creationId xmlns:a16="http://schemas.microsoft.com/office/drawing/2014/main" id="{FE9A1C27-A5CD-8BFE-EDCB-FFAE11057853}"/>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2200574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D2E04FA-7743-4D5B-9282-18D2105B3DD8}"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20907-A64A-41DA-8333-5FE4DE576329}" type="slidenum">
              <a:rPr lang="en-US" altLang="en-US" smtClean="0"/>
              <a:pPr>
                <a:defRPr/>
              </a:pPr>
              <a:t>‹#›</a:t>
            </a:fld>
            <a:endParaRPr lang="en-US" altLang="en-US"/>
          </a:p>
        </p:txBody>
      </p:sp>
    </p:spTree>
    <p:extLst>
      <p:ext uri="{BB962C8B-B14F-4D97-AF65-F5344CB8AC3E}">
        <p14:creationId xmlns:p14="http://schemas.microsoft.com/office/powerpoint/2010/main" val="3661915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322615" y="4677880"/>
            <a:ext cx="30491556" cy="14983325"/>
          </a:xfrm>
          <a:prstGeom prst="rect">
            <a:avLst/>
          </a:prstGeom>
        </p:spPr>
        <p:txBody>
          <a:bodyPr/>
          <a:lstStyle>
            <a:lvl1pPr>
              <a:buClr>
                <a:schemeClr val="bg1"/>
              </a:buClr>
              <a:defRPr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bg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bg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bg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bg1"/>
                </a:solidFill>
                <a:latin typeface="+mj-lt"/>
                <a:cs typeface="Arial Nova Cond"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15" y="1439477"/>
            <a:ext cx="30481005" cy="3105277"/>
          </a:xfrm>
          <a:noFill/>
        </p:spPr>
        <p:txBody>
          <a:bodyPr>
            <a:noAutofit/>
          </a:bodyPr>
          <a:lstStyle>
            <a:lvl1pPr>
              <a:defRPr sz="12960">
                <a:solidFill>
                  <a:schemeClr val="bg1"/>
                </a:solidFill>
                <a:latin typeface="+mj-lt"/>
              </a:defRPr>
            </a:lvl1pPr>
          </a:lstStyle>
          <a:p>
            <a:r>
              <a:rPr lang="en-US"/>
              <a:t>Click to edit master title style</a:t>
            </a:r>
          </a:p>
        </p:txBody>
      </p:sp>
      <p:cxnSp>
        <p:nvCxnSpPr>
          <p:cNvPr id="4" name="Straight Connector 3">
            <a:extLst>
              <a:ext uri="{FF2B5EF4-FFF2-40B4-BE49-F238E27FC236}">
                <a16:creationId xmlns:a16="http://schemas.microsoft.com/office/drawing/2014/main" id="{4DCEA31B-36EA-FE6E-041B-6F4C6F0966A5}"/>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6D6D6F26-02BF-ED22-3285-7A23860DA117}"/>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8" name="Slide Number Placeholder 5">
            <a:extLst>
              <a:ext uri="{FF2B5EF4-FFF2-40B4-BE49-F238E27FC236}">
                <a16:creationId xmlns:a16="http://schemas.microsoft.com/office/drawing/2014/main" id="{4277B103-30BD-0306-8FD7-025753D7B55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pic>
        <p:nvPicPr>
          <p:cNvPr id="5" name="Picture 4">
            <a:extLst>
              <a:ext uri="{FF2B5EF4-FFF2-40B4-BE49-F238E27FC236}">
                <a16:creationId xmlns:a16="http://schemas.microsoft.com/office/drawing/2014/main" id="{E56E6CF7-DC08-004B-FCC8-F2BD10F960A9}"/>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356035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L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35827D-C082-C322-B844-1E255F1F0EE9}"/>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293223" y="4677880"/>
            <a:ext cx="30520949" cy="14983325"/>
          </a:xfrm>
          <a:prstGeom prst="rect">
            <a:avLst/>
          </a:prstGeom>
        </p:spPr>
        <p:txBody>
          <a:bodyPr/>
          <a:lstStyle>
            <a:lvl1pPr>
              <a:buClr>
                <a:schemeClr val="tx1"/>
              </a:buClr>
              <a:defRPr b="0" i="0" spc="-189" baseline="0">
                <a:solidFill>
                  <a:schemeClr val="tx1"/>
                </a:solidFill>
                <a:latin typeface="+mj-lt"/>
                <a:cs typeface="Arial Nova Cond" panose="020F0502020204030204" pitchFamily="34" charset="0"/>
              </a:defRPr>
            </a:lvl1pPr>
            <a:lvl2pPr marL="1234440" indent="0">
              <a:lnSpc>
                <a:spcPct val="100000"/>
              </a:lnSpc>
              <a:buClr>
                <a:schemeClr val="tx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tx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tx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tx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cxnSp>
        <p:nvCxnSpPr>
          <p:cNvPr id="4" name="Straight Connector 3">
            <a:extLst>
              <a:ext uri="{FF2B5EF4-FFF2-40B4-BE49-F238E27FC236}">
                <a16:creationId xmlns:a16="http://schemas.microsoft.com/office/drawing/2014/main" id="{A6A1CB8D-8058-0475-B577-5E1CB7F77FB4}"/>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8889733C-AB6F-94CA-32E1-A057D73E64A8}"/>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2" name="Slide Number Placeholder 5">
            <a:extLst>
              <a:ext uri="{FF2B5EF4-FFF2-40B4-BE49-F238E27FC236}">
                <a16:creationId xmlns:a16="http://schemas.microsoft.com/office/drawing/2014/main" id="{C47EA4E9-43A6-D8A8-9DCD-E33897FAC59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3" name="Picture 2">
            <a:extLst>
              <a:ext uri="{FF2B5EF4-FFF2-40B4-BE49-F238E27FC236}">
                <a16:creationId xmlns:a16="http://schemas.microsoft.com/office/drawing/2014/main" id="{DD7B9F3B-8740-CB56-931C-BD1FB22B206E}"/>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3136723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San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293223" y="4677880"/>
            <a:ext cx="30520949" cy="14983325"/>
          </a:xfrm>
          <a:prstGeom prst="rect">
            <a:avLst/>
          </a:prstGeom>
        </p:spPr>
        <p:txBody>
          <a:bodyPr/>
          <a:lstStyle>
            <a:lvl1pPr>
              <a:buClr>
                <a:schemeClr val="tx1"/>
              </a:buClr>
              <a:defRPr b="0" i="0" spc="-189" baseline="0">
                <a:solidFill>
                  <a:schemeClr val="tx1"/>
                </a:solidFill>
                <a:latin typeface="+mj-lt"/>
                <a:cs typeface="Arial Nova Cond" panose="020F0502020204030204" pitchFamily="34" charset="0"/>
              </a:defRPr>
            </a:lvl1pPr>
            <a:lvl2pPr marL="1234440" indent="0">
              <a:lnSpc>
                <a:spcPct val="100000"/>
              </a:lnSpc>
              <a:buClr>
                <a:schemeClr val="tx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tx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tx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tx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293223" y="1439477"/>
            <a:ext cx="31625173" cy="3105277"/>
          </a:xfrm>
          <a:noFill/>
        </p:spPr>
        <p:txBody>
          <a:bodyPr anchor="t" anchorCtr="0">
            <a:noAutofit/>
          </a:bodyPr>
          <a:lstStyle>
            <a:lvl1pPr>
              <a:defRPr sz="12960">
                <a:solidFill>
                  <a:schemeClr val="tx1"/>
                </a:solidFill>
                <a:latin typeface="+mj-lt"/>
              </a:defRPr>
            </a:lvl1pPr>
          </a:lstStyle>
          <a:p>
            <a:r>
              <a:rPr lang="en-US"/>
              <a:t>Click to edit master title style</a:t>
            </a:r>
          </a:p>
        </p:txBody>
      </p:sp>
      <p:cxnSp>
        <p:nvCxnSpPr>
          <p:cNvPr id="4" name="Straight Connector 3">
            <a:extLst>
              <a:ext uri="{FF2B5EF4-FFF2-40B4-BE49-F238E27FC236}">
                <a16:creationId xmlns:a16="http://schemas.microsoft.com/office/drawing/2014/main" id="{A6A1CB8D-8058-0475-B577-5E1CB7F77FB4}"/>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11009FD8-8044-BE51-F36D-E20F71DF355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7" name="Slide Number Placeholder 5">
            <a:extLst>
              <a:ext uri="{FF2B5EF4-FFF2-40B4-BE49-F238E27FC236}">
                <a16:creationId xmlns:a16="http://schemas.microsoft.com/office/drawing/2014/main" id="{D1634A4D-7576-5C7B-97F0-E4A7FEF6A4C0}"/>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3" name="Picture 2">
            <a:extLst>
              <a:ext uri="{FF2B5EF4-FFF2-40B4-BE49-F238E27FC236}">
                <a16:creationId xmlns:a16="http://schemas.microsoft.com/office/drawing/2014/main" id="{13CBE41C-CD1F-9711-FA28-2D59D415E0C5}"/>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1626902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Alt - Sand">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9115D13-5209-D8B4-86A7-FCA99B0F1876}"/>
              </a:ext>
            </a:extLst>
          </p:cNvPr>
          <p:cNvSpPr>
            <a:spLocks noGrp="1"/>
          </p:cNvSpPr>
          <p:nvPr>
            <p:ph type="pic" idx="1"/>
          </p:nvPr>
        </p:nvSpPr>
        <p:spPr>
          <a:xfrm>
            <a:off x="16459201" y="940525"/>
            <a:ext cx="14783891" cy="19565581"/>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3" name="Content Placeholder 2">
            <a:extLst>
              <a:ext uri="{FF2B5EF4-FFF2-40B4-BE49-F238E27FC236}">
                <a16:creationId xmlns:a16="http://schemas.microsoft.com/office/drawing/2014/main" id="{873D2919-1599-A29A-A45C-A7D69E2CFCFA}"/>
              </a:ext>
            </a:extLst>
          </p:cNvPr>
          <p:cNvSpPr>
            <a:spLocks noGrp="1"/>
          </p:cNvSpPr>
          <p:nvPr>
            <p:ph idx="12" hasCustomPrompt="1"/>
          </p:nvPr>
        </p:nvSpPr>
        <p:spPr>
          <a:xfrm>
            <a:off x="1293223" y="7350037"/>
            <a:ext cx="14714673" cy="13156086"/>
          </a:xfrm>
          <a:prstGeom prst="rect">
            <a:avLst/>
          </a:prstGeom>
        </p:spPr>
        <p:txBody>
          <a:bodyPr/>
          <a:lstStyle>
            <a:lvl1pPr marL="1234440" indent="-1234440">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1pPr>
            <a:lvl2pPr marL="1234440" indent="0">
              <a:lnSpc>
                <a:spcPct val="100000"/>
              </a:lnSpc>
              <a:buClr>
                <a:schemeClr val="tx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tx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tx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tx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a:extLst>
              <a:ext uri="{FF2B5EF4-FFF2-40B4-BE49-F238E27FC236}">
                <a16:creationId xmlns:a16="http://schemas.microsoft.com/office/drawing/2014/main" id="{A98BFEF4-229A-BB7C-88D0-E2B15E50AEB2}"/>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tx1"/>
                </a:solidFill>
                <a:latin typeface="+mj-lt"/>
              </a:defRPr>
            </a:lvl1pPr>
          </a:lstStyle>
          <a:p>
            <a:r>
              <a:rPr lang="en-US"/>
              <a:t>Click to edit master title style</a:t>
            </a:r>
          </a:p>
        </p:txBody>
      </p:sp>
      <p:sp>
        <p:nvSpPr>
          <p:cNvPr id="14" name="Slide Number Placeholder 5">
            <a:extLst>
              <a:ext uri="{FF2B5EF4-FFF2-40B4-BE49-F238E27FC236}">
                <a16:creationId xmlns:a16="http://schemas.microsoft.com/office/drawing/2014/main" id="{59CF4915-A8EE-9B5C-B9C4-8C2ED4EC1BE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cxnSp>
        <p:nvCxnSpPr>
          <p:cNvPr id="17" name="Straight Connector 16">
            <a:extLst>
              <a:ext uri="{FF2B5EF4-FFF2-40B4-BE49-F238E27FC236}">
                <a16:creationId xmlns:a16="http://schemas.microsoft.com/office/drawing/2014/main" id="{12561A0A-3C3B-52FE-5B30-E055B545D099}"/>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pic>
        <p:nvPicPr>
          <p:cNvPr id="4" name="Picture 3">
            <a:extLst>
              <a:ext uri="{FF2B5EF4-FFF2-40B4-BE49-F238E27FC236}">
                <a16:creationId xmlns:a16="http://schemas.microsoft.com/office/drawing/2014/main" id="{1439CD07-EBEC-345B-FC7A-D0F2270E77F8}"/>
              </a:ext>
            </a:extLst>
          </p:cNvPr>
          <p:cNvPicPr>
            <a:picLocks noChangeAspect="1"/>
          </p:cNvPicPr>
          <p:nvPr userDrawn="1"/>
        </p:nvPicPr>
        <p:blipFill>
          <a:blip r:embed="rId2"/>
          <a:stretch>
            <a:fillRect/>
          </a:stretch>
        </p:blipFill>
        <p:spPr>
          <a:xfrm>
            <a:off x="26957263" y="21034327"/>
            <a:ext cx="3358333" cy="760115"/>
          </a:xfrm>
          <a:prstGeom prst="rect">
            <a:avLst/>
          </a:prstGeom>
        </p:spPr>
      </p:pic>
      <p:cxnSp>
        <p:nvCxnSpPr>
          <p:cNvPr id="5" name="Straight Connector 4">
            <a:extLst>
              <a:ext uri="{FF2B5EF4-FFF2-40B4-BE49-F238E27FC236}">
                <a16:creationId xmlns:a16="http://schemas.microsoft.com/office/drawing/2014/main" id="{00657815-5979-4C21-5FD8-3955041BB56B}"/>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859737394"/>
      </p:ext>
    </p:extLst>
  </p:cSld>
  <p:clrMapOvr>
    <a:masterClrMapping/>
  </p:clrMapOvr>
  <p:extLst>
    <p:ext uri="{DCECCB84-F9BA-43D5-87BE-67443E8EF086}">
      <p15:sldGuideLst xmlns:p15="http://schemas.microsoft.com/office/powerpoint/2012/main">
        <p15:guide id="1" orient="horz" pos="720">
          <p15:clr>
            <a:srgbClr val="FBAE40"/>
          </p15:clr>
        </p15:guide>
        <p15:guide id="2" pos="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imary Title and Content - San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BC3DD28-4E71-EDB2-AEC8-68C1CA98CC75}"/>
              </a:ext>
            </a:extLst>
          </p:cNvPr>
          <p:cNvSpPr>
            <a:spLocks noGrp="1"/>
          </p:cNvSpPr>
          <p:nvPr>
            <p:ph type="pic" idx="1"/>
          </p:nvPr>
        </p:nvSpPr>
        <p:spPr>
          <a:xfrm>
            <a:off x="1543053" y="5050971"/>
            <a:ext cx="29755976" cy="14173251"/>
          </a:xfrm>
          <a:prstGeom prst="rect">
            <a:avLst/>
          </a:prstGeom>
        </p:spPr>
        <p:txBody>
          <a:bodyPr/>
          <a:lstStyle>
            <a:lvl1pPr marL="0" indent="0">
              <a:buNone/>
              <a:defRPr sz="8640">
                <a:solidFill>
                  <a:schemeClr val="tx1"/>
                </a:solidFill>
                <a:latin typeface="Arial" panose="020B0604020202020204" pitchFamily="34" charset="0"/>
                <a:cs typeface="Arial" panose="020B0604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3" name="Straight Connector 2">
            <a:extLst>
              <a:ext uri="{FF2B5EF4-FFF2-40B4-BE49-F238E27FC236}">
                <a16:creationId xmlns:a16="http://schemas.microsoft.com/office/drawing/2014/main" id="{5CF77509-BBB6-523F-3BB3-C269A0838932}"/>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8" name="Straight Connector 7">
            <a:extLst>
              <a:ext uri="{FF2B5EF4-FFF2-40B4-BE49-F238E27FC236}">
                <a16:creationId xmlns:a16="http://schemas.microsoft.com/office/drawing/2014/main" id="{C4B6A96D-CF1B-EBD6-0190-F74325B3A33D}"/>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9" name="Slide Number Placeholder 5">
            <a:extLst>
              <a:ext uri="{FF2B5EF4-FFF2-40B4-BE49-F238E27FC236}">
                <a16:creationId xmlns:a16="http://schemas.microsoft.com/office/drawing/2014/main" id="{D87FB0C9-8174-6DDA-D3E1-AA5769D18104}"/>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43BE130C-B8DF-CAD8-70B6-D2FD0DD37C2D}"/>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D57CEC1F-2354-94DD-FDB9-344D72BD159C}"/>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4158578469"/>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ive Bullet Layout-San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F0A8E63-5295-8D84-A68F-ED881569B99D}"/>
              </a:ext>
            </a:extLst>
          </p:cNvPr>
          <p:cNvSpPr>
            <a:spLocks noGrp="1"/>
          </p:cNvSpPr>
          <p:nvPr>
            <p:ph idx="1" hasCustomPrompt="1"/>
          </p:nvPr>
        </p:nvSpPr>
        <p:spPr>
          <a:xfrm>
            <a:off x="7999171" y="4677880"/>
            <a:ext cx="23814999" cy="14983325"/>
          </a:xfrm>
          <a:prstGeom prst="rect">
            <a:avLst/>
          </a:prstGeom>
        </p:spPr>
        <p:txBody>
          <a:bodyPr/>
          <a:lstStyle>
            <a:lvl1pPr>
              <a:buClr>
                <a:schemeClr val="tx1"/>
              </a:buClr>
              <a:defRPr sz="9720" b="0" i="0" u="none" spc="-189" baseline="0">
                <a:solidFill>
                  <a:schemeClr val="tx1"/>
                </a:solidFill>
                <a:latin typeface="+mj-lt"/>
                <a:cs typeface="Arial Nova Cond" panose="020F0502020204030204" pitchFamily="34" charset="0"/>
              </a:defRPr>
            </a:lvl1pPr>
            <a:lvl2pPr marL="1234440" indent="0">
              <a:lnSpc>
                <a:spcPct val="100000"/>
              </a:lnSpc>
              <a:buClr>
                <a:schemeClr val="tx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tx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tx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tx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6">
            <a:extLst>
              <a:ext uri="{FF2B5EF4-FFF2-40B4-BE49-F238E27FC236}">
                <a16:creationId xmlns:a16="http://schemas.microsoft.com/office/drawing/2014/main" id="{EB66B629-F6B0-68CC-24C8-52222133CEA6}"/>
              </a:ext>
            </a:extLst>
          </p:cNvPr>
          <p:cNvSpPr>
            <a:spLocks noGrp="1"/>
          </p:cNvSpPr>
          <p:nvPr>
            <p:ph type="title" hasCustomPrompt="1"/>
          </p:nvPr>
        </p:nvSpPr>
        <p:spPr>
          <a:xfrm>
            <a:off x="1385207" y="1439475"/>
            <a:ext cx="6192809" cy="18221728"/>
          </a:xfrm>
          <a:noFill/>
        </p:spPr>
        <p:txBody>
          <a:bodyPr anchor="ctr" anchorCtr="0">
            <a:noAutofit/>
          </a:bodyPr>
          <a:lstStyle>
            <a:lvl1pPr>
              <a:defRPr sz="10800">
                <a:solidFill>
                  <a:schemeClr val="tx1"/>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7D22B5F4-26A6-6240-EFAA-6681795781AA}"/>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Slide Number Placeholder 5">
            <a:extLst>
              <a:ext uri="{FF2B5EF4-FFF2-40B4-BE49-F238E27FC236}">
                <a16:creationId xmlns:a16="http://schemas.microsoft.com/office/drawing/2014/main" id="{08858826-D556-8C59-E33A-D9E22B737DDC}"/>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pic>
        <p:nvPicPr>
          <p:cNvPr id="3" name="Picture 2">
            <a:extLst>
              <a:ext uri="{FF2B5EF4-FFF2-40B4-BE49-F238E27FC236}">
                <a16:creationId xmlns:a16="http://schemas.microsoft.com/office/drawing/2014/main" id="{5306B840-AD07-18F6-F7D4-BEE9EF7EB4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957263" y="21034327"/>
            <a:ext cx="3358333" cy="760115"/>
          </a:xfrm>
          <a:prstGeom prst="rect">
            <a:avLst/>
          </a:prstGeom>
        </p:spPr>
      </p:pic>
      <p:cxnSp>
        <p:nvCxnSpPr>
          <p:cNvPr id="2" name="Straight Connector 1">
            <a:extLst>
              <a:ext uri="{FF2B5EF4-FFF2-40B4-BE49-F238E27FC236}">
                <a16:creationId xmlns:a16="http://schemas.microsoft.com/office/drawing/2014/main" id="{637B9907-1E9D-817D-D426-3F315DC707CA}"/>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25426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 Content Slide - Sand/Dk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440180"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7" name="Rectangle 6">
            <a:extLst>
              <a:ext uri="{FF2B5EF4-FFF2-40B4-BE49-F238E27FC236}">
                <a16:creationId xmlns:a16="http://schemas.microsoft.com/office/drawing/2014/main" id="{1E90F626-1ACB-096E-D0FC-D6197C3C8124}"/>
              </a:ext>
            </a:extLst>
          </p:cNvPr>
          <p:cNvSpPr/>
          <p:nvPr userDrawn="1"/>
        </p:nvSpPr>
        <p:spPr>
          <a:xfrm>
            <a:off x="0" y="10972800"/>
            <a:ext cx="32918395" cy="10972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8" name="Content Placeholder 2">
            <a:extLst>
              <a:ext uri="{FF2B5EF4-FFF2-40B4-BE49-F238E27FC236}">
                <a16:creationId xmlns:a16="http://schemas.microsoft.com/office/drawing/2014/main" id="{DE05E553-434A-ABE7-B2EE-A31EEB32AE4C}"/>
              </a:ext>
            </a:extLst>
          </p:cNvPr>
          <p:cNvSpPr>
            <a:spLocks noGrp="1"/>
          </p:cNvSpPr>
          <p:nvPr>
            <p:ph idx="12" hasCustomPrompt="1"/>
          </p:nvPr>
        </p:nvSpPr>
        <p:spPr>
          <a:xfrm>
            <a:off x="1440180" y="11819840"/>
            <a:ext cx="13373100" cy="8826714"/>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10" name="Content Placeholder 2">
            <a:extLst>
              <a:ext uri="{FF2B5EF4-FFF2-40B4-BE49-F238E27FC236}">
                <a16:creationId xmlns:a16="http://schemas.microsoft.com/office/drawing/2014/main" id="{77FAC327-7687-4FCE-E44C-D884C0E3FC5E}"/>
              </a:ext>
            </a:extLst>
          </p:cNvPr>
          <p:cNvSpPr>
            <a:spLocks noGrp="1"/>
          </p:cNvSpPr>
          <p:nvPr>
            <p:ph idx="13" hasCustomPrompt="1"/>
          </p:nvPr>
        </p:nvSpPr>
        <p:spPr>
          <a:xfrm>
            <a:off x="16499022" y="11903894"/>
            <a:ext cx="13373100" cy="8826714"/>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1" name="Straight Connector 10">
            <a:extLst>
              <a:ext uri="{FF2B5EF4-FFF2-40B4-BE49-F238E27FC236}">
                <a16:creationId xmlns:a16="http://schemas.microsoft.com/office/drawing/2014/main" id="{8B7F673B-2EC9-F974-8DF5-9AEDC5AC607F}"/>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4B1AE9B4-13E1-9A8A-D2CC-812EF1CF11B2}"/>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sp>
        <p:nvSpPr>
          <p:cNvPr id="4" name="Title 16">
            <a:extLst>
              <a:ext uri="{FF2B5EF4-FFF2-40B4-BE49-F238E27FC236}">
                <a16:creationId xmlns:a16="http://schemas.microsoft.com/office/drawing/2014/main" id="{91ECB11A-7DF5-2524-CBE7-603A06D08A3C}"/>
              </a:ext>
            </a:extLst>
          </p:cNvPr>
          <p:cNvSpPr>
            <a:spLocks noGrp="1"/>
          </p:cNvSpPr>
          <p:nvPr>
            <p:ph type="title"/>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pic>
        <p:nvPicPr>
          <p:cNvPr id="2" name="Picture 1">
            <a:extLst>
              <a:ext uri="{FF2B5EF4-FFF2-40B4-BE49-F238E27FC236}">
                <a16:creationId xmlns:a16="http://schemas.microsoft.com/office/drawing/2014/main" id="{39B06D63-2629-5371-C1E1-EBF35A1A5940}"/>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3100673516"/>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tx1"/>
                </a:solidFill>
                <a:latin typeface="+mj-lt"/>
              </a:defRPr>
            </a:lvl1pPr>
          </a:lstStyle>
          <a:p>
            <a:r>
              <a:rPr lang="en-US"/>
              <a:t>Click to edit master title style</a:t>
            </a:r>
          </a:p>
        </p:txBody>
      </p:sp>
      <p:pic>
        <p:nvPicPr>
          <p:cNvPr id="4" name="Picture 3">
            <a:extLst>
              <a:ext uri="{FF2B5EF4-FFF2-40B4-BE49-F238E27FC236}">
                <a16:creationId xmlns:a16="http://schemas.microsoft.com/office/drawing/2014/main" id="{9CDB27B7-13C2-EDD5-C5C9-67456B29727A}"/>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187600793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 Content Slide - 3 images - Sa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440180"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2" name="Picture Placeholder 2">
            <a:extLst>
              <a:ext uri="{FF2B5EF4-FFF2-40B4-BE49-F238E27FC236}">
                <a16:creationId xmlns:a16="http://schemas.microsoft.com/office/drawing/2014/main" id="{AE91FE8D-A65C-A469-6CFE-46CEE6D85088}"/>
              </a:ext>
            </a:extLst>
          </p:cNvPr>
          <p:cNvSpPr>
            <a:spLocks noGrp="1"/>
          </p:cNvSpPr>
          <p:nvPr>
            <p:ph type="pic" idx="12"/>
          </p:nvPr>
        </p:nvSpPr>
        <p:spPr>
          <a:xfrm>
            <a:off x="1446815" y="5072952"/>
            <a:ext cx="9410955"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4" name="Picture Placeholder 2">
            <a:extLst>
              <a:ext uri="{FF2B5EF4-FFF2-40B4-BE49-F238E27FC236}">
                <a16:creationId xmlns:a16="http://schemas.microsoft.com/office/drawing/2014/main" id="{C41A0849-E6B4-89D8-B724-E8E4C0231E62}"/>
              </a:ext>
            </a:extLst>
          </p:cNvPr>
          <p:cNvSpPr>
            <a:spLocks noGrp="1"/>
          </p:cNvSpPr>
          <p:nvPr>
            <p:ph type="pic" idx="13"/>
          </p:nvPr>
        </p:nvSpPr>
        <p:spPr>
          <a:xfrm>
            <a:off x="11664134" y="5095698"/>
            <a:ext cx="9503862"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21974359" y="5095695"/>
            <a:ext cx="9503862"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C2CE09AE-7809-E8A8-B26D-BD4CDF6054A9}"/>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9" name="Slide Number Placeholder 5">
            <a:extLst>
              <a:ext uri="{FF2B5EF4-FFF2-40B4-BE49-F238E27FC236}">
                <a16:creationId xmlns:a16="http://schemas.microsoft.com/office/drawing/2014/main" id="{419FC3CE-46E6-2C43-7B29-98144C45C9B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8" name="Title 16">
            <a:extLst>
              <a:ext uri="{FF2B5EF4-FFF2-40B4-BE49-F238E27FC236}">
                <a16:creationId xmlns:a16="http://schemas.microsoft.com/office/drawing/2014/main" id="{0AEF5D92-EB8B-8874-DE96-A7D0E3BAB68A}"/>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327C4C6A-7B21-25E8-1AFC-3AF619CA51A1}"/>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33909765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lt Content Slide - Lrg Image - G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tx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780E0BD9-999B-E311-3BA9-AEC3E143D83C}"/>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288269007"/>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AEEA767-EBD9-4C70-9162-7D6AE5A05BC3}"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9E91-37DA-4E50-AB16-355CC2E485A4}" type="slidenum">
              <a:rPr lang="en-US" altLang="en-US" smtClean="0"/>
              <a:pPr>
                <a:defRPr/>
              </a:pPr>
              <a:t>‹#›</a:t>
            </a:fld>
            <a:endParaRPr lang="en-US" altLang="en-US"/>
          </a:p>
        </p:txBody>
      </p:sp>
    </p:spTree>
    <p:extLst>
      <p:ext uri="{BB962C8B-B14F-4D97-AF65-F5344CB8AC3E}">
        <p14:creationId xmlns:p14="http://schemas.microsoft.com/office/powerpoint/2010/main" val="108104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tx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CBF08440-7E75-A924-2BD5-BB6B9DF868FE}"/>
              </a:ext>
            </a:extLst>
          </p:cNvPr>
          <p:cNvPicPr>
            <a:picLocks noChangeAspect="1"/>
          </p:cNvPicPr>
          <p:nvPr userDrawn="1"/>
        </p:nvPicPr>
        <p:blipFill>
          <a:blip r:embed="rId2"/>
          <a:stretch>
            <a:fillRect/>
          </a:stretch>
        </p:blipFill>
        <p:spPr>
          <a:xfrm>
            <a:off x="26957263" y="21034327"/>
            <a:ext cx="3358333" cy="760115"/>
          </a:xfrm>
          <a:prstGeom prst="rect">
            <a:avLst/>
          </a:prstGeom>
        </p:spPr>
      </p:pic>
      <p:cxnSp>
        <p:nvCxnSpPr>
          <p:cNvPr id="10" name="Straight Connector 9">
            <a:extLst>
              <a:ext uri="{FF2B5EF4-FFF2-40B4-BE49-F238E27FC236}">
                <a16:creationId xmlns:a16="http://schemas.microsoft.com/office/drawing/2014/main" id="{3451470E-1495-B4FE-39B6-49CCA08ACE98}"/>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6498388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218699" y="14841923"/>
            <a:ext cx="31731183"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0" y="911274"/>
            <a:ext cx="3171544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bg1"/>
                </a:solidFill>
                <a:latin typeface="+mj-lt"/>
              </a:defRPr>
            </a:lvl1pPr>
          </a:lstStyle>
          <a:p>
            <a:r>
              <a:rPr lang="en-US"/>
              <a:t>Click to edit master title style</a:t>
            </a:r>
          </a:p>
        </p:txBody>
      </p:sp>
      <p:pic>
        <p:nvPicPr>
          <p:cNvPr id="4" name="Picture 3">
            <a:extLst>
              <a:ext uri="{FF2B5EF4-FFF2-40B4-BE49-F238E27FC236}">
                <a16:creationId xmlns:a16="http://schemas.microsoft.com/office/drawing/2014/main" id="{7C4D1A32-1FEF-5BBF-2726-EA91804AC3F8}"/>
              </a:ext>
            </a:extLst>
          </p:cNvPr>
          <p:cNvPicPr>
            <a:picLocks noChangeAspect="1"/>
          </p:cNvPicPr>
          <p:nvPr userDrawn="1"/>
        </p:nvPicPr>
        <p:blipFill>
          <a:blip r:embed="rId2"/>
          <a:stretch>
            <a:fillRect/>
          </a:stretch>
        </p:blipFill>
        <p:spPr>
          <a:xfrm>
            <a:off x="27041019" y="20995098"/>
            <a:ext cx="3274576" cy="741158"/>
          </a:xfrm>
          <a:prstGeom prst="rect">
            <a:avLst/>
          </a:prstGeom>
        </p:spPr>
      </p:pic>
      <p:cxnSp>
        <p:nvCxnSpPr>
          <p:cNvPr id="22" name="Straight Connector 21">
            <a:extLst>
              <a:ext uri="{FF2B5EF4-FFF2-40B4-BE49-F238E27FC236}">
                <a16:creationId xmlns:a16="http://schemas.microsoft.com/office/drawing/2014/main" id="{A2DCE809-30A4-F918-BAEA-31F3E7CA6460}"/>
              </a:ext>
            </a:extLst>
          </p:cNvPr>
          <p:cNvCxnSpPr>
            <a:cxnSpLocks/>
          </p:cNvCxnSpPr>
          <p:nvPr userDrawn="1"/>
        </p:nvCxnSpPr>
        <p:spPr>
          <a:xfrm>
            <a:off x="1223897" y="2068297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1645165"/>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218699" y="14841923"/>
            <a:ext cx="31731183"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bg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chemeClr val="bg1"/>
                </a:solidFill>
                <a:latin typeface="+mj-lt"/>
              </a:defRPr>
            </a:lvl1pPr>
          </a:lstStyle>
          <a:p>
            <a:r>
              <a:rPr lang="en-US"/>
              <a:t>Click to edit master title style</a:t>
            </a:r>
          </a:p>
        </p:txBody>
      </p:sp>
      <p:pic>
        <p:nvPicPr>
          <p:cNvPr id="4" name="Picture 3">
            <a:extLst>
              <a:ext uri="{FF2B5EF4-FFF2-40B4-BE49-F238E27FC236}">
                <a16:creationId xmlns:a16="http://schemas.microsoft.com/office/drawing/2014/main" id="{086DDAD5-04F2-3575-FBDD-7BB36633BE0A}"/>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627549063"/>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 Content - 3 - L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513179" y="13347552"/>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567141" y="6942951"/>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2" name="Content Placeholder 2">
            <a:extLst>
              <a:ext uri="{FF2B5EF4-FFF2-40B4-BE49-F238E27FC236}">
                <a16:creationId xmlns:a16="http://schemas.microsoft.com/office/drawing/2014/main" id="{752DC34F-8003-0B3B-E787-8282B7716BA6}"/>
              </a:ext>
            </a:extLst>
          </p:cNvPr>
          <p:cNvSpPr>
            <a:spLocks noGrp="1"/>
          </p:cNvSpPr>
          <p:nvPr>
            <p:ph idx="15" hasCustomPrompt="1"/>
          </p:nvPr>
        </p:nvSpPr>
        <p:spPr>
          <a:xfrm>
            <a:off x="12012571" y="13347552"/>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3" name="Picture Placeholder 2">
            <a:extLst>
              <a:ext uri="{FF2B5EF4-FFF2-40B4-BE49-F238E27FC236}">
                <a16:creationId xmlns:a16="http://schemas.microsoft.com/office/drawing/2014/main" id="{D2214219-DD0B-C174-87FE-23769EA49474}"/>
              </a:ext>
            </a:extLst>
          </p:cNvPr>
          <p:cNvSpPr>
            <a:spLocks noGrp="1"/>
          </p:cNvSpPr>
          <p:nvPr>
            <p:ph type="pic" idx="16"/>
          </p:nvPr>
        </p:nvSpPr>
        <p:spPr>
          <a:xfrm>
            <a:off x="12066534" y="6942951"/>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5" name="Content Placeholder 2">
            <a:extLst>
              <a:ext uri="{FF2B5EF4-FFF2-40B4-BE49-F238E27FC236}">
                <a16:creationId xmlns:a16="http://schemas.microsoft.com/office/drawing/2014/main" id="{D238DCF4-3199-58B5-656F-64620DF49347}"/>
              </a:ext>
            </a:extLst>
          </p:cNvPr>
          <p:cNvSpPr>
            <a:spLocks noGrp="1"/>
          </p:cNvSpPr>
          <p:nvPr>
            <p:ph idx="17" hasCustomPrompt="1"/>
          </p:nvPr>
        </p:nvSpPr>
        <p:spPr>
          <a:xfrm>
            <a:off x="22511073" y="13326179"/>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13" name="Picture Placeholder 2">
            <a:extLst>
              <a:ext uri="{FF2B5EF4-FFF2-40B4-BE49-F238E27FC236}">
                <a16:creationId xmlns:a16="http://schemas.microsoft.com/office/drawing/2014/main" id="{78F60BFC-4E94-DC9A-6DDD-F98781CF3075}"/>
              </a:ext>
            </a:extLst>
          </p:cNvPr>
          <p:cNvSpPr>
            <a:spLocks noGrp="1"/>
          </p:cNvSpPr>
          <p:nvPr>
            <p:ph type="pic" idx="18"/>
          </p:nvPr>
        </p:nvSpPr>
        <p:spPr>
          <a:xfrm>
            <a:off x="22565035" y="6921578"/>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cxnSp>
        <p:nvCxnSpPr>
          <p:cNvPr id="19" name="Straight Connector 18">
            <a:extLst>
              <a:ext uri="{FF2B5EF4-FFF2-40B4-BE49-F238E27FC236}">
                <a16:creationId xmlns:a16="http://schemas.microsoft.com/office/drawing/2014/main" id="{32DC1539-0847-AE37-634A-BC7E4B6AF496}"/>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9C0EC1B3-616B-E54D-EBCD-536DC82B397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3" name="Slide Number Placeholder 5">
            <a:extLst>
              <a:ext uri="{FF2B5EF4-FFF2-40B4-BE49-F238E27FC236}">
                <a16:creationId xmlns:a16="http://schemas.microsoft.com/office/drawing/2014/main" id="{A9A514CE-50C1-E6BA-3D26-BA8BC8212BF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4" name="Title 16">
            <a:extLst>
              <a:ext uri="{FF2B5EF4-FFF2-40B4-BE49-F238E27FC236}">
                <a16:creationId xmlns:a16="http://schemas.microsoft.com/office/drawing/2014/main" id="{12022122-9B77-57FF-111B-7C6C3D3FA440}"/>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259C1312-7213-A86C-912C-CFC1FDD7FF77}"/>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2298292085"/>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 Content - 4 - L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513179"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567142"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4" name="Picture Placeholder 2">
            <a:extLst>
              <a:ext uri="{FF2B5EF4-FFF2-40B4-BE49-F238E27FC236}">
                <a16:creationId xmlns:a16="http://schemas.microsoft.com/office/drawing/2014/main" id="{4C459BDB-C8D4-DBE6-AA8E-6EFBFAD5B400}"/>
              </a:ext>
            </a:extLst>
          </p:cNvPr>
          <p:cNvSpPr>
            <a:spLocks noGrp="1"/>
          </p:cNvSpPr>
          <p:nvPr>
            <p:ph type="pic" idx="15"/>
          </p:nvPr>
        </p:nvSpPr>
        <p:spPr>
          <a:xfrm>
            <a:off x="9285135"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8" name="Picture Placeholder 2">
            <a:extLst>
              <a:ext uri="{FF2B5EF4-FFF2-40B4-BE49-F238E27FC236}">
                <a16:creationId xmlns:a16="http://schemas.microsoft.com/office/drawing/2014/main" id="{B43DB57A-064A-90AE-3C8E-A005E9823503}"/>
              </a:ext>
            </a:extLst>
          </p:cNvPr>
          <p:cNvSpPr>
            <a:spLocks noGrp="1"/>
          </p:cNvSpPr>
          <p:nvPr>
            <p:ph type="pic" idx="16"/>
          </p:nvPr>
        </p:nvSpPr>
        <p:spPr>
          <a:xfrm>
            <a:off x="17003129"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10" name="Picture Placeholder 2">
            <a:extLst>
              <a:ext uri="{FF2B5EF4-FFF2-40B4-BE49-F238E27FC236}">
                <a16:creationId xmlns:a16="http://schemas.microsoft.com/office/drawing/2014/main" id="{EE78DD86-8BF6-E577-EEA7-18CD97CFE24D}"/>
              </a:ext>
            </a:extLst>
          </p:cNvPr>
          <p:cNvSpPr>
            <a:spLocks noGrp="1"/>
          </p:cNvSpPr>
          <p:nvPr>
            <p:ph type="pic" idx="17"/>
          </p:nvPr>
        </p:nvSpPr>
        <p:spPr>
          <a:xfrm>
            <a:off x="24721119"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11" name="Content Placeholder 2">
            <a:extLst>
              <a:ext uri="{FF2B5EF4-FFF2-40B4-BE49-F238E27FC236}">
                <a16:creationId xmlns:a16="http://schemas.microsoft.com/office/drawing/2014/main" id="{4DA8E4CF-5B3B-883E-DA7C-433D16B439A0}"/>
              </a:ext>
            </a:extLst>
          </p:cNvPr>
          <p:cNvSpPr>
            <a:spLocks noGrp="1"/>
          </p:cNvSpPr>
          <p:nvPr>
            <p:ph idx="18" hasCustomPrompt="1"/>
          </p:nvPr>
        </p:nvSpPr>
        <p:spPr>
          <a:xfrm>
            <a:off x="9234965"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16" name="Content Placeholder 2">
            <a:extLst>
              <a:ext uri="{FF2B5EF4-FFF2-40B4-BE49-F238E27FC236}">
                <a16:creationId xmlns:a16="http://schemas.microsoft.com/office/drawing/2014/main" id="{400F6938-82E7-901A-5700-7F0D5927A2CA}"/>
              </a:ext>
            </a:extLst>
          </p:cNvPr>
          <p:cNvSpPr>
            <a:spLocks noGrp="1"/>
          </p:cNvSpPr>
          <p:nvPr>
            <p:ph idx="19" hasCustomPrompt="1"/>
          </p:nvPr>
        </p:nvSpPr>
        <p:spPr>
          <a:xfrm>
            <a:off x="16956752"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sp>
        <p:nvSpPr>
          <p:cNvPr id="17" name="Content Placeholder 2">
            <a:extLst>
              <a:ext uri="{FF2B5EF4-FFF2-40B4-BE49-F238E27FC236}">
                <a16:creationId xmlns:a16="http://schemas.microsoft.com/office/drawing/2014/main" id="{8661EB51-E011-7EE0-F6F6-E2353DB69BDB}"/>
              </a:ext>
            </a:extLst>
          </p:cNvPr>
          <p:cNvSpPr>
            <a:spLocks noGrp="1"/>
          </p:cNvSpPr>
          <p:nvPr>
            <p:ph idx="20" hasCustomPrompt="1"/>
          </p:nvPr>
        </p:nvSpPr>
        <p:spPr>
          <a:xfrm>
            <a:off x="24678536"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a:t>Edit master text styles</a:t>
            </a:r>
          </a:p>
        </p:txBody>
      </p:sp>
      <p:cxnSp>
        <p:nvCxnSpPr>
          <p:cNvPr id="19" name="Straight Connector 18">
            <a:extLst>
              <a:ext uri="{FF2B5EF4-FFF2-40B4-BE49-F238E27FC236}">
                <a16:creationId xmlns:a16="http://schemas.microsoft.com/office/drawing/2014/main" id="{9263C433-0973-803D-C126-27705111D8C5}"/>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64D92313-F323-68F1-9C9D-FAFBFF2C3BD9}"/>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3" name="Slide Number Placeholder 5">
            <a:extLst>
              <a:ext uri="{FF2B5EF4-FFF2-40B4-BE49-F238E27FC236}">
                <a16:creationId xmlns:a16="http://schemas.microsoft.com/office/drawing/2014/main" id="{C9002922-0D5B-F294-40A4-1C054D27C9D0}"/>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a:p>
        </p:txBody>
      </p:sp>
      <p:sp>
        <p:nvSpPr>
          <p:cNvPr id="2" name="Title 16">
            <a:extLst>
              <a:ext uri="{FF2B5EF4-FFF2-40B4-BE49-F238E27FC236}">
                <a16:creationId xmlns:a16="http://schemas.microsoft.com/office/drawing/2014/main" id="{6D3C56E4-E43B-9787-59AF-84257ED3F5EF}"/>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28412C12-E675-8E8A-7C82-536E43EBDD42}"/>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417229460"/>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Her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353FB7-AA14-FC9D-38AC-3913C426F9B4}"/>
              </a:ext>
            </a:extLst>
          </p:cNvPr>
          <p:cNvPicPr>
            <a:picLocks noChangeAspect="1"/>
          </p:cNvPicPr>
          <p:nvPr userDrawn="1"/>
        </p:nvPicPr>
        <p:blipFill>
          <a:blip r:embed="rId2"/>
          <a:stretch>
            <a:fillRect/>
          </a:stretch>
        </p:blipFill>
        <p:spPr>
          <a:xfrm>
            <a:off x="-235132" y="-156754"/>
            <a:ext cx="33153532" cy="22102352"/>
          </a:xfrm>
          <a:prstGeom prst="rect">
            <a:avLst/>
          </a:prstGeom>
        </p:spPr>
      </p:pic>
      <p:sp>
        <p:nvSpPr>
          <p:cNvPr id="3" name="Subtitle 2">
            <a:extLst>
              <a:ext uri="{FF2B5EF4-FFF2-40B4-BE49-F238E27FC236}">
                <a16:creationId xmlns:a16="http://schemas.microsoft.com/office/drawing/2014/main" id="{013F1D40-3ABE-EB4E-B1FF-8C4933216BF0}"/>
              </a:ext>
            </a:extLst>
          </p:cNvPr>
          <p:cNvSpPr>
            <a:spLocks noGrp="1"/>
          </p:cNvSpPr>
          <p:nvPr>
            <p:ph type="subTitle" idx="1"/>
          </p:nvPr>
        </p:nvSpPr>
        <p:spPr>
          <a:xfrm>
            <a:off x="-235132" y="11940298"/>
            <a:ext cx="33153532" cy="5193139"/>
          </a:xfrm>
          <a:prstGeom prst="rect">
            <a:avLst/>
          </a:prstGeom>
        </p:spPr>
        <p:txBody>
          <a:bodyPr>
            <a:normAutofit/>
          </a:bodyPr>
          <a:lstStyle>
            <a:lvl1pPr marL="0" indent="0" algn="ctr">
              <a:buNone/>
              <a:defRPr sz="11880" b="0" i="0" spc="0">
                <a:solidFill>
                  <a:schemeClr val="bg1"/>
                </a:solidFill>
                <a:latin typeface="+mj-lt"/>
                <a:cs typeface="Daytona Condensed" panose="020F0502020204030204" pitchFamily="34" charset="0"/>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Tree>
    <p:extLst>
      <p:ext uri="{BB962C8B-B14F-4D97-AF65-F5344CB8AC3E}">
        <p14:creationId xmlns:p14="http://schemas.microsoft.com/office/powerpoint/2010/main" val="4208169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178E7F-FF92-F00E-28D5-CA0D5C7753D9}"/>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Subtitle 2">
            <a:extLst>
              <a:ext uri="{FF2B5EF4-FFF2-40B4-BE49-F238E27FC236}">
                <a16:creationId xmlns:a16="http://schemas.microsoft.com/office/drawing/2014/main" id="{013F1D40-3ABE-EB4E-B1FF-8C4933216BF0}"/>
              </a:ext>
            </a:extLst>
          </p:cNvPr>
          <p:cNvSpPr>
            <a:spLocks noGrp="1"/>
          </p:cNvSpPr>
          <p:nvPr>
            <p:ph type="subTitle" idx="1" hasCustomPrompt="1"/>
          </p:nvPr>
        </p:nvSpPr>
        <p:spPr>
          <a:xfrm>
            <a:off x="1410788" y="2696827"/>
            <a:ext cx="29244467" cy="4561174"/>
          </a:xfrm>
          <a:prstGeom prst="rect">
            <a:avLst/>
          </a:prstGeom>
        </p:spPr>
        <p:txBody>
          <a:bodyPr>
            <a:noAutofit/>
          </a:bodyPr>
          <a:lstStyle>
            <a:lvl1pPr marL="0" indent="0" algn="l">
              <a:buNone/>
              <a:defRPr sz="22950" b="0" i="0" spc="0">
                <a:solidFill>
                  <a:schemeClr val="bg2"/>
                </a:solidFill>
                <a:latin typeface="Arial" panose="020B0604020202020204" pitchFamily="34" charset="0"/>
                <a:cs typeface="Arial" panose="020B0604020202020204" pitchFamily="34" charset="0"/>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Thank you</a:t>
            </a:r>
          </a:p>
        </p:txBody>
      </p:sp>
      <p:sp>
        <p:nvSpPr>
          <p:cNvPr id="8" name="Rectangle 7">
            <a:extLst>
              <a:ext uri="{FF2B5EF4-FFF2-40B4-BE49-F238E27FC236}">
                <a16:creationId xmlns:a16="http://schemas.microsoft.com/office/drawing/2014/main" id="{A190F21F-9084-2AB0-FE64-7F0614D189F9}"/>
              </a:ext>
            </a:extLst>
          </p:cNvPr>
          <p:cNvSpPr/>
          <p:nvPr userDrawn="1"/>
        </p:nvSpPr>
        <p:spPr>
          <a:xfrm>
            <a:off x="871369" y="1376981"/>
            <a:ext cx="31224072"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4" name="Picture 3">
            <a:extLst>
              <a:ext uri="{FF2B5EF4-FFF2-40B4-BE49-F238E27FC236}">
                <a16:creationId xmlns:a16="http://schemas.microsoft.com/office/drawing/2014/main" id="{E917D736-8D78-DE0A-C93B-56E63A9DE25A}"/>
              </a:ext>
            </a:extLst>
          </p:cNvPr>
          <p:cNvPicPr>
            <a:picLocks noChangeAspect="1"/>
          </p:cNvPicPr>
          <p:nvPr userDrawn="1"/>
        </p:nvPicPr>
        <p:blipFill>
          <a:blip r:embed="rId2"/>
          <a:stretch>
            <a:fillRect/>
          </a:stretch>
        </p:blipFill>
        <p:spPr>
          <a:xfrm>
            <a:off x="1701243" y="17418981"/>
            <a:ext cx="8084378" cy="1829795"/>
          </a:xfrm>
          <a:prstGeom prst="rect">
            <a:avLst/>
          </a:prstGeom>
        </p:spPr>
      </p:pic>
    </p:spTree>
    <p:extLst>
      <p:ext uri="{BB962C8B-B14F-4D97-AF65-F5344CB8AC3E}">
        <p14:creationId xmlns:p14="http://schemas.microsoft.com/office/powerpoint/2010/main" val="3240122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 D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BE72-1DD7-6FD7-3A8E-BBA05B7D93E5}"/>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Rectangle 2">
            <a:extLst>
              <a:ext uri="{FF2B5EF4-FFF2-40B4-BE49-F238E27FC236}">
                <a16:creationId xmlns:a16="http://schemas.microsoft.com/office/drawing/2014/main" id="{309254C7-0DC5-1F06-D890-125734B69A46}"/>
              </a:ext>
            </a:extLst>
          </p:cNvPr>
          <p:cNvSpPr/>
          <p:nvPr userDrawn="1"/>
        </p:nvSpPr>
        <p:spPr>
          <a:xfrm>
            <a:off x="871369" y="1376981"/>
            <a:ext cx="31224072"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7" name="Picture 6">
            <a:extLst>
              <a:ext uri="{FF2B5EF4-FFF2-40B4-BE49-F238E27FC236}">
                <a16:creationId xmlns:a16="http://schemas.microsoft.com/office/drawing/2014/main" id="{3372321F-A522-AA66-C20E-C76B0987DFB2}"/>
              </a:ext>
            </a:extLst>
          </p:cNvPr>
          <p:cNvPicPr>
            <a:picLocks noChangeAspect="1"/>
          </p:cNvPicPr>
          <p:nvPr userDrawn="1"/>
        </p:nvPicPr>
        <p:blipFill>
          <a:blip r:embed="rId2"/>
          <a:stretch>
            <a:fillRect/>
          </a:stretch>
        </p:blipFill>
        <p:spPr>
          <a:xfrm>
            <a:off x="6214483" y="8533470"/>
            <a:ext cx="20828294" cy="4714218"/>
          </a:xfrm>
          <a:prstGeom prst="rect">
            <a:avLst/>
          </a:prstGeom>
        </p:spPr>
      </p:pic>
    </p:spTree>
    <p:extLst>
      <p:ext uri="{BB962C8B-B14F-4D97-AF65-F5344CB8AC3E}">
        <p14:creationId xmlns:p14="http://schemas.microsoft.com/office/powerpoint/2010/main" val="142351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 S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2FF57-099B-DD39-D8C3-03B5D8EFE5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3680" y="8717280"/>
            <a:ext cx="19751040" cy="4511040"/>
          </a:xfrm>
          <a:prstGeom prst="rect">
            <a:avLst/>
          </a:prstGeom>
        </p:spPr>
      </p:pic>
    </p:spTree>
    <p:extLst>
      <p:ext uri="{BB962C8B-B14F-4D97-AF65-F5344CB8AC3E}">
        <p14:creationId xmlns:p14="http://schemas.microsoft.com/office/powerpoint/2010/main" val="349875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178E7F-FF92-F00E-28D5-CA0D5C7753D9}"/>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4" name="Picture 3" descr="A white letter on a black background&#10;&#10;AI-generated content may be incorrect.">
            <a:extLst>
              <a:ext uri="{FF2B5EF4-FFF2-40B4-BE49-F238E27FC236}">
                <a16:creationId xmlns:a16="http://schemas.microsoft.com/office/drawing/2014/main" id="{79FD1CB2-4FA0-2EED-DFC4-42F894005F32}"/>
              </a:ext>
            </a:extLst>
          </p:cNvPr>
          <p:cNvPicPr>
            <a:picLocks noChangeAspect="1"/>
          </p:cNvPicPr>
          <p:nvPr userDrawn="1"/>
        </p:nvPicPr>
        <p:blipFill>
          <a:blip r:embed="rId2"/>
          <a:stretch>
            <a:fillRect/>
          </a:stretch>
        </p:blipFill>
        <p:spPr>
          <a:xfrm>
            <a:off x="2491574" y="16577408"/>
            <a:ext cx="8068615" cy="1920243"/>
          </a:xfrm>
          <a:prstGeom prst="rect">
            <a:avLst/>
          </a:prstGeom>
        </p:spPr>
      </p:pic>
      <p:pic>
        <p:nvPicPr>
          <p:cNvPr id="12" name="Picture 11" descr="A hand reaching out to the water&#10;&#10;AI-generated content may be incorrect.">
            <a:extLst>
              <a:ext uri="{FF2B5EF4-FFF2-40B4-BE49-F238E27FC236}">
                <a16:creationId xmlns:a16="http://schemas.microsoft.com/office/drawing/2014/main" id="{8E706265-D9FE-525E-969A-1BA2F34A0A3E}"/>
              </a:ext>
            </a:extLst>
          </p:cNvPr>
          <p:cNvPicPr>
            <a:picLocks noChangeAspect="1"/>
          </p:cNvPicPr>
          <p:nvPr userDrawn="1"/>
        </p:nvPicPr>
        <p:blipFill>
          <a:blip r:embed="rId3">
            <a:extLst>
              <a:ext uri="{28A0092B-C50C-407E-A947-70E740481C1C}">
                <a14:useLocalDpi xmlns:a14="http://schemas.microsoft.com/office/drawing/2010/main" val="0"/>
              </a:ext>
            </a:extLst>
          </a:blip>
          <a:srcRect l="22038" r="25761"/>
          <a:stretch/>
        </p:blipFill>
        <p:spPr>
          <a:xfrm>
            <a:off x="20030814" y="0"/>
            <a:ext cx="12887586" cy="21945600"/>
          </a:xfrm>
          <a:prstGeom prst="rect">
            <a:avLst/>
          </a:prstGeom>
        </p:spPr>
      </p:pic>
      <p:sp>
        <p:nvSpPr>
          <p:cNvPr id="15" name="Text Placeholder 11">
            <a:extLst>
              <a:ext uri="{FF2B5EF4-FFF2-40B4-BE49-F238E27FC236}">
                <a16:creationId xmlns:a16="http://schemas.microsoft.com/office/drawing/2014/main" id="{1BBABB1F-4C41-ECC1-7BE7-B8DAB44AD955}"/>
              </a:ext>
            </a:extLst>
          </p:cNvPr>
          <p:cNvSpPr>
            <a:spLocks noGrp="1"/>
          </p:cNvSpPr>
          <p:nvPr>
            <p:ph type="body" sz="quarter" idx="10" hasCustomPrompt="1"/>
          </p:nvPr>
        </p:nvSpPr>
        <p:spPr>
          <a:xfrm>
            <a:off x="1788357" y="1894453"/>
            <a:ext cx="16913543" cy="9472246"/>
          </a:xfrm>
        </p:spPr>
        <p:txBody>
          <a:bodyPr/>
          <a:lstStyle>
            <a:lvl1pPr marL="0" indent="0">
              <a:buNone/>
              <a:defRPr sz="2970"/>
            </a:lvl1pPr>
            <a:lvl2pPr marL="1234440" indent="0">
              <a:buNone/>
              <a:defRPr/>
            </a:lvl2pPr>
            <a:lvl4pPr marL="3703320" indent="0">
              <a:buNone/>
              <a:defRPr/>
            </a:lvl4pPr>
            <a:lvl5pPr marL="4937760" indent="0">
              <a:buNone/>
              <a:defRPr/>
            </a:lvl5pPr>
          </a:lstStyle>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dirty="0">
                <a:ln>
                  <a:noFill/>
                </a:ln>
                <a:solidFill>
                  <a:srgbClr val="69A0FF"/>
                </a:solidFill>
                <a:effectLst/>
                <a:uLnTx/>
                <a:uFillTx/>
                <a:latin typeface="Arial" panose="020B0604020202020204"/>
                <a:ea typeface="+mn-ea"/>
                <a:cs typeface="+mn-cs"/>
              </a:rPr>
              <a:t>Title of Presentation</a:t>
            </a:r>
          </a:p>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3780" b="0" i="0" u="none" strike="noStrike" kern="1200" cap="none" spc="0" normalizeH="0" baseline="0" noProof="0" dirty="0">
                <a:ln>
                  <a:noFill/>
                </a:ln>
                <a:solidFill>
                  <a:srgbClr val="FFFFFF"/>
                </a:solidFill>
                <a:effectLst/>
                <a:uLnTx/>
                <a:uFillTx/>
                <a:latin typeface="Arial" panose="020B0604020202020204"/>
                <a:ea typeface="+mn-ea"/>
                <a:cs typeface="+mn-cs"/>
              </a:rPr>
              <a:t>Board of Directors [Committee] </a:t>
            </a:r>
          </a:p>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3780" b="0" i="0" u="none" strike="noStrike" kern="1200" cap="none" spc="0" normalizeH="0" baseline="0" noProof="0" dirty="0">
                <a:ln>
                  <a:noFill/>
                </a:ln>
                <a:solidFill>
                  <a:srgbClr val="FFFFFF"/>
                </a:solidFill>
                <a:effectLst/>
                <a:uLnTx/>
                <a:uFillTx/>
                <a:latin typeface="Arial" panose="020B0604020202020204"/>
                <a:ea typeface="+mn-ea"/>
                <a:cs typeface="+mn-cs"/>
              </a:rPr>
              <a:t>Meeting Date</a:t>
            </a:r>
          </a:p>
        </p:txBody>
      </p:sp>
      <p:sp>
        <p:nvSpPr>
          <p:cNvPr id="8" name="Rectangle 7">
            <a:extLst>
              <a:ext uri="{FF2B5EF4-FFF2-40B4-BE49-F238E27FC236}">
                <a16:creationId xmlns:a16="http://schemas.microsoft.com/office/drawing/2014/main" id="{A190F21F-9084-2AB0-FE64-7F0614D189F9}"/>
              </a:ext>
            </a:extLst>
          </p:cNvPr>
          <p:cNvSpPr/>
          <p:nvPr userDrawn="1"/>
        </p:nvSpPr>
        <p:spPr>
          <a:xfrm>
            <a:off x="871370" y="1376981"/>
            <a:ext cx="20280286"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Tree>
    <p:extLst>
      <p:ext uri="{BB962C8B-B14F-4D97-AF65-F5344CB8AC3E}">
        <p14:creationId xmlns:p14="http://schemas.microsoft.com/office/powerpoint/2010/main" val="1703146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56">
          <p15:clr>
            <a:srgbClr val="FBAE40"/>
          </p15:clr>
        </p15:guide>
        <p15:guide id="4" pos="456">
          <p15:clr>
            <a:srgbClr val="FBAE40"/>
          </p15:clr>
        </p15:guide>
        <p15:guide id="5" orient="horz" pos="3864">
          <p15:clr>
            <a:srgbClr val="FBAE40"/>
          </p15:clr>
        </p15:guide>
        <p15:guide id="6" pos="7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6BB16BC-7A67-4DF0-9B63-7F80F0D23F91}"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64D6D95-C71B-4CF3-B72D-D19D8DEC9EF6}" type="slidenum">
              <a:rPr lang="en-US" altLang="en-US" smtClean="0"/>
              <a:pPr>
                <a:defRPr/>
              </a:pPr>
              <a:t>‹#›</a:t>
            </a:fld>
            <a:endParaRPr lang="en-US" altLang="en-US"/>
          </a:p>
        </p:txBody>
      </p:sp>
    </p:spTree>
    <p:extLst>
      <p:ext uri="{BB962C8B-B14F-4D97-AF65-F5344CB8AC3E}">
        <p14:creationId xmlns:p14="http://schemas.microsoft.com/office/powerpoint/2010/main" val="40723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ai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178E7F-FF92-F00E-28D5-CA0D5C7753D9}"/>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4" name="Picture 3" descr="A hand reaching out to the water&#10;&#10;AI-generated content may be incorrect.">
            <a:extLst>
              <a:ext uri="{FF2B5EF4-FFF2-40B4-BE49-F238E27FC236}">
                <a16:creationId xmlns:a16="http://schemas.microsoft.com/office/drawing/2014/main" id="{CB073FFF-8578-E2B2-BE90-583A300606A7}"/>
              </a:ext>
            </a:extLst>
          </p:cNvPr>
          <p:cNvPicPr>
            <a:picLocks noChangeAspect="1"/>
          </p:cNvPicPr>
          <p:nvPr userDrawn="1"/>
        </p:nvPicPr>
        <p:blipFill>
          <a:blip r:embed="rId2">
            <a:extLst>
              <a:ext uri="{28A0092B-C50C-407E-A947-70E740481C1C}">
                <a14:useLocalDpi xmlns:a14="http://schemas.microsoft.com/office/drawing/2010/main" val="0"/>
              </a:ext>
            </a:extLst>
          </a:blip>
          <a:srcRect l="22038" r="25761"/>
          <a:stretch/>
        </p:blipFill>
        <p:spPr>
          <a:xfrm>
            <a:off x="20030814" y="0"/>
            <a:ext cx="12887586" cy="21945600"/>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2D7F8EA0-C604-AEF6-B178-406B1951CF28}"/>
              </a:ext>
            </a:extLst>
          </p:cNvPr>
          <p:cNvPicPr>
            <a:picLocks noChangeAspect="1"/>
          </p:cNvPicPr>
          <p:nvPr userDrawn="1"/>
        </p:nvPicPr>
        <p:blipFill>
          <a:blip r:embed="rId3"/>
          <a:stretch>
            <a:fillRect/>
          </a:stretch>
        </p:blipFill>
        <p:spPr>
          <a:xfrm>
            <a:off x="2491574" y="16577408"/>
            <a:ext cx="8068615" cy="1920243"/>
          </a:xfrm>
          <a:prstGeom prst="rect">
            <a:avLst/>
          </a:prstGeom>
        </p:spPr>
      </p:pic>
      <p:sp>
        <p:nvSpPr>
          <p:cNvPr id="8" name="Rectangle 7">
            <a:extLst>
              <a:ext uri="{FF2B5EF4-FFF2-40B4-BE49-F238E27FC236}">
                <a16:creationId xmlns:a16="http://schemas.microsoft.com/office/drawing/2014/main" id="{A190F21F-9084-2AB0-FE64-7F0614D189F9}"/>
              </a:ext>
            </a:extLst>
          </p:cNvPr>
          <p:cNvSpPr/>
          <p:nvPr userDrawn="1"/>
        </p:nvSpPr>
        <p:spPr>
          <a:xfrm>
            <a:off x="871370" y="1376981"/>
            <a:ext cx="21063680"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2" name="Text Placeholder 11">
            <a:extLst>
              <a:ext uri="{FF2B5EF4-FFF2-40B4-BE49-F238E27FC236}">
                <a16:creationId xmlns:a16="http://schemas.microsoft.com/office/drawing/2014/main" id="{597CC299-F17C-58FF-F9C3-8930B3EA663C}"/>
              </a:ext>
            </a:extLst>
          </p:cNvPr>
          <p:cNvSpPr>
            <a:spLocks noGrp="1"/>
          </p:cNvSpPr>
          <p:nvPr>
            <p:ph type="body" sz="quarter" idx="10" hasCustomPrompt="1"/>
          </p:nvPr>
        </p:nvSpPr>
        <p:spPr>
          <a:xfrm>
            <a:off x="1954531" y="2316482"/>
            <a:ext cx="16913543" cy="9472246"/>
          </a:xfrm>
        </p:spPr>
        <p:txBody>
          <a:bodyPr/>
          <a:lstStyle>
            <a:lvl1pPr marL="0" indent="0">
              <a:buNone/>
              <a:defRPr sz="2970"/>
            </a:lvl1pPr>
            <a:lvl2pPr marL="1234440" indent="0">
              <a:buNone/>
              <a:defRPr/>
            </a:lvl2pPr>
            <a:lvl4pPr marL="3703320" indent="0">
              <a:buNone/>
              <a:defRPr/>
            </a:lvl4pPr>
            <a:lvl5pPr marL="4937760" indent="0">
              <a:buNone/>
              <a:defRPr/>
            </a:lvl5pPr>
          </a:lstStyle>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dirty="0">
                <a:ln>
                  <a:noFill/>
                </a:ln>
                <a:solidFill>
                  <a:srgbClr val="69A0FF"/>
                </a:solidFill>
                <a:effectLst/>
                <a:uLnTx/>
                <a:uFillTx/>
                <a:latin typeface="Arial" panose="020B0604020202020204"/>
                <a:ea typeface="+mn-ea"/>
                <a:cs typeface="+mn-cs"/>
              </a:rPr>
              <a:t>Title of Presentation</a:t>
            </a:r>
          </a:p>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3780" b="0" i="0" u="none" strike="noStrike" kern="1200" cap="none" spc="0" normalizeH="0" baseline="0" noProof="0" dirty="0">
                <a:ln>
                  <a:noFill/>
                </a:ln>
                <a:solidFill>
                  <a:srgbClr val="FFFFFF"/>
                </a:solidFill>
                <a:effectLst/>
                <a:uLnTx/>
                <a:uFillTx/>
                <a:latin typeface="Arial" panose="020B0604020202020204"/>
                <a:ea typeface="+mn-ea"/>
                <a:cs typeface="+mn-cs"/>
              </a:rPr>
              <a:t>Board of Directors [Committee] </a:t>
            </a:r>
          </a:p>
          <a:p>
            <a:pPr marL="0" marR="0" lvl="0" indent="0" algn="l" defTabSz="2468880" rtl="0" eaLnBrk="1" fontAlgn="auto" latinLnBrk="0" hangingPunct="1">
              <a:lnSpc>
                <a:spcPct val="100000"/>
              </a:lnSpc>
              <a:spcBef>
                <a:spcPts val="0"/>
              </a:spcBef>
              <a:spcAft>
                <a:spcPts val="0"/>
              </a:spcAft>
              <a:buClrTx/>
              <a:buSzTx/>
              <a:buFontTx/>
              <a:buNone/>
              <a:tabLst/>
              <a:defRPr/>
            </a:pPr>
            <a:r>
              <a:rPr kumimoji="0" lang="en-US" sz="3780" b="0" i="0" u="none" strike="noStrike" kern="1200" cap="none" spc="0" normalizeH="0" baseline="0" noProof="0" dirty="0">
                <a:ln>
                  <a:noFill/>
                </a:ln>
                <a:solidFill>
                  <a:srgbClr val="FFFFFF"/>
                </a:solidFill>
                <a:effectLst/>
                <a:uLnTx/>
                <a:uFillTx/>
                <a:latin typeface="Arial" panose="020B0604020202020204"/>
                <a:ea typeface="+mn-ea"/>
                <a:cs typeface="+mn-cs"/>
              </a:rPr>
              <a:t>Meeting Date</a:t>
            </a:r>
          </a:p>
        </p:txBody>
      </p:sp>
    </p:spTree>
    <p:extLst>
      <p:ext uri="{BB962C8B-B14F-4D97-AF65-F5344CB8AC3E}">
        <p14:creationId xmlns:p14="http://schemas.microsoft.com/office/powerpoint/2010/main" val="737244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1595781" cy="3105277"/>
          </a:xfrm>
          <a:noFill/>
        </p:spPr>
        <p:txBody>
          <a:bodyPr>
            <a:noAutofit/>
          </a:bodyPr>
          <a:lstStyle>
            <a:lvl1pPr>
              <a:defRPr sz="12960">
                <a:solidFill>
                  <a:schemeClr val="bg2"/>
                </a:solidFill>
                <a:latin typeface="+mj-lt"/>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976723C2-F963-DB91-6A8D-FC90C896F191}"/>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9C6804A8-79BC-3725-3EFD-B0DE8A30D561}"/>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7" name="Slide Number Placeholder 5">
            <a:extLst>
              <a:ext uri="{FF2B5EF4-FFF2-40B4-BE49-F238E27FC236}">
                <a16:creationId xmlns:a16="http://schemas.microsoft.com/office/drawing/2014/main" id="{70711672-8454-C0CE-7F44-23E7A2A7F6B7}"/>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5" name="Picture 4">
            <a:extLst>
              <a:ext uri="{FF2B5EF4-FFF2-40B4-BE49-F238E27FC236}">
                <a16:creationId xmlns:a16="http://schemas.microsoft.com/office/drawing/2014/main" id="{48D54801-DB75-11A5-81E1-2E326320771B}"/>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627756041"/>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Title Slide L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2" y="16164264"/>
            <a:ext cx="30481002" cy="3105277"/>
          </a:xfrm>
          <a:noFill/>
        </p:spPr>
        <p:txBody>
          <a:bodyPr>
            <a:noAutofit/>
          </a:bodyPr>
          <a:lstStyle>
            <a:lvl1pPr>
              <a:defRPr sz="12960">
                <a:solidFill>
                  <a:schemeClr val="tx1"/>
                </a:solidFill>
                <a:latin typeface="+mj-lt"/>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533B312E-E705-7EAA-2D00-0A2A36E3C30D}"/>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9" name="Straight Connector 18">
            <a:extLst>
              <a:ext uri="{FF2B5EF4-FFF2-40B4-BE49-F238E27FC236}">
                <a16:creationId xmlns:a16="http://schemas.microsoft.com/office/drawing/2014/main" id="{6E675578-70FA-E626-54C5-8BFD5EA5322F}"/>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1" name="Slide Number Placeholder 5">
            <a:extLst>
              <a:ext uri="{FF2B5EF4-FFF2-40B4-BE49-F238E27FC236}">
                <a16:creationId xmlns:a16="http://schemas.microsoft.com/office/drawing/2014/main" id="{3E0DCCD6-347D-6E2D-2709-C0FC68D3C4C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8" name="Picture 7">
            <a:extLst>
              <a:ext uri="{FF2B5EF4-FFF2-40B4-BE49-F238E27FC236}">
                <a16:creationId xmlns:a16="http://schemas.microsoft.com/office/drawing/2014/main" id="{5D29D300-B4BA-5CE1-37B3-A0FDE7090768}"/>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177189236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Title Slide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2" y="16164264"/>
            <a:ext cx="31022833" cy="3105277"/>
          </a:xfrm>
          <a:noFill/>
        </p:spPr>
        <p:txBody>
          <a:bodyPr>
            <a:noAutofit/>
          </a:bodyPr>
          <a:lstStyle>
            <a:lvl1pPr>
              <a:defRPr sz="12960">
                <a:solidFill>
                  <a:srgbClr val="FFFFFF"/>
                </a:solidFill>
                <a:latin typeface="+mj-lt"/>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702B5057-C56A-C8E1-F68D-DFA51A709868}"/>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1" name="Straight Connector 10">
            <a:extLst>
              <a:ext uri="{FF2B5EF4-FFF2-40B4-BE49-F238E27FC236}">
                <a16:creationId xmlns:a16="http://schemas.microsoft.com/office/drawing/2014/main" id="{B26519DF-4228-9FDB-AC07-F58CFA1EB84F}"/>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3" name="Slide Number Placeholder 5">
            <a:extLst>
              <a:ext uri="{FF2B5EF4-FFF2-40B4-BE49-F238E27FC236}">
                <a16:creationId xmlns:a16="http://schemas.microsoft.com/office/drawing/2014/main" id="{23CEDBEF-F1F1-9A77-AC41-98834E0705C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4" name="Picture 3">
            <a:extLst>
              <a:ext uri="{FF2B5EF4-FFF2-40B4-BE49-F238E27FC236}">
                <a16:creationId xmlns:a16="http://schemas.microsoft.com/office/drawing/2014/main" id="{D20C5311-FA09-FDB2-27C9-FF01678F49E3}"/>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626429835"/>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ub-Title Slide Lt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0377082" cy="3105277"/>
          </a:xfrm>
          <a:noFill/>
        </p:spPr>
        <p:txBody>
          <a:bodyPr>
            <a:noAutofit/>
          </a:bodyPr>
          <a:lstStyle>
            <a:lvl1pPr>
              <a:defRPr sz="12960">
                <a:solidFill>
                  <a:schemeClr val="tx1"/>
                </a:solidFill>
                <a:latin typeface="+mj-lt"/>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CA7E3D40-D82E-1698-D52E-0AD2F8B53987}"/>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7" name="Slide Number Placeholder 5">
            <a:extLst>
              <a:ext uri="{FF2B5EF4-FFF2-40B4-BE49-F238E27FC236}">
                <a16:creationId xmlns:a16="http://schemas.microsoft.com/office/drawing/2014/main" id="{1C0C4F82-B094-0F49-B33E-006DC7EF910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4" name="Picture 3">
            <a:extLst>
              <a:ext uri="{FF2B5EF4-FFF2-40B4-BE49-F238E27FC236}">
                <a16:creationId xmlns:a16="http://schemas.microsoft.com/office/drawing/2014/main" id="{9D0F4A1B-60FB-D389-AEC2-E5A3195C5FFE}"/>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174300826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Title Slide Med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0377082" cy="3105277"/>
          </a:xfrm>
          <a:noFill/>
        </p:spPr>
        <p:txBody>
          <a:bodyPr>
            <a:normAutofit/>
          </a:bodyPr>
          <a:lstStyle>
            <a:lvl1pPr>
              <a:defRPr sz="12960">
                <a:solidFill>
                  <a:schemeClr val="tx1"/>
                </a:solidFill>
                <a:latin typeface="+mj-lt"/>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6" name="Slide Number Placeholder 5">
            <a:extLst>
              <a:ext uri="{FF2B5EF4-FFF2-40B4-BE49-F238E27FC236}">
                <a16:creationId xmlns:a16="http://schemas.microsoft.com/office/drawing/2014/main" id="{ECE49B9F-A129-1AF1-8A0E-C78448C69E65}"/>
              </a:ext>
            </a:extLst>
          </p:cNvPr>
          <p:cNvSpPr txBox="1">
            <a:spLocks/>
          </p:cNvSpPr>
          <p:nvPr userDrawn="1"/>
        </p:nvSpPr>
        <p:spPr>
          <a:xfrm>
            <a:off x="30727076" y="21649771"/>
            <a:ext cx="1488027" cy="798032"/>
          </a:xfrm>
          <a:prstGeom prst="rect">
            <a:avLst/>
          </a:prstGeom>
        </p:spPr>
        <p:txBody>
          <a:bodyPr vert="horz" lIns="246888" tIns="123444" rIns="246888" bIns="123444"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EEE30-3E87-0847-86FC-9E2376AB7965}" type="slidenum">
              <a:rPr lang="en-US" sz="3240" smtClean="0"/>
              <a:pPr/>
              <a:t>‹#›</a:t>
            </a:fld>
            <a:endParaRPr lang="en-US" sz="3240" dirty="0"/>
          </a:p>
        </p:txBody>
      </p:sp>
      <p:cxnSp>
        <p:nvCxnSpPr>
          <p:cNvPr id="8" name="Straight Connector 7">
            <a:extLst>
              <a:ext uri="{FF2B5EF4-FFF2-40B4-BE49-F238E27FC236}">
                <a16:creationId xmlns:a16="http://schemas.microsoft.com/office/drawing/2014/main" id="{BBDBFD74-9E32-D83B-CD16-4EE0CA77D77F}"/>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9" name="Slide Number Placeholder 5">
            <a:extLst>
              <a:ext uri="{FF2B5EF4-FFF2-40B4-BE49-F238E27FC236}">
                <a16:creationId xmlns:a16="http://schemas.microsoft.com/office/drawing/2014/main" id="{CF626F09-ACA0-B540-1B01-91226CC5AF8A}"/>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4" name="Picture 3">
            <a:extLst>
              <a:ext uri="{FF2B5EF4-FFF2-40B4-BE49-F238E27FC236}">
                <a16:creationId xmlns:a16="http://schemas.microsoft.com/office/drawing/2014/main" id="{8D532B65-6406-6B6F-8181-0F8F366D2DC5}"/>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3742380072"/>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b-Title Slide Dk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21" y="16164264"/>
            <a:ext cx="31304100" cy="3105277"/>
          </a:xfrm>
          <a:noFill/>
        </p:spPr>
        <p:txBody>
          <a:bodyPr>
            <a:noAutofit/>
          </a:bodyPr>
          <a:lstStyle>
            <a:lvl1pPr>
              <a:defRPr sz="12960">
                <a:solidFill>
                  <a:schemeClr val="bg1"/>
                </a:solidFill>
                <a:latin typeface="+mj-lt"/>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45B7571-97F0-66EC-3BD5-6CE6A0577517}"/>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90C1D53B-D0D9-E9F7-CE9A-D8C96FFCA479}"/>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8" name="Slide Number Placeholder 5">
            <a:extLst>
              <a:ext uri="{FF2B5EF4-FFF2-40B4-BE49-F238E27FC236}">
                <a16:creationId xmlns:a16="http://schemas.microsoft.com/office/drawing/2014/main" id="{8311FB1D-0FEA-2591-52C1-8C0F0C29C28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4" name="Picture 3">
            <a:extLst>
              <a:ext uri="{FF2B5EF4-FFF2-40B4-BE49-F238E27FC236}">
                <a16:creationId xmlns:a16="http://schemas.microsoft.com/office/drawing/2014/main" id="{02191DAE-C6B6-C0B9-7330-81F4DA0EB280}"/>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1862140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D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858C99-2BA1-A9A7-ED44-976EE37CDE0D}"/>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381400" y="4677880"/>
            <a:ext cx="30432772" cy="14983325"/>
          </a:xfrm>
          <a:prstGeom prst="rect">
            <a:avLst/>
          </a:prstGeom>
        </p:spPr>
        <p:txBody>
          <a:bodyPr/>
          <a:lstStyle>
            <a:lvl1pPr marL="617220" indent="-617220">
              <a:buClr>
                <a:schemeClr val="bg1"/>
              </a:buClr>
              <a:buFont typeface="Wingdings" pitchFamily="2" charset="2"/>
              <a:buChar char="§"/>
              <a:defRPr b="0" i="0" spc="-189" baseline="0">
                <a:solidFill>
                  <a:srgbClr val="FFFFFF"/>
                </a:solidFill>
                <a:latin typeface="Arial" panose="020B0604020202020204" pitchFamily="34" charset="0"/>
                <a:cs typeface="Arial" panose="020B0604020202020204" pitchFamily="34" charset="0"/>
              </a:defRPr>
            </a:lvl1pPr>
            <a:lvl2pPr marL="2160270" indent="-925830">
              <a:lnSpc>
                <a:spcPct val="100000"/>
              </a:lnSpc>
              <a:buClr>
                <a:schemeClr val="bg1"/>
              </a:buClr>
              <a:buFont typeface="Wingdings" pitchFamily="2" charset="2"/>
              <a:buChar char="§"/>
              <a:defRPr b="0" i="0" spc="-189" baseline="0">
                <a:solidFill>
                  <a:srgbClr val="FFFFFF"/>
                </a:solidFill>
                <a:latin typeface="Arial" panose="020B0604020202020204" pitchFamily="34" charset="0"/>
                <a:cs typeface="Arial" panose="020B0604020202020204" pitchFamily="34" charset="0"/>
              </a:defRPr>
            </a:lvl2pPr>
            <a:lvl3pPr marL="3394710" indent="-925830">
              <a:lnSpc>
                <a:spcPct val="100000"/>
              </a:lnSpc>
              <a:buClr>
                <a:schemeClr val="bg1"/>
              </a:buClr>
              <a:buFont typeface="Wingdings" pitchFamily="2" charset="2"/>
              <a:buChar char="§"/>
              <a:defRPr b="0" i="0" spc="-189" baseline="0">
                <a:solidFill>
                  <a:srgbClr val="FFFFFF"/>
                </a:solidFill>
                <a:latin typeface="Arial" panose="020B0604020202020204" pitchFamily="34" charset="0"/>
                <a:cs typeface="Arial" panose="020B0604020202020204" pitchFamily="34" charset="0"/>
              </a:defRPr>
            </a:lvl3pPr>
            <a:lvl4pPr marL="4474845" indent="-771525">
              <a:lnSpc>
                <a:spcPct val="100000"/>
              </a:lnSpc>
              <a:buClr>
                <a:schemeClr val="bg1"/>
              </a:buClr>
              <a:buFont typeface="Wingdings" pitchFamily="2" charset="2"/>
              <a:buChar char="§"/>
              <a:defRPr b="0" i="0" spc="-189" baseline="0">
                <a:solidFill>
                  <a:srgbClr val="FFFFFF"/>
                </a:solidFill>
                <a:latin typeface="Arial" panose="020B0604020202020204" pitchFamily="34" charset="0"/>
                <a:cs typeface="Arial" panose="020B0604020202020204" pitchFamily="34" charset="0"/>
              </a:defRPr>
            </a:lvl4pPr>
            <a:lvl5pPr marL="5709285" indent="-771525">
              <a:lnSpc>
                <a:spcPct val="100000"/>
              </a:lnSpc>
              <a:buClr>
                <a:schemeClr val="bg1"/>
              </a:buClr>
              <a:buFont typeface="Wingdings" pitchFamily="2" charset="2"/>
              <a:buChar char="§"/>
              <a:defRPr b="0" i="0" spc="-189" baseline="0">
                <a:solidFill>
                  <a:srgbClr val="FFFFF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81399" y="1439477"/>
            <a:ext cx="30481005" cy="3105277"/>
          </a:xfrm>
          <a:noFill/>
        </p:spPr>
        <p:txBody>
          <a:bodyPr>
            <a:noAutofit/>
          </a:bodyPr>
          <a:lstStyle>
            <a:lvl1pPr>
              <a:defRPr sz="12960" b="0" i="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3023EEED-77EA-DCE9-CE28-AB366966B807}"/>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FEF8EDCE-0D57-968C-08B6-0EA486A9CD76}"/>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3" name="Slide Number Placeholder 5">
            <a:extLst>
              <a:ext uri="{FF2B5EF4-FFF2-40B4-BE49-F238E27FC236}">
                <a16:creationId xmlns:a16="http://schemas.microsoft.com/office/drawing/2014/main" id="{9DE3389C-617E-EF7F-FE79-1690CBF36CEB}"/>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3" name="Picture 2">
            <a:extLst>
              <a:ext uri="{FF2B5EF4-FFF2-40B4-BE49-F238E27FC236}">
                <a16:creationId xmlns:a16="http://schemas.microsoft.com/office/drawing/2014/main" id="{FE9A1C27-A5CD-8BFE-EDCB-FFAE11057853}"/>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3236530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4AD7B-EDF2-4D81-4E7A-0BBDB5C7BE76}"/>
              </a:ext>
            </a:extLst>
          </p:cNvPr>
          <p:cNvSpPr/>
          <p:nvPr userDrawn="1"/>
        </p:nvSpPr>
        <p:spPr>
          <a:xfrm>
            <a:off x="0" y="0"/>
            <a:ext cx="32918400" cy="2194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322615" y="4677880"/>
            <a:ext cx="30491556" cy="14983325"/>
          </a:xfrm>
          <a:prstGeom prst="rect">
            <a:avLst/>
          </a:prstGeom>
        </p:spPr>
        <p:txBody>
          <a:bodyPr/>
          <a:lstStyle>
            <a:lvl1pPr marL="617220" indent="-617220">
              <a:buClr>
                <a:schemeClr val="bg1"/>
              </a:buClr>
              <a:buFont typeface="Wingdings" pitchFamily="2" charset="2"/>
              <a:buChar char="§"/>
              <a:defRPr b="0" i="0" spc="-189" baseline="0">
                <a:solidFill>
                  <a:srgbClr val="FFFFFF"/>
                </a:solidFill>
                <a:latin typeface="+mj-lt"/>
                <a:cs typeface="Arial Nova Cond" panose="020F0502020204030204" pitchFamily="34" charset="0"/>
              </a:defRPr>
            </a:lvl1pPr>
            <a:lvl2pPr marL="2160270" indent="-925830">
              <a:lnSpc>
                <a:spcPct val="100000"/>
              </a:lnSpc>
              <a:buClr>
                <a:schemeClr val="bg1"/>
              </a:buClr>
              <a:buFont typeface="Wingdings" pitchFamily="2" charset="2"/>
              <a:buChar char="§"/>
              <a:defRPr b="0" i="0" spc="-189" baseline="0">
                <a:solidFill>
                  <a:srgbClr val="FFFFFF"/>
                </a:solidFill>
                <a:latin typeface="+mj-lt"/>
                <a:cs typeface="Arial Nova Cond" panose="020F0502020204030204" pitchFamily="34" charset="0"/>
              </a:defRPr>
            </a:lvl2pPr>
            <a:lvl3pPr marL="3394710" indent="-925830">
              <a:lnSpc>
                <a:spcPct val="100000"/>
              </a:lnSpc>
              <a:buClr>
                <a:schemeClr val="bg1"/>
              </a:buClr>
              <a:buFont typeface="Wingdings" pitchFamily="2" charset="2"/>
              <a:buChar char="§"/>
              <a:defRPr b="0" i="0" spc="-189" baseline="0">
                <a:solidFill>
                  <a:srgbClr val="FFFFFF"/>
                </a:solidFill>
                <a:latin typeface="+mj-lt"/>
                <a:cs typeface="Arial Nova Cond" panose="020F0502020204030204" pitchFamily="34" charset="0"/>
              </a:defRPr>
            </a:lvl3pPr>
            <a:lvl4pPr marL="4474845" indent="-771525">
              <a:lnSpc>
                <a:spcPct val="100000"/>
              </a:lnSpc>
              <a:buClr>
                <a:schemeClr val="bg1"/>
              </a:buClr>
              <a:buFont typeface="Wingdings" pitchFamily="2" charset="2"/>
              <a:buChar char="§"/>
              <a:defRPr b="0" i="0" spc="-189" baseline="0">
                <a:solidFill>
                  <a:srgbClr val="FFFFFF"/>
                </a:solidFill>
                <a:latin typeface="+mj-lt"/>
                <a:cs typeface="Arial Nova Cond" panose="020F0502020204030204" pitchFamily="34" charset="0"/>
              </a:defRPr>
            </a:lvl4pPr>
            <a:lvl5pPr marL="5709285" indent="-771525">
              <a:lnSpc>
                <a:spcPct val="100000"/>
              </a:lnSpc>
              <a:buClr>
                <a:schemeClr val="bg1"/>
              </a:buClr>
              <a:buFont typeface="Wingdings" pitchFamily="2" charset="2"/>
              <a:buChar char="§"/>
              <a:defRPr b="0" i="0" spc="-189" baseline="0">
                <a:solidFill>
                  <a:srgbClr val="FFFFFF"/>
                </a:solidFill>
                <a:latin typeface="+mj-lt"/>
                <a:cs typeface="Arial Nova Cond"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322615" y="1439477"/>
            <a:ext cx="30481005" cy="3105277"/>
          </a:xfrm>
          <a:noFill/>
        </p:spPr>
        <p:txBody>
          <a:bodyPr>
            <a:noAutofit/>
          </a:bodyPr>
          <a:lstStyle>
            <a:lvl1pPr>
              <a:defRPr sz="12960">
                <a:solidFill>
                  <a:srgbClr val="FFFFFF"/>
                </a:solidFill>
                <a:latin typeface="+mj-lt"/>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4DCEA31B-36EA-FE6E-041B-6F4C6F0966A5}"/>
              </a:ext>
            </a:extLst>
          </p:cNvPr>
          <p:cNvCxnSpPr>
            <a:cxnSpLocks/>
          </p:cNvCxnSpPr>
          <p:nvPr userDrawn="1"/>
        </p:nvCxnSpPr>
        <p:spPr>
          <a:xfrm>
            <a:off x="1234440" y="911274"/>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6D6D6F26-02BF-ED22-3285-7A23860DA117}"/>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8" name="Slide Number Placeholder 5">
            <a:extLst>
              <a:ext uri="{FF2B5EF4-FFF2-40B4-BE49-F238E27FC236}">
                <a16:creationId xmlns:a16="http://schemas.microsoft.com/office/drawing/2014/main" id="{4277B103-30BD-0306-8FD7-025753D7B55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5" name="Picture 4">
            <a:extLst>
              <a:ext uri="{FF2B5EF4-FFF2-40B4-BE49-F238E27FC236}">
                <a16:creationId xmlns:a16="http://schemas.microsoft.com/office/drawing/2014/main" id="{E56E6CF7-DC08-004B-FCC8-F2BD10F960A9}"/>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2112465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L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35827D-C082-C322-B844-1E255F1F0EE9}"/>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293223" y="4677880"/>
            <a:ext cx="30520949" cy="14983325"/>
          </a:xfrm>
          <a:prstGeom prst="rect">
            <a:avLst/>
          </a:prstGeom>
        </p:spPr>
        <p:txBody>
          <a:bodyPr/>
          <a:lstStyle>
            <a:lvl1pPr marL="617220" indent="-617220">
              <a:buClr>
                <a:schemeClr val="tx1"/>
              </a:buClr>
              <a:buFont typeface="Wingdings" pitchFamily="2" charset="2"/>
              <a:buChar char="§"/>
              <a:defRPr b="0" i="0" spc="-189" baseline="0">
                <a:solidFill>
                  <a:schemeClr val="tx1"/>
                </a:solidFill>
                <a:latin typeface="+mj-lt"/>
                <a:cs typeface="Arial Nova Cond" panose="020F0502020204030204" pitchFamily="34" charset="0"/>
              </a:defRPr>
            </a:lvl1pPr>
            <a:lvl2pPr marL="216027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2pPr>
            <a:lvl3pPr marL="339471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3pPr>
            <a:lvl4pPr marL="447484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4pPr>
            <a:lvl5pPr marL="570928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A6A1CB8D-8058-0475-B577-5E1CB7F77FB4}"/>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8889733C-AB6F-94CA-32E1-A057D73E64A8}"/>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2" name="Slide Number Placeholder 5">
            <a:extLst>
              <a:ext uri="{FF2B5EF4-FFF2-40B4-BE49-F238E27FC236}">
                <a16:creationId xmlns:a16="http://schemas.microsoft.com/office/drawing/2014/main" id="{C47EA4E9-43A6-D8A8-9DCD-E33897FAC598}"/>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3" name="Picture 2">
            <a:extLst>
              <a:ext uri="{FF2B5EF4-FFF2-40B4-BE49-F238E27FC236}">
                <a16:creationId xmlns:a16="http://schemas.microsoft.com/office/drawing/2014/main" id="{DD7B9F3B-8740-CB56-931C-BD1FB22B206E}"/>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2946480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1DFAD14-57A0-4694-9DA4-035C3E559A9B}" type="datetime1">
              <a:rPr lang="en-US" smtClean="0"/>
              <a:pPr>
                <a:defRPr/>
              </a:pPr>
              <a:t>5/18/2025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B7A04BF-FE61-4901-82CA-0953FF4FA379}" type="slidenum">
              <a:rPr lang="en-US" altLang="en-US" smtClean="0"/>
              <a:pPr>
                <a:defRPr/>
              </a:pPr>
              <a:t>‹#›</a:t>
            </a:fld>
            <a:endParaRPr lang="en-US" altLang="en-US"/>
          </a:p>
        </p:txBody>
      </p:sp>
    </p:spTree>
    <p:extLst>
      <p:ext uri="{BB962C8B-B14F-4D97-AF65-F5344CB8AC3E}">
        <p14:creationId xmlns:p14="http://schemas.microsoft.com/office/powerpoint/2010/main" val="1009751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San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EE652E5-C796-2B45-AEA1-8556DB20E0A3}"/>
              </a:ext>
            </a:extLst>
          </p:cNvPr>
          <p:cNvSpPr>
            <a:spLocks noGrp="1"/>
          </p:cNvSpPr>
          <p:nvPr>
            <p:ph idx="1" hasCustomPrompt="1"/>
          </p:nvPr>
        </p:nvSpPr>
        <p:spPr>
          <a:xfrm>
            <a:off x="1693395" y="4677880"/>
            <a:ext cx="29270476" cy="14983325"/>
          </a:xfrm>
          <a:prstGeom prst="rect">
            <a:avLst/>
          </a:prstGeom>
        </p:spPr>
        <p:txBody>
          <a:bodyPr/>
          <a:lstStyle>
            <a:lvl1pPr marL="617220" indent="-617220">
              <a:buClr>
                <a:schemeClr val="tx1"/>
              </a:buClr>
              <a:buFont typeface="Wingdings" pitchFamily="2" charset="2"/>
              <a:buChar char="§"/>
              <a:defRPr b="0" i="0" spc="-189" baseline="0">
                <a:solidFill>
                  <a:schemeClr val="tx1"/>
                </a:solidFill>
                <a:latin typeface="+mj-lt"/>
                <a:cs typeface="Arial Nova Cond" panose="020F0502020204030204" pitchFamily="34" charset="0"/>
              </a:defRPr>
            </a:lvl1pPr>
            <a:lvl2pPr marL="216027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2pPr>
            <a:lvl3pPr marL="339471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3pPr>
            <a:lvl4pPr marL="447484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4pPr>
            <a:lvl5pPr marL="570928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6">
            <a:extLst>
              <a:ext uri="{FF2B5EF4-FFF2-40B4-BE49-F238E27FC236}">
                <a16:creationId xmlns:a16="http://schemas.microsoft.com/office/drawing/2014/main" id="{84D3EC06-9B25-B74B-884A-6AB812F3B750}"/>
              </a:ext>
            </a:extLst>
          </p:cNvPr>
          <p:cNvSpPr>
            <a:spLocks noGrp="1"/>
          </p:cNvSpPr>
          <p:nvPr>
            <p:ph type="title" hasCustomPrompt="1"/>
          </p:nvPr>
        </p:nvSpPr>
        <p:spPr>
          <a:xfrm>
            <a:off x="1693395" y="1985409"/>
            <a:ext cx="31625173" cy="3105277"/>
          </a:xfrm>
          <a:noFill/>
        </p:spPr>
        <p:txBody>
          <a:bodyPr anchor="t" anchorCtr="0">
            <a:noAutofit/>
          </a:bodyPr>
          <a:lstStyle>
            <a:lvl1pPr>
              <a:defRPr sz="10800">
                <a:solidFill>
                  <a:schemeClr val="tx1"/>
                </a:solidFill>
                <a:latin typeface="+mj-lt"/>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A6A1CB8D-8058-0475-B577-5E1CB7F77FB4}"/>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11009FD8-8044-BE51-F36D-E20F71DF3552}"/>
              </a:ext>
            </a:extLst>
          </p:cNvPr>
          <p:cNvCxnSpPr>
            <a:cxnSpLocks/>
          </p:cNvCxnSpPr>
          <p:nvPr userDrawn="1"/>
        </p:nvCxnSpPr>
        <p:spPr>
          <a:xfrm>
            <a:off x="1218699" y="20547859"/>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7" name="Slide Number Placeholder 5">
            <a:extLst>
              <a:ext uri="{FF2B5EF4-FFF2-40B4-BE49-F238E27FC236}">
                <a16:creationId xmlns:a16="http://schemas.microsoft.com/office/drawing/2014/main" id="{D1634A4D-7576-5C7B-97F0-E4A7FEF6A4C0}"/>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5" name="Picture 4" descr="A blue and black logo&#10;&#10;AI-generated content may be incorrect.">
            <a:extLst>
              <a:ext uri="{FF2B5EF4-FFF2-40B4-BE49-F238E27FC236}">
                <a16:creationId xmlns:a16="http://schemas.microsoft.com/office/drawing/2014/main" id="{BE0C398F-C7A4-B605-72A6-0E6BE568219C}"/>
              </a:ext>
            </a:extLst>
          </p:cNvPr>
          <p:cNvPicPr>
            <a:picLocks noChangeAspect="1"/>
          </p:cNvPicPr>
          <p:nvPr userDrawn="1"/>
        </p:nvPicPr>
        <p:blipFill>
          <a:blip r:embed="rId2"/>
          <a:stretch>
            <a:fillRect/>
          </a:stretch>
        </p:blipFill>
        <p:spPr>
          <a:xfrm>
            <a:off x="1954530" y="20964163"/>
            <a:ext cx="3073750" cy="731520"/>
          </a:xfrm>
          <a:prstGeom prst="rect">
            <a:avLst/>
          </a:prstGeom>
        </p:spPr>
      </p:pic>
    </p:spTree>
    <p:extLst>
      <p:ext uri="{BB962C8B-B14F-4D97-AF65-F5344CB8AC3E}">
        <p14:creationId xmlns:p14="http://schemas.microsoft.com/office/powerpoint/2010/main" val="566046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Alt - Sand">
    <p:spTree>
      <p:nvGrpSpPr>
        <p:cNvPr id="1" name=""/>
        <p:cNvGrpSpPr/>
        <p:nvPr/>
      </p:nvGrpSpPr>
      <p:grpSpPr>
        <a:xfrm>
          <a:off x="0" y="0"/>
          <a:ext cx="0" cy="0"/>
          <a:chOff x="0" y="0"/>
          <a:chExt cx="0" cy="0"/>
        </a:xfrm>
      </p:grpSpPr>
      <p:sp>
        <p:nvSpPr>
          <p:cNvPr id="6" name="Title 16">
            <a:extLst>
              <a:ext uri="{FF2B5EF4-FFF2-40B4-BE49-F238E27FC236}">
                <a16:creationId xmlns:a16="http://schemas.microsoft.com/office/drawing/2014/main" id="{92CEC0FC-0C83-3307-9DF5-600E78E69D42}"/>
              </a:ext>
            </a:extLst>
          </p:cNvPr>
          <p:cNvSpPr txBox="1">
            <a:spLocks/>
          </p:cNvSpPr>
          <p:nvPr userDrawn="1"/>
        </p:nvSpPr>
        <p:spPr>
          <a:xfrm>
            <a:off x="1675346" y="2047819"/>
            <a:ext cx="14581941" cy="4836739"/>
          </a:xfrm>
          <a:prstGeom prst="rect">
            <a:avLst/>
          </a:prstGeom>
          <a:noFill/>
        </p:spPr>
        <p:txBody>
          <a:bodyPr vert="horz" lIns="246888" tIns="123444" rIns="246888" bIns="123444" rtlCol="0" anchor="t" anchorCtr="0">
            <a:noAutofit/>
          </a:bodyPr>
          <a:lstStyle>
            <a:lvl1pPr algn="l" defTabSz="914400" rtl="0" eaLnBrk="1" latinLnBrk="0" hangingPunct="1">
              <a:lnSpc>
                <a:spcPct val="90000"/>
              </a:lnSpc>
              <a:spcBef>
                <a:spcPct val="0"/>
              </a:spcBef>
              <a:buNone/>
              <a:defRPr sz="4800" kern="1200" baseline="0">
                <a:solidFill>
                  <a:schemeClr val="tx1"/>
                </a:solidFill>
                <a:latin typeface="+mj-lt"/>
                <a:ea typeface="+mj-ea"/>
                <a:cs typeface="+mj-cs"/>
              </a:defRPr>
            </a:lvl1pPr>
          </a:lstStyle>
          <a:p>
            <a:r>
              <a:rPr lang="en-US" sz="10800" dirty="0"/>
              <a:t>Click to edit master title style</a:t>
            </a:r>
          </a:p>
        </p:txBody>
      </p:sp>
      <p:sp>
        <p:nvSpPr>
          <p:cNvPr id="2" name="Picture Placeholder 2">
            <a:extLst>
              <a:ext uri="{FF2B5EF4-FFF2-40B4-BE49-F238E27FC236}">
                <a16:creationId xmlns:a16="http://schemas.microsoft.com/office/drawing/2014/main" id="{39115D13-5209-D8B4-86A7-FCA99B0F1876}"/>
              </a:ext>
            </a:extLst>
          </p:cNvPr>
          <p:cNvSpPr>
            <a:spLocks noGrp="1"/>
          </p:cNvSpPr>
          <p:nvPr>
            <p:ph type="pic" idx="1"/>
          </p:nvPr>
        </p:nvSpPr>
        <p:spPr>
          <a:xfrm>
            <a:off x="16459201" y="940525"/>
            <a:ext cx="14783891" cy="19565581"/>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3" name="Content Placeholder 2">
            <a:extLst>
              <a:ext uri="{FF2B5EF4-FFF2-40B4-BE49-F238E27FC236}">
                <a16:creationId xmlns:a16="http://schemas.microsoft.com/office/drawing/2014/main" id="{873D2919-1599-A29A-A45C-A7D69E2CFCFA}"/>
              </a:ext>
            </a:extLst>
          </p:cNvPr>
          <p:cNvSpPr>
            <a:spLocks noGrp="1"/>
          </p:cNvSpPr>
          <p:nvPr>
            <p:ph idx="12" hasCustomPrompt="1"/>
          </p:nvPr>
        </p:nvSpPr>
        <p:spPr>
          <a:xfrm>
            <a:off x="1675346" y="7350037"/>
            <a:ext cx="14714673" cy="13156086"/>
          </a:xfrm>
          <a:prstGeom prst="rect">
            <a:avLst/>
          </a:prstGeom>
        </p:spPr>
        <p:txBody>
          <a:bodyPr/>
          <a:lstStyle>
            <a:lvl1pPr marL="1234440" indent="-1234440">
              <a:buClr>
                <a:schemeClr val="tx1"/>
              </a:buClr>
              <a:buFont typeface="Wingdings" pitchFamily="2" charset="2"/>
              <a:buChar char="§"/>
              <a:defRPr b="0" i="0" spc="-189" baseline="0">
                <a:solidFill>
                  <a:schemeClr val="tx1"/>
                </a:solidFill>
                <a:latin typeface="+mj-lt"/>
                <a:cs typeface="Arial Nova Cond" panose="020F0502020204030204" pitchFamily="34" charset="0"/>
              </a:defRPr>
            </a:lvl1pPr>
            <a:lvl2pPr marL="216027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2pPr>
            <a:lvl3pPr marL="339471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3pPr>
            <a:lvl4pPr marL="447484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4pPr>
            <a:lvl5pPr marL="570928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59CF4915-A8EE-9B5C-B9C4-8C2ED4EC1BE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cxnSp>
        <p:nvCxnSpPr>
          <p:cNvPr id="17" name="Straight Connector 16">
            <a:extLst>
              <a:ext uri="{FF2B5EF4-FFF2-40B4-BE49-F238E27FC236}">
                <a16:creationId xmlns:a16="http://schemas.microsoft.com/office/drawing/2014/main" id="{12561A0A-3C3B-52FE-5B30-E055B545D099}"/>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5F12DD6F-098C-98A9-22FC-B2022922BC66}"/>
              </a:ext>
            </a:extLst>
          </p:cNvPr>
          <p:cNvCxnSpPr>
            <a:cxnSpLocks/>
          </p:cNvCxnSpPr>
          <p:nvPr userDrawn="1"/>
        </p:nvCxnSpPr>
        <p:spPr>
          <a:xfrm>
            <a:off x="1218699" y="20547859"/>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pic>
        <p:nvPicPr>
          <p:cNvPr id="8" name="Picture 7" descr="A blue and black logo&#10;&#10;AI-generated content may be incorrect.">
            <a:extLst>
              <a:ext uri="{FF2B5EF4-FFF2-40B4-BE49-F238E27FC236}">
                <a16:creationId xmlns:a16="http://schemas.microsoft.com/office/drawing/2014/main" id="{9910EBC5-5A44-FD57-9B91-3462DA0DE168}"/>
              </a:ext>
            </a:extLst>
          </p:cNvPr>
          <p:cNvPicPr>
            <a:picLocks noChangeAspect="1"/>
          </p:cNvPicPr>
          <p:nvPr userDrawn="1"/>
        </p:nvPicPr>
        <p:blipFill>
          <a:blip r:embed="rId2"/>
          <a:stretch>
            <a:fillRect/>
          </a:stretch>
        </p:blipFill>
        <p:spPr>
          <a:xfrm>
            <a:off x="1954530" y="20964163"/>
            <a:ext cx="3073750" cy="731520"/>
          </a:xfrm>
          <a:prstGeom prst="rect">
            <a:avLst/>
          </a:prstGeom>
        </p:spPr>
      </p:pic>
    </p:spTree>
    <p:extLst>
      <p:ext uri="{BB962C8B-B14F-4D97-AF65-F5344CB8AC3E}">
        <p14:creationId xmlns:p14="http://schemas.microsoft.com/office/powerpoint/2010/main" val="2916774281"/>
      </p:ext>
    </p:extLst>
  </p:cSld>
  <p:clrMapOvr>
    <a:masterClrMapping/>
  </p:clrMapOvr>
  <p:extLst>
    <p:ext uri="{DCECCB84-F9BA-43D5-87BE-67443E8EF086}">
      <p15:sldGuideLst xmlns:p15="http://schemas.microsoft.com/office/powerpoint/2012/main">
        <p15:guide id="1" orient="horz" pos="720">
          <p15:clr>
            <a:srgbClr val="FBAE40"/>
          </p15:clr>
        </p15:guide>
        <p15:guide id="2" pos="3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imary Title and Content - San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BC3DD28-4E71-EDB2-AEC8-68C1CA98CC75}"/>
              </a:ext>
            </a:extLst>
          </p:cNvPr>
          <p:cNvSpPr>
            <a:spLocks noGrp="1"/>
          </p:cNvSpPr>
          <p:nvPr>
            <p:ph type="pic" idx="1"/>
          </p:nvPr>
        </p:nvSpPr>
        <p:spPr>
          <a:xfrm>
            <a:off x="1619372" y="5050971"/>
            <a:ext cx="29344499" cy="14173251"/>
          </a:xfrm>
          <a:prstGeom prst="rect">
            <a:avLst/>
          </a:prstGeom>
        </p:spPr>
        <p:txBody>
          <a:bodyPr/>
          <a:lstStyle>
            <a:lvl1pPr marL="0" indent="0">
              <a:buNone/>
              <a:defRPr sz="8640">
                <a:solidFill>
                  <a:schemeClr val="tx1"/>
                </a:solidFill>
                <a:latin typeface="Arial" panose="020B0604020202020204" pitchFamily="34" charset="0"/>
                <a:cs typeface="Arial" panose="020B0604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dirty="0"/>
              <a:t>Click icon to add picture</a:t>
            </a:r>
          </a:p>
        </p:txBody>
      </p:sp>
      <p:cxnSp>
        <p:nvCxnSpPr>
          <p:cNvPr id="3" name="Straight Connector 2">
            <a:extLst>
              <a:ext uri="{FF2B5EF4-FFF2-40B4-BE49-F238E27FC236}">
                <a16:creationId xmlns:a16="http://schemas.microsoft.com/office/drawing/2014/main" id="{5CF77509-BBB6-523F-3BB3-C269A0838932}"/>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9" name="Slide Number Placeholder 5">
            <a:extLst>
              <a:ext uri="{FF2B5EF4-FFF2-40B4-BE49-F238E27FC236}">
                <a16:creationId xmlns:a16="http://schemas.microsoft.com/office/drawing/2014/main" id="{D87FB0C9-8174-6DDA-D3E1-AA5769D18104}"/>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2" name="Title 16">
            <a:extLst>
              <a:ext uri="{FF2B5EF4-FFF2-40B4-BE49-F238E27FC236}">
                <a16:creationId xmlns:a16="http://schemas.microsoft.com/office/drawing/2014/main" id="{43BE130C-B8DF-CAD8-70B6-D2FD0DD37C2D}"/>
              </a:ext>
            </a:extLst>
          </p:cNvPr>
          <p:cNvSpPr>
            <a:spLocks noGrp="1"/>
          </p:cNvSpPr>
          <p:nvPr>
            <p:ph type="title" hasCustomPrompt="1"/>
          </p:nvPr>
        </p:nvSpPr>
        <p:spPr>
          <a:xfrm>
            <a:off x="1619372" y="1978402"/>
            <a:ext cx="29344499" cy="3105277"/>
          </a:xfrm>
          <a:noFill/>
        </p:spPr>
        <p:txBody>
          <a:bodyPr>
            <a:noAutofit/>
          </a:bodyPr>
          <a:lstStyle>
            <a:lvl1pPr>
              <a:defRPr sz="10800">
                <a:solidFill>
                  <a:schemeClr val="tx1"/>
                </a:solidFill>
                <a:latin typeface="+mj-lt"/>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287D4A5B-A9DC-C491-29BE-4B32D602EA29}"/>
              </a:ext>
            </a:extLst>
          </p:cNvPr>
          <p:cNvCxnSpPr>
            <a:cxnSpLocks/>
          </p:cNvCxnSpPr>
          <p:nvPr userDrawn="1"/>
        </p:nvCxnSpPr>
        <p:spPr>
          <a:xfrm>
            <a:off x="1218699" y="20547859"/>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pic>
        <p:nvPicPr>
          <p:cNvPr id="7" name="Picture 6" descr="A blue and black logo&#10;&#10;AI-generated content may be incorrect.">
            <a:extLst>
              <a:ext uri="{FF2B5EF4-FFF2-40B4-BE49-F238E27FC236}">
                <a16:creationId xmlns:a16="http://schemas.microsoft.com/office/drawing/2014/main" id="{FB7BCE03-4FBC-9E35-A22C-07AC63CEEE80}"/>
              </a:ext>
            </a:extLst>
          </p:cNvPr>
          <p:cNvPicPr>
            <a:picLocks noChangeAspect="1"/>
          </p:cNvPicPr>
          <p:nvPr userDrawn="1"/>
        </p:nvPicPr>
        <p:blipFill>
          <a:blip r:embed="rId2"/>
          <a:stretch>
            <a:fillRect/>
          </a:stretch>
        </p:blipFill>
        <p:spPr>
          <a:xfrm>
            <a:off x="1954530" y="20964163"/>
            <a:ext cx="3073750" cy="731520"/>
          </a:xfrm>
          <a:prstGeom prst="rect">
            <a:avLst/>
          </a:prstGeom>
        </p:spPr>
      </p:pic>
    </p:spTree>
    <p:extLst>
      <p:ext uri="{BB962C8B-B14F-4D97-AF65-F5344CB8AC3E}">
        <p14:creationId xmlns:p14="http://schemas.microsoft.com/office/powerpoint/2010/main" val="460962915"/>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ternative Bullet Layout-San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F0A8E63-5295-8D84-A68F-ED881569B99D}"/>
              </a:ext>
            </a:extLst>
          </p:cNvPr>
          <p:cNvSpPr>
            <a:spLocks noGrp="1"/>
          </p:cNvSpPr>
          <p:nvPr>
            <p:ph idx="1" hasCustomPrompt="1"/>
          </p:nvPr>
        </p:nvSpPr>
        <p:spPr>
          <a:xfrm>
            <a:off x="7999171" y="4677880"/>
            <a:ext cx="22964699" cy="14983325"/>
          </a:xfrm>
          <a:prstGeom prst="rect">
            <a:avLst/>
          </a:prstGeom>
        </p:spPr>
        <p:txBody>
          <a:bodyPr/>
          <a:lstStyle>
            <a:lvl1pPr>
              <a:buClr>
                <a:schemeClr val="tx1"/>
              </a:buClr>
              <a:defRPr sz="9720" b="0" i="0" u="none" spc="-189" baseline="0">
                <a:solidFill>
                  <a:schemeClr val="tx1"/>
                </a:solidFill>
                <a:latin typeface="+mj-lt"/>
                <a:cs typeface="Arial Nova Cond" panose="020F0502020204030204" pitchFamily="34" charset="0"/>
              </a:defRPr>
            </a:lvl1pPr>
            <a:lvl2pPr marL="216027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2pPr>
            <a:lvl3pPr marL="3394710" indent="-925830">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3pPr>
            <a:lvl4pPr marL="447484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4pPr>
            <a:lvl5pPr marL="5709285" indent="-771525">
              <a:lnSpc>
                <a:spcPct val="100000"/>
              </a:lnSpc>
              <a:buClr>
                <a:schemeClr val="tx1"/>
              </a:buClr>
              <a:buFont typeface="Wingdings" pitchFamily="2" charset="2"/>
              <a:buChar char="§"/>
              <a:defRPr b="0" i="0" spc="-189" baseline="0">
                <a:solidFill>
                  <a:schemeClr val="tx1"/>
                </a:solidFill>
                <a:latin typeface="+mj-lt"/>
                <a:cs typeface="Arial Nova Cond"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6">
            <a:extLst>
              <a:ext uri="{FF2B5EF4-FFF2-40B4-BE49-F238E27FC236}">
                <a16:creationId xmlns:a16="http://schemas.microsoft.com/office/drawing/2014/main" id="{EB66B629-F6B0-68CC-24C8-52222133CEA6}"/>
              </a:ext>
            </a:extLst>
          </p:cNvPr>
          <p:cNvSpPr>
            <a:spLocks noGrp="1"/>
          </p:cNvSpPr>
          <p:nvPr>
            <p:ph type="title" hasCustomPrompt="1"/>
          </p:nvPr>
        </p:nvSpPr>
        <p:spPr>
          <a:xfrm>
            <a:off x="1954530" y="2316482"/>
            <a:ext cx="5623484" cy="17344720"/>
          </a:xfrm>
          <a:noFill/>
        </p:spPr>
        <p:txBody>
          <a:bodyPr anchor="ctr" anchorCtr="0">
            <a:noAutofit/>
          </a:bodyPr>
          <a:lstStyle>
            <a:lvl1pPr>
              <a:defRPr sz="10800">
                <a:solidFill>
                  <a:schemeClr val="tx1"/>
                </a:solidFill>
                <a:latin typeface="+mj-lt"/>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7D22B5F4-26A6-6240-EFAA-6681795781AA}"/>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Slide Number Placeholder 5">
            <a:extLst>
              <a:ext uri="{FF2B5EF4-FFF2-40B4-BE49-F238E27FC236}">
                <a16:creationId xmlns:a16="http://schemas.microsoft.com/office/drawing/2014/main" id="{08858826-D556-8C59-E33A-D9E22B737DDC}"/>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3" name="Picture 2">
            <a:extLst>
              <a:ext uri="{FF2B5EF4-FFF2-40B4-BE49-F238E27FC236}">
                <a16:creationId xmlns:a16="http://schemas.microsoft.com/office/drawing/2014/main" id="{5306B840-AD07-18F6-F7D4-BEE9EF7EB4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531" y="21034327"/>
            <a:ext cx="3358333" cy="760115"/>
          </a:xfrm>
          <a:prstGeom prst="rect">
            <a:avLst/>
          </a:prstGeom>
        </p:spPr>
      </p:pic>
      <p:cxnSp>
        <p:nvCxnSpPr>
          <p:cNvPr id="2" name="Straight Connector 1">
            <a:extLst>
              <a:ext uri="{FF2B5EF4-FFF2-40B4-BE49-F238E27FC236}">
                <a16:creationId xmlns:a16="http://schemas.microsoft.com/office/drawing/2014/main" id="{637B9907-1E9D-817D-D426-3F315DC707CA}"/>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99583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San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80742-CAF1-AB90-027B-245B9DC5C593}"/>
              </a:ext>
            </a:extLst>
          </p:cNvPr>
          <p:cNvSpPr>
            <a:spLocks noGrp="1"/>
          </p:cNvSpPr>
          <p:nvPr>
            <p:ph idx="10" hasCustomPrompt="1"/>
          </p:nvPr>
        </p:nvSpPr>
        <p:spPr>
          <a:xfrm>
            <a:off x="1293225" y="857026"/>
            <a:ext cx="14209889" cy="19799939"/>
          </a:xfrm>
        </p:spPr>
        <p:txBody>
          <a:bodyPr anchor="ctr" anchorCtr="0">
            <a:normAutofit/>
          </a:bodyPr>
          <a:lstStyle>
            <a:lvl1pPr marL="0" indent="0">
              <a:buNone/>
              <a:defRPr/>
            </a:lvl1pPr>
          </a:lstStyle>
          <a:p>
            <a:pPr marL="0" indent="0">
              <a:buNone/>
            </a:pPr>
            <a:r>
              <a:rPr lang="en-US" sz="9720" dirty="0"/>
              <a:t>Centered Text here – as in a statement slide or a quote</a:t>
            </a:r>
            <a:endParaRPr lang="en-US"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A6A1CB8D-8058-0475-B577-5E1CB7F77FB4}"/>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7" name="Slide Number Placeholder 5">
            <a:extLst>
              <a:ext uri="{FF2B5EF4-FFF2-40B4-BE49-F238E27FC236}">
                <a16:creationId xmlns:a16="http://schemas.microsoft.com/office/drawing/2014/main" id="{D1634A4D-7576-5C7B-97F0-E4A7FEF6A4C0}"/>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8" name="Content Placeholder 1">
            <a:extLst>
              <a:ext uri="{FF2B5EF4-FFF2-40B4-BE49-F238E27FC236}">
                <a16:creationId xmlns:a16="http://schemas.microsoft.com/office/drawing/2014/main" id="{9096FE67-C781-3440-096B-CB48AAB799CB}"/>
              </a:ext>
            </a:extLst>
          </p:cNvPr>
          <p:cNvSpPr>
            <a:spLocks noGrp="1"/>
          </p:cNvSpPr>
          <p:nvPr>
            <p:ph idx="11" hasCustomPrompt="1"/>
          </p:nvPr>
        </p:nvSpPr>
        <p:spPr>
          <a:xfrm>
            <a:off x="17474071" y="911274"/>
            <a:ext cx="14209889" cy="19694502"/>
          </a:xfrm>
        </p:spPr>
        <p:txBody>
          <a:bodyPr anchor="ctr" anchorCtr="0">
            <a:normAutofit/>
          </a:bodyPr>
          <a:lstStyle>
            <a:lvl1pPr marL="0" indent="0">
              <a:buNone/>
              <a:defRPr/>
            </a:lvl1pPr>
          </a:lstStyle>
          <a:p>
            <a:pPr marL="0" indent="0">
              <a:buNone/>
            </a:pPr>
            <a:r>
              <a:rPr lang="en-US" sz="9720" dirty="0"/>
              <a:t>Click to add an image here</a:t>
            </a:r>
            <a:endParaRPr lang="en-US"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57A26B41-3403-F404-18F8-C9DFD2AB1679}"/>
              </a:ext>
            </a:extLst>
          </p:cNvPr>
          <p:cNvCxnSpPr>
            <a:cxnSpLocks/>
          </p:cNvCxnSpPr>
          <p:nvPr userDrawn="1"/>
        </p:nvCxnSpPr>
        <p:spPr>
          <a:xfrm>
            <a:off x="1218699" y="20547859"/>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pic>
        <p:nvPicPr>
          <p:cNvPr id="9" name="Picture 8" descr="A blue and black logo&#10;&#10;AI-generated content may be incorrect.">
            <a:extLst>
              <a:ext uri="{FF2B5EF4-FFF2-40B4-BE49-F238E27FC236}">
                <a16:creationId xmlns:a16="http://schemas.microsoft.com/office/drawing/2014/main" id="{A24516A5-9620-12D5-D267-D0080A67E1C8}"/>
              </a:ext>
            </a:extLst>
          </p:cNvPr>
          <p:cNvPicPr>
            <a:picLocks noChangeAspect="1"/>
          </p:cNvPicPr>
          <p:nvPr userDrawn="1"/>
        </p:nvPicPr>
        <p:blipFill>
          <a:blip r:embed="rId2"/>
          <a:stretch>
            <a:fillRect/>
          </a:stretch>
        </p:blipFill>
        <p:spPr>
          <a:xfrm>
            <a:off x="1954530" y="20964163"/>
            <a:ext cx="3073750" cy="731520"/>
          </a:xfrm>
          <a:prstGeom prst="rect">
            <a:avLst/>
          </a:prstGeom>
        </p:spPr>
      </p:pic>
    </p:spTree>
    <p:extLst>
      <p:ext uri="{BB962C8B-B14F-4D97-AF65-F5344CB8AC3E}">
        <p14:creationId xmlns:p14="http://schemas.microsoft.com/office/powerpoint/2010/main" val="251795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t Content Slide - Sand/Dk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440180"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5891253"/>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7" name="Rectangle 6">
            <a:extLst>
              <a:ext uri="{FF2B5EF4-FFF2-40B4-BE49-F238E27FC236}">
                <a16:creationId xmlns:a16="http://schemas.microsoft.com/office/drawing/2014/main" id="{1E90F626-1ACB-096E-D0FC-D6197C3C8124}"/>
              </a:ext>
            </a:extLst>
          </p:cNvPr>
          <p:cNvSpPr/>
          <p:nvPr userDrawn="1"/>
        </p:nvSpPr>
        <p:spPr>
          <a:xfrm>
            <a:off x="0" y="10972800"/>
            <a:ext cx="32918395" cy="10972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8" name="Content Placeholder 2">
            <a:extLst>
              <a:ext uri="{FF2B5EF4-FFF2-40B4-BE49-F238E27FC236}">
                <a16:creationId xmlns:a16="http://schemas.microsoft.com/office/drawing/2014/main" id="{DE05E553-434A-ABE7-B2EE-A31EEB32AE4C}"/>
              </a:ext>
            </a:extLst>
          </p:cNvPr>
          <p:cNvSpPr>
            <a:spLocks noGrp="1"/>
          </p:cNvSpPr>
          <p:nvPr>
            <p:ph idx="12" hasCustomPrompt="1"/>
          </p:nvPr>
        </p:nvSpPr>
        <p:spPr>
          <a:xfrm>
            <a:off x="1440180" y="11819840"/>
            <a:ext cx="13373100" cy="8826714"/>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10" name="Content Placeholder 2">
            <a:extLst>
              <a:ext uri="{FF2B5EF4-FFF2-40B4-BE49-F238E27FC236}">
                <a16:creationId xmlns:a16="http://schemas.microsoft.com/office/drawing/2014/main" id="{77FAC327-7687-4FCE-E44C-D884C0E3FC5E}"/>
              </a:ext>
            </a:extLst>
          </p:cNvPr>
          <p:cNvSpPr>
            <a:spLocks noGrp="1"/>
          </p:cNvSpPr>
          <p:nvPr>
            <p:ph idx="13" hasCustomPrompt="1"/>
          </p:nvPr>
        </p:nvSpPr>
        <p:spPr>
          <a:xfrm>
            <a:off x="16499022" y="11903894"/>
            <a:ext cx="13373100" cy="8826714"/>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8B7F673B-2EC9-F974-8DF5-9AEDC5AC607F}"/>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4B1AE9B4-13E1-9A8A-D2CC-812EF1CF11B2}"/>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sp>
        <p:nvSpPr>
          <p:cNvPr id="4" name="Title 16">
            <a:extLst>
              <a:ext uri="{FF2B5EF4-FFF2-40B4-BE49-F238E27FC236}">
                <a16:creationId xmlns:a16="http://schemas.microsoft.com/office/drawing/2014/main" id="{91ECB11A-7DF5-2524-CBE7-603A06D08A3C}"/>
              </a:ext>
            </a:extLst>
          </p:cNvPr>
          <p:cNvSpPr>
            <a:spLocks noGrp="1"/>
          </p:cNvSpPr>
          <p:nvPr>
            <p:ph type="title"/>
          </p:nvPr>
        </p:nvSpPr>
        <p:spPr>
          <a:xfrm>
            <a:off x="1649299" y="1974043"/>
            <a:ext cx="29314572" cy="3105277"/>
          </a:xfrm>
          <a:noFill/>
        </p:spPr>
        <p:txBody>
          <a:bodyPr>
            <a:noAutofit/>
          </a:bodyPr>
          <a:lstStyle>
            <a:lvl1pPr>
              <a:defRPr sz="12960">
                <a:solidFill>
                  <a:schemeClr val="tx1"/>
                </a:solidFill>
                <a:latin typeface="+mj-lt"/>
              </a:defRPr>
            </a:lvl1pPr>
          </a:lstStyle>
          <a:p>
            <a:r>
              <a:rPr lang="en-US" dirty="0"/>
              <a:t>Click to edit Master title style</a:t>
            </a:r>
          </a:p>
        </p:txBody>
      </p:sp>
      <p:pic>
        <p:nvPicPr>
          <p:cNvPr id="2" name="Picture 1">
            <a:extLst>
              <a:ext uri="{FF2B5EF4-FFF2-40B4-BE49-F238E27FC236}">
                <a16:creationId xmlns:a16="http://schemas.microsoft.com/office/drawing/2014/main" id="{39B06D63-2629-5371-C1E1-EBF35A1A5940}"/>
              </a:ext>
            </a:extLst>
          </p:cNvPr>
          <p:cNvPicPr>
            <a:picLocks noChangeAspect="1"/>
          </p:cNvPicPr>
          <p:nvPr userDrawn="1"/>
        </p:nvPicPr>
        <p:blipFill>
          <a:blip r:embed="rId2"/>
          <a:stretch>
            <a:fillRect/>
          </a:stretch>
        </p:blipFill>
        <p:spPr>
          <a:xfrm>
            <a:off x="1440180" y="20752435"/>
            <a:ext cx="3274576" cy="741158"/>
          </a:xfrm>
          <a:prstGeom prst="rect">
            <a:avLst/>
          </a:prstGeom>
        </p:spPr>
      </p:pic>
    </p:spTree>
    <p:extLst>
      <p:ext uri="{BB962C8B-B14F-4D97-AF65-F5344CB8AC3E}">
        <p14:creationId xmlns:p14="http://schemas.microsoft.com/office/powerpoint/2010/main" val="3037110727"/>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0800">
                <a:solidFill>
                  <a:schemeClr val="tx1"/>
                </a:solidFill>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9CDB27B7-13C2-EDD5-C5C9-67456B29727A}"/>
              </a:ext>
            </a:extLst>
          </p:cNvPr>
          <p:cNvPicPr>
            <a:picLocks noChangeAspect="1"/>
          </p:cNvPicPr>
          <p:nvPr userDrawn="1"/>
        </p:nvPicPr>
        <p:blipFill>
          <a:blip r:embed="rId2"/>
          <a:stretch>
            <a:fillRect/>
          </a:stretch>
        </p:blipFill>
        <p:spPr>
          <a:xfrm>
            <a:off x="1440181" y="20941706"/>
            <a:ext cx="3358333" cy="760115"/>
          </a:xfrm>
          <a:prstGeom prst="rect">
            <a:avLst/>
          </a:prstGeom>
        </p:spPr>
      </p:pic>
    </p:spTree>
    <p:extLst>
      <p:ext uri="{BB962C8B-B14F-4D97-AF65-F5344CB8AC3E}">
        <p14:creationId xmlns:p14="http://schemas.microsoft.com/office/powerpoint/2010/main" val="3178812708"/>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t Content Slide - 3 images - Sa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440180"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lstStyle>
            <a:lvl1pPr marL="0" indent="0">
              <a:buClr>
                <a:schemeClr val="bg1"/>
              </a:buClr>
              <a:buFontTx/>
              <a:buNone/>
              <a:defRPr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2" name="Picture Placeholder 2">
            <a:extLst>
              <a:ext uri="{FF2B5EF4-FFF2-40B4-BE49-F238E27FC236}">
                <a16:creationId xmlns:a16="http://schemas.microsoft.com/office/drawing/2014/main" id="{AE91FE8D-A65C-A469-6CFE-46CEE6D85088}"/>
              </a:ext>
            </a:extLst>
          </p:cNvPr>
          <p:cNvSpPr>
            <a:spLocks noGrp="1"/>
          </p:cNvSpPr>
          <p:nvPr>
            <p:ph type="pic" idx="12"/>
          </p:nvPr>
        </p:nvSpPr>
        <p:spPr>
          <a:xfrm>
            <a:off x="1446815" y="5072952"/>
            <a:ext cx="9410955"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4" name="Picture Placeholder 2">
            <a:extLst>
              <a:ext uri="{FF2B5EF4-FFF2-40B4-BE49-F238E27FC236}">
                <a16:creationId xmlns:a16="http://schemas.microsoft.com/office/drawing/2014/main" id="{C41A0849-E6B4-89D8-B724-E8E4C0231E62}"/>
              </a:ext>
            </a:extLst>
          </p:cNvPr>
          <p:cNvSpPr>
            <a:spLocks noGrp="1"/>
          </p:cNvSpPr>
          <p:nvPr>
            <p:ph type="pic" idx="13"/>
          </p:nvPr>
        </p:nvSpPr>
        <p:spPr>
          <a:xfrm>
            <a:off x="11664134" y="5095698"/>
            <a:ext cx="9503862"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21974359" y="5095695"/>
            <a:ext cx="9503862" cy="9746230"/>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C2CE09AE-7809-E8A8-B26D-BD4CDF6054A9}"/>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9" name="Slide Number Placeholder 5">
            <a:extLst>
              <a:ext uri="{FF2B5EF4-FFF2-40B4-BE49-F238E27FC236}">
                <a16:creationId xmlns:a16="http://schemas.microsoft.com/office/drawing/2014/main" id="{419FC3CE-46E6-2C43-7B29-98144C45C9B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8" name="Title 16">
            <a:extLst>
              <a:ext uri="{FF2B5EF4-FFF2-40B4-BE49-F238E27FC236}">
                <a16:creationId xmlns:a16="http://schemas.microsoft.com/office/drawing/2014/main" id="{0AEF5D92-EB8B-8874-DE96-A7D0E3BAB68A}"/>
              </a:ext>
            </a:extLst>
          </p:cNvPr>
          <p:cNvSpPr>
            <a:spLocks noGrp="1"/>
          </p:cNvSpPr>
          <p:nvPr>
            <p:ph type="title" hasCustomPrompt="1"/>
          </p:nvPr>
        </p:nvSpPr>
        <p:spPr>
          <a:xfrm>
            <a:off x="1293223" y="1439477"/>
            <a:ext cx="31625173" cy="3105277"/>
          </a:xfrm>
          <a:noFill/>
        </p:spPr>
        <p:txBody>
          <a:bodyPr>
            <a:noAutofit/>
          </a:bodyPr>
          <a:lstStyle>
            <a:lvl1pPr>
              <a:defRPr sz="10800">
                <a:solidFill>
                  <a:schemeClr val="tx1"/>
                </a:solidFill>
                <a:latin typeface="+mj-lt"/>
              </a:defRPr>
            </a:lvl1pPr>
          </a:lstStyle>
          <a:p>
            <a:r>
              <a:rPr lang="en-US" dirty="0"/>
              <a:t>Click to edit master title style</a:t>
            </a:r>
          </a:p>
        </p:txBody>
      </p:sp>
      <p:pic>
        <p:nvPicPr>
          <p:cNvPr id="10" name="Picture 9">
            <a:extLst>
              <a:ext uri="{FF2B5EF4-FFF2-40B4-BE49-F238E27FC236}">
                <a16:creationId xmlns:a16="http://schemas.microsoft.com/office/drawing/2014/main" id="{327C4C6A-7B21-25E8-1AFC-3AF619CA51A1}"/>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86717569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Alt Content Slide - Lrg Image - G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7" name="Picture 6">
            <a:extLst>
              <a:ext uri="{FF2B5EF4-FFF2-40B4-BE49-F238E27FC236}">
                <a16:creationId xmlns:a16="http://schemas.microsoft.com/office/drawing/2014/main" id="{780E0BD9-999B-E311-3BA9-AEC3E143D83C}"/>
              </a:ext>
            </a:extLst>
          </p:cNvPr>
          <p:cNvPicPr>
            <a:picLocks noChangeAspect="1"/>
          </p:cNvPicPr>
          <p:nvPr userDrawn="1"/>
        </p:nvPicPr>
        <p:blipFill>
          <a:blip r:embed="rId2"/>
          <a:stretch>
            <a:fillRect/>
          </a:stretch>
        </p:blipFill>
        <p:spPr>
          <a:xfrm>
            <a:off x="26957263" y="21034327"/>
            <a:ext cx="3358333" cy="760115"/>
          </a:xfrm>
          <a:prstGeom prst="rect">
            <a:avLst/>
          </a:prstGeom>
        </p:spPr>
      </p:pic>
      <p:sp>
        <p:nvSpPr>
          <p:cNvPr id="4" name="Title 16">
            <a:extLst>
              <a:ext uri="{FF2B5EF4-FFF2-40B4-BE49-F238E27FC236}">
                <a16:creationId xmlns:a16="http://schemas.microsoft.com/office/drawing/2014/main" id="{9A0D63C7-2B0C-4E01-2A69-1FD93B1E9921}"/>
              </a:ext>
            </a:extLst>
          </p:cNvPr>
          <p:cNvSpPr txBox="1">
            <a:spLocks/>
          </p:cNvSpPr>
          <p:nvPr userDrawn="1"/>
        </p:nvSpPr>
        <p:spPr>
          <a:xfrm>
            <a:off x="1293223" y="1439474"/>
            <a:ext cx="14581941" cy="4836739"/>
          </a:xfrm>
          <a:prstGeom prst="rect">
            <a:avLst/>
          </a:prstGeom>
          <a:noFill/>
        </p:spPr>
        <p:txBody>
          <a:bodyPr vert="horz" lIns="246888" tIns="123444" rIns="246888" bIns="123444" rtlCol="0" anchor="t" anchorCtr="0">
            <a:noAutofit/>
          </a:bodyPr>
          <a:lstStyle>
            <a:lvl1pPr algn="l" defTabSz="914400" rtl="0" eaLnBrk="1" latinLnBrk="0" hangingPunct="1">
              <a:lnSpc>
                <a:spcPct val="90000"/>
              </a:lnSpc>
              <a:spcBef>
                <a:spcPct val="0"/>
              </a:spcBef>
              <a:buNone/>
              <a:defRPr sz="4800" kern="1200" baseline="0">
                <a:solidFill>
                  <a:schemeClr val="tx1"/>
                </a:solidFill>
                <a:latin typeface="+mj-lt"/>
                <a:ea typeface="+mj-ea"/>
                <a:cs typeface="+mj-cs"/>
              </a:defRPr>
            </a:lvl1pPr>
          </a:lstStyle>
          <a:p>
            <a:r>
              <a:rPr lang="en-US" sz="10800" dirty="0"/>
              <a:t>Click to edit master title style</a:t>
            </a:r>
          </a:p>
        </p:txBody>
      </p:sp>
    </p:spTree>
    <p:extLst>
      <p:ext uri="{BB962C8B-B14F-4D97-AF65-F5344CB8AC3E}">
        <p14:creationId xmlns:p14="http://schemas.microsoft.com/office/powerpoint/2010/main" val="368018801"/>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440180" y="14818013"/>
            <a:ext cx="31509702" cy="2391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pic>
        <p:nvPicPr>
          <p:cNvPr id="8" name="Picture 7">
            <a:extLst>
              <a:ext uri="{FF2B5EF4-FFF2-40B4-BE49-F238E27FC236}">
                <a16:creationId xmlns:a16="http://schemas.microsoft.com/office/drawing/2014/main" id="{CBF08440-7E75-A924-2BD5-BB6B9DF868FE}"/>
              </a:ext>
            </a:extLst>
          </p:cNvPr>
          <p:cNvPicPr>
            <a:picLocks noChangeAspect="1"/>
          </p:cNvPicPr>
          <p:nvPr userDrawn="1"/>
        </p:nvPicPr>
        <p:blipFill>
          <a:blip r:embed="rId2"/>
          <a:stretch>
            <a:fillRect/>
          </a:stretch>
        </p:blipFill>
        <p:spPr>
          <a:xfrm>
            <a:off x="26957263" y="21034327"/>
            <a:ext cx="3358333" cy="760115"/>
          </a:xfrm>
          <a:prstGeom prst="rect">
            <a:avLst/>
          </a:prstGeom>
        </p:spPr>
      </p:pic>
      <p:cxnSp>
        <p:nvCxnSpPr>
          <p:cNvPr id="10" name="Straight Connector 9">
            <a:extLst>
              <a:ext uri="{FF2B5EF4-FFF2-40B4-BE49-F238E27FC236}">
                <a16:creationId xmlns:a16="http://schemas.microsoft.com/office/drawing/2014/main" id="{3451470E-1495-B4FE-39B6-49CCA08ACE98}"/>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4" name="Title 16">
            <a:extLst>
              <a:ext uri="{FF2B5EF4-FFF2-40B4-BE49-F238E27FC236}">
                <a16:creationId xmlns:a16="http://schemas.microsoft.com/office/drawing/2014/main" id="{6799B803-5D1F-EF11-4F61-9B9CFA07D463}"/>
              </a:ext>
            </a:extLst>
          </p:cNvPr>
          <p:cNvSpPr txBox="1">
            <a:spLocks/>
          </p:cNvSpPr>
          <p:nvPr userDrawn="1"/>
        </p:nvSpPr>
        <p:spPr>
          <a:xfrm>
            <a:off x="1293223" y="1439474"/>
            <a:ext cx="14581941" cy="4836739"/>
          </a:xfrm>
          <a:prstGeom prst="rect">
            <a:avLst/>
          </a:prstGeom>
          <a:noFill/>
        </p:spPr>
        <p:txBody>
          <a:bodyPr vert="horz" lIns="246888" tIns="123444" rIns="246888" bIns="123444" rtlCol="0" anchor="t" anchorCtr="0">
            <a:noAutofit/>
          </a:bodyPr>
          <a:lstStyle>
            <a:lvl1pPr algn="l" defTabSz="914400" rtl="0" eaLnBrk="1" latinLnBrk="0" hangingPunct="1">
              <a:lnSpc>
                <a:spcPct val="90000"/>
              </a:lnSpc>
              <a:spcBef>
                <a:spcPct val="0"/>
              </a:spcBef>
              <a:buNone/>
              <a:defRPr sz="4800" kern="1200" baseline="0">
                <a:solidFill>
                  <a:schemeClr val="tx1"/>
                </a:solidFill>
                <a:latin typeface="+mj-lt"/>
                <a:ea typeface="+mj-ea"/>
                <a:cs typeface="+mj-cs"/>
              </a:defRPr>
            </a:lvl1pPr>
          </a:lstStyle>
          <a:p>
            <a:r>
              <a:rPr lang="en-US" sz="10800" dirty="0"/>
              <a:t>Click to edit master title style</a:t>
            </a:r>
          </a:p>
        </p:txBody>
      </p:sp>
    </p:spTree>
    <p:extLst>
      <p:ext uri="{BB962C8B-B14F-4D97-AF65-F5344CB8AC3E}">
        <p14:creationId xmlns:p14="http://schemas.microsoft.com/office/powerpoint/2010/main" val="146348668"/>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0E823E4-5D57-4C5A-B840-E56C8EE459CA}" type="datetime1">
              <a:rPr lang="en-US" smtClean="0"/>
              <a:pPr>
                <a:defRPr/>
              </a:pPr>
              <a:t>5/18/2025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7577481-8980-403C-B55F-D237416099C5}" type="slidenum">
              <a:rPr lang="en-US" altLang="en-US" smtClean="0"/>
              <a:pPr>
                <a:defRPr/>
              </a:pPr>
              <a:t>‹#›</a:t>
            </a:fld>
            <a:endParaRPr lang="en-US" altLang="en-US"/>
          </a:p>
        </p:txBody>
      </p:sp>
    </p:spTree>
    <p:extLst>
      <p:ext uri="{BB962C8B-B14F-4D97-AF65-F5344CB8AC3E}">
        <p14:creationId xmlns:p14="http://schemas.microsoft.com/office/powerpoint/2010/main" val="1335061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218699" y="14841923"/>
            <a:ext cx="31731183"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0" y="911274"/>
            <a:ext cx="3171544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pic>
        <p:nvPicPr>
          <p:cNvPr id="4" name="Picture 3">
            <a:extLst>
              <a:ext uri="{FF2B5EF4-FFF2-40B4-BE49-F238E27FC236}">
                <a16:creationId xmlns:a16="http://schemas.microsoft.com/office/drawing/2014/main" id="{7C4D1A32-1FEF-5BBF-2726-EA91804AC3F8}"/>
              </a:ext>
            </a:extLst>
          </p:cNvPr>
          <p:cNvPicPr>
            <a:picLocks noChangeAspect="1"/>
          </p:cNvPicPr>
          <p:nvPr userDrawn="1"/>
        </p:nvPicPr>
        <p:blipFill>
          <a:blip r:embed="rId2"/>
          <a:stretch>
            <a:fillRect/>
          </a:stretch>
        </p:blipFill>
        <p:spPr>
          <a:xfrm>
            <a:off x="27041019" y="20995098"/>
            <a:ext cx="3274576" cy="741158"/>
          </a:xfrm>
          <a:prstGeom prst="rect">
            <a:avLst/>
          </a:prstGeom>
        </p:spPr>
      </p:pic>
      <p:cxnSp>
        <p:nvCxnSpPr>
          <p:cNvPr id="22" name="Straight Connector 21">
            <a:extLst>
              <a:ext uri="{FF2B5EF4-FFF2-40B4-BE49-F238E27FC236}">
                <a16:creationId xmlns:a16="http://schemas.microsoft.com/office/drawing/2014/main" id="{A2DCE809-30A4-F918-BAEA-31F3E7CA6460}"/>
              </a:ext>
            </a:extLst>
          </p:cNvPr>
          <p:cNvCxnSpPr>
            <a:cxnSpLocks/>
          </p:cNvCxnSpPr>
          <p:nvPr userDrawn="1"/>
        </p:nvCxnSpPr>
        <p:spPr>
          <a:xfrm>
            <a:off x="1223897" y="2068297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8" name="Title 16">
            <a:extLst>
              <a:ext uri="{FF2B5EF4-FFF2-40B4-BE49-F238E27FC236}">
                <a16:creationId xmlns:a16="http://schemas.microsoft.com/office/drawing/2014/main" id="{6176142F-D7C9-8140-B983-97A2B28C1D6F}"/>
              </a:ext>
            </a:extLst>
          </p:cNvPr>
          <p:cNvSpPr txBox="1">
            <a:spLocks/>
          </p:cNvSpPr>
          <p:nvPr userDrawn="1"/>
        </p:nvSpPr>
        <p:spPr>
          <a:xfrm>
            <a:off x="1293223" y="1439474"/>
            <a:ext cx="14581941" cy="4836739"/>
          </a:xfrm>
          <a:prstGeom prst="rect">
            <a:avLst/>
          </a:prstGeom>
          <a:noFill/>
        </p:spPr>
        <p:txBody>
          <a:bodyPr vert="horz" lIns="246888" tIns="123444" rIns="246888" bIns="123444" rtlCol="0" anchor="t" anchorCtr="0">
            <a:noAutofit/>
          </a:bodyPr>
          <a:lstStyle>
            <a:lvl1pPr algn="l" defTabSz="914400" rtl="0" eaLnBrk="1" latinLnBrk="0" hangingPunct="1">
              <a:lnSpc>
                <a:spcPct val="90000"/>
              </a:lnSpc>
              <a:spcBef>
                <a:spcPct val="0"/>
              </a:spcBef>
              <a:buNone/>
              <a:defRPr sz="4800" kern="1200" baseline="0">
                <a:solidFill>
                  <a:schemeClr val="tx1"/>
                </a:solidFill>
                <a:latin typeface="+mj-lt"/>
                <a:ea typeface="+mj-ea"/>
                <a:cs typeface="+mj-cs"/>
              </a:defRPr>
            </a:lvl1pPr>
          </a:lstStyle>
          <a:p>
            <a:r>
              <a:rPr lang="en-US" sz="10800" dirty="0">
                <a:solidFill>
                  <a:srgbClr val="FFFFFF"/>
                </a:solidFill>
              </a:rPr>
              <a:t>Click to edit master title style</a:t>
            </a:r>
          </a:p>
        </p:txBody>
      </p:sp>
    </p:spTree>
    <p:extLst>
      <p:ext uri="{BB962C8B-B14F-4D97-AF65-F5344CB8AC3E}">
        <p14:creationId xmlns:p14="http://schemas.microsoft.com/office/powerpoint/2010/main" val="2417089202"/>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Alt Content Slide - Lrg Imag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Content Placeholder 2">
            <a:extLst>
              <a:ext uri="{FF2B5EF4-FFF2-40B4-BE49-F238E27FC236}">
                <a16:creationId xmlns:a16="http://schemas.microsoft.com/office/drawing/2014/main" id="{15A4D789-5CAB-48AD-4AA8-1AE15B2CD559}"/>
              </a:ext>
            </a:extLst>
          </p:cNvPr>
          <p:cNvSpPr>
            <a:spLocks noGrp="1"/>
          </p:cNvSpPr>
          <p:nvPr>
            <p:ph idx="1" hasCustomPrompt="1"/>
          </p:nvPr>
        </p:nvSpPr>
        <p:spPr>
          <a:xfrm>
            <a:off x="1307448"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5" name="Content Placeholder 2">
            <a:extLst>
              <a:ext uri="{FF2B5EF4-FFF2-40B4-BE49-F238E27FC236}">
                <a16:creationId xmlns:a16="http://schemas.microsoft.com/office/drawing/2014/main" id="{00EF3BFB-AA89-CCC2-718C-195B523F03C3}"/>
              </a:ext>
            </a:extLst>
          </p:cNvPr>
          <p:cNvSpPr>
            <a:spLocks noGrp="1"/>
          </p:cNvSpPr>
          <p:nvPr>
            <p:ph idx="10" hasCustomPrompt="1"/>
          </p:nvPr>
        </p:nvSpPr>
        <p:spPr>
          <a:xfrm>
            <a:off x="22047363"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1743772" y="15392875"/>
            <a:ext cx="9430857" cy="5113251"/>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7321983" y="2"/>
            <a:ext cx="15627902" cy="14841923"/>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023DDEE4-9C2F-E53F-2428-16030F7B6EE4}"/>
              </a:ext>
            </a:extLst>
          </p:cNvPr>
          <p:cNvCxnSpPr>
            <a:cxnSpLocks/>
          </p:cNvCxnSpPr>
          <p:nvPr userDrawn="1"/>
        </p:nvCxnSpPr>
        <p:spPr>
          <a:xfrm>
            <a:off x="1218699" y="14841923"/>
            <a:ext cx="31731183"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1B7D56E4-427F-BC08-6590-D9B0B076581A}"/>
              </a:ext>
            </a:extLst>
          </p:cNvPr>
          <p:cNvCxnSpPr>
            <a:cxnSpLocks/>
          </p:cNvCxnSpPr>
          <p:nvPr userDrawn="1"/>
        </p:nvCxnSpPr>
        <p:spPr>
          <a:xfrm>
            <a:off x="1234441" y="911274"/>
            <a:ext cx="3217508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6" name="Content Placeholder 2">
            <a:extLst>
              <a:ext uri="{FF2B5EF4-FFF2-40B4-BE49-F238E27FC236}">
                <a16:creationId xmlns:a16="http://schemas.microsoft.com/office/drawing/2014/main" id="{422DAF10-B87C-6A94-66BE-5FB4F6660528}"/>
              </a:ext>
            </a:extLst>
          </p:cNvPr>
          <p:cNvSpPr>
            <a:spLocks noGrp="1"/>
          </p:cNvSpPr>
          <p:nvPr>
            <p:ph idx="15" hasCustomPrompt="1"/>
          </p:nvPr>
        </p:nvSpPr>
        <p:spPr>
          <a:xfrm>
            <a:off x="1280900" y="7018427"/>
            <a:ext cx="15019023" cy="7105174"/>
          </a:xfrm>
          <a:prstGeom prst="rect">
            <a:avLst/>
          </a:prstGeom>
        </p:spPr>
        <p:txBody>
          <a:bodyPr>
            <a:normAutofit/>
          </a:bodyPr>
          <a:lstStyle>
            <a:lvl1pPr marL="0" indent="0">
              <a:buClr>
                <a:schemeClr val="bg1"/>
              </a:buClr>
              <a:buFontTx/>
              <a:buNone/>
              <a:defRPr sz="6480" b="0" i="0" spc="-189" baseline="0">
                <a:solidFill>
                  <a:srgbClr val="FFFFFF"/>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9" name="Straight Connector 18">
            <a:extLst>
              <a:ext uri="{FF2B5EF4-FFF2-40B4-BE49-F238E27FC236}">
                <a16:creationId xmlns:a16="http://schemas.microsoft.com/office/drawing/2014/main" id="{CA8F8FDB-D8A8-165B-2C3B-C52BE8154D02}"/>
              </a:ext>
            </a:extLst>
          </p:cNvPr>
          <p:cNvCxnSpPr>
            <a:cxnSpLocks/>
          </p:cNvCxnSpPr>
          <p:nvPr userDrawn="1"/>
        </p:nvCxnSpPr>
        <p:spPr>
          <a:xfrm>
            <a:off x="1218699" y="20676810"/>
            <a:ext cx="30481002"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20" name="Slide Number Placeholder 5">
            <a:extLst>
              <a:ext uri="{FF2B5EF4-FFF2-40B4-BE49-F238E27FC236}">
                <a16:creationId xmlns:a16="http://schemas.microsoft.com/office/drawing/2014/main" id="{3E22CA49-2305-3CD7-DC3A-692B1C0A442D}"/>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sp>
        <p:nvSpPr>
          <p:cNvPr id="2" name="Title 16">
            <a:extLst>
              <a:ext uri="{FF2B5EF4-FFF2-40B4-BE49-F238E27FC236}">
                <a16:creationId xmlns:a16="http://schemas.microsoft.com/office/drawing/2014/main" id="{DCD21D68-637C-9B23-78B4-C855B19A4615}"/>
              </a:ext>
            </a:extLst>
          </p:cNvPr>
          <p:cNvSpPr>
            <a:spLocks noGrp="1"/>
          </p:cNvSpPr>
          <p:nvPr>
            <p:ph type="title" hasCustomPrompt="1"/>
          </p:nvPr>
        </p:nvSpPr>
        <p:spPr>
          <a:xfrm>
            <a:off x="1293223" y="1628250"/>
            <a:ext cx="14581941" cy="4815315"/>
          </a:xfrm>
          <a:noFill/>
        </p:spPr>
        <p:txBody>
          <a:bodyPr>
            <a:noAutofit/>
          </a:bodyPr>
          <a:lstStyle>
            <a:lvl1pPr>
              <a:defRPr sz="12960">
                <a:solidFill>
                  <a:srgbClr val="FFFFFF"/>
                </a:solidFill>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086DDAD5-04F2-3575-FBDD-7BB36633BE0A}"/>
              </a:ext>
            </a:extLst>
          </p:cNvPr>
          <p:cNvPicPr>
            <a:picLocks noChangeAspect="1"/>
          </p:cNvPicPr>
          <p:nvPr userDrawn="1"/>
        </p:nvPicPr>
        <p:blipFill>
          <a:blip r:embed="rId2"/>
          <a:stretch>
            <a:fillRect/>
          </a:stretch>
        </p:blipFill>
        <p:spPr>
          <a:xfrm>
            <a:off x="27041019" y="20995098"/>
            <a:ext cx="3274576" cy="741158"/>
          </a:xfrm>
          <a:prstGeom prst="rect">
            <a:avLst/>
          </a:prstGeom>
        </p:spPr>
      </p:pic>
    </p:spTree>
    <p:extLst>
      <p:ext uri="{BB962C8B-B14F-4D97-AF65-F5344CB8AC3E}">
        <p14:creationId xmlns:p14="http://schemas.microsoft.com/office/powerpoint/2010/main" val="167212120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 Content - 3 - L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513179" y="13347552"/>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567141" y="6942951"/>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2" name="Content Placeholder 2">
            <a:extLst>
              <a:ext uri="{FF2B5EF4-FFF2-40B4-BE49-F238E27FC236}">
                <a16:creationId xmlns:a16="http://schemas.microsoft.com/office/drawing/2014/main" id="{752DC34F-8003-0B3B-E787-8282B7716BA6}"/>
              </a:ext>
            </a:extLst>
          </p:cNvPr>
          <p:cNvSpPr>
            <a:spLocks noGrp="1"/>
          </p:cNvSpPr>
          <p:nvPr>
            <p:ph idx="15" hasCustomPrompt="1"/>
          </p:nvPr>
        </p:nvSpPr>
        <p:spPr>
          <a:xfrm>
            <a:off x="12012571" y="13347552"/>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3" name="Picture Placeholder 2">
            <a:extLst>
              <a:ext uri="{FF2B5EF4-FFF2-40B4-BE49-F238E27FC236}">
                <a16:creationId xmlns:a16="http://schemas.microsoft.com/office/drawing/2014/main" id="{D2214219-DD0B-C174-87FE-23769EA49474}"/>
              </a:ext>
            </a:extLst>
          </p:cNvPr>
          <p:cNvSpPr>
            <a:spLocks noGrp="1"/>
          </p:cNvSpPr>
          <p:nvPr>
            <p:ph type="pic" idx="16"/>
          </p:nvPr>
        </p:nvSpPr>
        <p:spPr>
          <a:xfrm>
            <a:off x="12066534" y="6942951"/>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D238DCF4-3199-58B5-656F-64620DF49347}"/>
              </a:ext>
            </a:extLst>
          </p:cNvPr>
          <p:cNvSpPr>
            <a:spLocks noGrp="1"/>
          </p:cNvSpPr>
          <p:nvPr>
            <p:ph idx="17" hasCustomPrompt="1"/>
          </p:nvPr>
        </p:nvSpPr>
        <p:spPr>
          <a:xfrm>
            <a:off x="22511073" y="13326179"/>
            <a:ext cx="9542818"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13" name="Picture Placeholder 2">
            <a:extLst>
              <a:ext uri="{FF2B5EF4-FFF2-40B4-BE49-F238E27FC236}">
                <a16:creationId xmlns:a16="http://schemas.microsoft.com/office/drawing/2014/main" id="{78F60BFC-4E94-DC9A-6DDD-F98781CF3075}"/>
              </a:ext>
            </a:extLst>
          </p:cNvPr>
          <p:cNvSpPr>
            <a:spLocks noGrp="1"/>
          </p:cNvSpPr>
          <p:nvPr>
            <p:ph type="pic" idx="18"/>
          </p:nvPr>
        </p:nvSpPr>
        <p:spPr>
          <a:xfrm>
            <a:off x="22565035" y="6921578"/>
            <a:ext cx="9542818"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cxnSp>
        <p:nvCxnSpPr>
          <p:cNvPr id="19" name="Straight Connector 18">
            <a:extLst>
              <a:ext uri="{FF2B5EF4-FFF2-40B4-BE49-F238E27FC236}">
                <a16:creationId xmlns:a16="http://schemas.microsoft.com/office/drawing/2014/main" id="{32DC1539-0847-AE37-634A-BC7E4B6AF496}"/>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9C0EC1B3-616B-E54D-EBCD-536DC82B3972}"/>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3" name="Slide Number Placeholder 5">
            <a:extLst>
              <a:ext uri="{FF2B5EF4-FFF2-40B4-BE49-F238E27FC236}">
                <a16:creationId xmlns:a16="http://schemas.microsoft.com/office/drawing/2014/main" id="{A9A514CE-50C1-E6BA-3D26-BA8BC8212BFE}"/>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4" name="Title 16">
            <a:extLst>
              <a:ext uri="{FF2B5EF4-FFF2-40B4-BE49-F238E27FC236}">
                <a16:creationId xmlns:a16="http://schemas.microsoft.com/office/drawing/2014/main" id="{12022122-9B77-57FF-111B-7C6C3D3FA440}"/>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dirty="0"/>
              <a:t>Click to edit master title style</a:t>
            </a:r>
          </a:p>
        </p:txBody>
      </p:sp>
      <p:pic>
        <p:nvPicPr>
          <p:cNvPr id="10" name="Picture 9">
            <a:extLst>
              <a:ext uri="{FF2B5EF4-FFF2-40B4-BE49-F238E27FC236}">
                <a16:creationId xmlns:a16="http://schemas.microsoft.com/office/drawing/2014/main" id="{259C1312-7213-A86C-912C-CFC1FDD7FF77}"/>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3422960109"/>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 Content - 4 - L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456BB-0534-69BE-A042-1702A1811CD7}"/>
              </a:ext>
            </a:extLst>
          </p:cNvPr>
          <p:cNvSpPr/>
          <p:nvPr userDrawn="1"/>
        </p:nvSpPr>
        <p:spPr>
          <a:xfrm>
            <a:off x="0" y="0"/>
            <a:ext cx="32918400" cy="219456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6" name="Content Placeholder 2">
            <a:extLst>
              <a:ext uri="{FF2B5EF4-FFF2-40B4-BE49-F238E27FC236}">
                <a16:creationId xmlns:a16="http://schemas.microsoft.com/office/drawing/2014/main" id="{BAFE7C93-9584-8695-37D1-ACDDA832B271}"/>
              </a:ext>
            </a:extLst>
          </p:cNvPr>
          <p:cNvSpPr>
            <a:spLocks noGrp="1"/>
          </p:cNvSpPr>
          <p:nvPr>
            <p:ph idx="11" hasCustomPrompt="1"/>
          </p:nvPr>
        </p:nvSpPr>
        <p:spPr>
          <a:xfrm>
            <a:off x="1513179"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7AF47983-220E-D83B-102A-A9F4A3257ED7}"/>
              </a:ext>
            </a:extLst>
          </p:cNvPr>
          <p:cNvSpPr>
            <a:spLocks noGrp="1"/>
          </p:cNvSpPr>
          <p:nvPr>
            <p:ph type="pic" idx="14"/>
          </p:nvPr>
        </p:nvSpPr>
        <p:spPr>
          <a:xfrm>
            <a:off x="1567142"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4" name="Picture Placeholder 2">
            <a:extLst>
              <a:ext uri="{FF2B5EF4-FFF2-40B4-BE49-F238E27FC236}">
                <a16:creationId xmlns:a16="http://schemas.microsoft.com/office/drawing/2014/main" id="{4C459BDB-C8D4-DBE6-AA8E-6EFBFAD5B400}"/>
              </a:ext>
            </a:extLst>
          </p:cNvPr>
          <p:cNvSpPr>
            <a:spLocks noGrp="1"/>
          </p:cNvSpPr>
          <p:nvPr>
            <p:ph type="pic" idx="15"/>
          </p:nvPr>
        </p:nvSpPr>
        <p:spPr>
          <a:xfrm>
            <a:off x="9285135"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B43DB57A-064A-90AE-3C8E-A005E9823503}"/>
              </a:ext>
            </a:extLst>
          </p:cNvPr>
          <p:cNvSpPr>
            <a:spLocks noGrp="1"/>
          </p:cNvSpPr>
          <p:nvPr>
            <p:ph type="pic" idx="16"/>
          </p:nvPr>
        </p:nvSpPr>
        <p:spPr>
          <a:xfrm>
            <a:off x="17003129"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EE78DD86-8BF6-E577-EEA7-18CD97CFE24D}"/>
              </a:ext>
            </a:extLst>
          </p:cNvPr>
          <p:cNvSpPr>
            <a:spLocks noGrp="1"/>
          </p:cNvSpPr>
          <p:nvPr>
            <p:ph type="pic" idx="17"/>
          </p:nvPr>
        </p:nvSpPr>
        <p:spPr>
          <a:xfrm>
            <a:off x="24721119" y="6942951"/>
            <a:ext cx="6757101" cy="5587238"/>
          </a:xfrm>
          <a:prstGeom prst="rect">
            <a:avLst/>
          </a:prstGeom>
        </p:spPr>
        <p:txBody>
          <a:bodyPr/>
          <a:lstStyle>
            <a:lvl1pPr marL="0" indent="0">
              <a:buNone/>
              <a:defRPr sz="8640">
                <a:solidFill>
                  <a:schemeClr val="tx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11" name="Content Placeholder 2">
            <a:extLst>
              <a:ext uri="{FF2B5EF4-FFF2-40B4-BE49-F238E27FC236}">
                <a16:creationId xmlns:a16="http://schemas.microsoft.com/office/drawing/2014/main" id="{4DA8E4CF-5B3B-883E-DA7C-433D16B439A0}"/>
              </a:ext>
            </a:extLst>
          </p:cNvPr>
          <p:cNvSpPr>
            <a:spLocks noGrp="1"/>
          </p:cNvSpPr>
          <p:nvPr>
            <p:ph idx="18" hasCustomPrompt="1"/>
          </p:nvPr>
        </p:nvSpPr>
        <p:spPr>
          <a:xfrm>
            <a:off x="9234965"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16" name="Content Placeholder 2">
            <a:extLst>
              <a:ext uri="{FF2B5EF4-FFF2-40B4-BE49-F238E27FC236}">
                <a16:creationId xmlns:a16="http://schemas.microsoft.com/office/drawing/2014/main" id="{400F6938-82E7-901A-5700-7F0D5927A2CA}"/>
              </a:ext>
            </a:extLst>
          </p:cNvPr>
          <p:cNvSpPr>
            <a:spLocks noGrp="1"/>
          </p:cNvSpPr>
          <p:nvPr>
            <p:ph idx="19" hasCustomPrompt="1"/>
          </p:nvPr>
        </p:nvSpPr>
        <p:spPr>
          <a:xfrm>
            <a:off x="16956752"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sp>
        <p:nvSpPr>
          <p:cNvPr id="17" name="Content Placeholder 2">
            <a:extLst>
              <a:ext uri="{FF2B5EF4-FFF2-40B4-BE49-F238E27FC236}">
                <a16:creationId xmlns:a16="http://schemas.microsoft.com/office/drawing/2014/main" id="{8661EB51-E011-7EE0-F6F6-E2353DB69BDB}"/>
              </a:ext>
            </a:extLst>
          </p:cNvPr>
          <p:cNvSpPr>
            <a:spLocks noGrp="1"/>
          </p:cNvSpPr>
          <p:nvPr>
            <p:ph idx="20" hasCustomPrompt="1"/>
          </p:nvPr>
        </p:nvSpPr>
        <p:spPr>
          <a:xfrm>
            <a:off x="24678536" y="13347552"/>
            <a:ext cx="6811066" cy="7084678"/>
          </a:xfrm>
          <a:prstGeom prst="rect">
            <a:avLst/>
          </a:prstGeom>
        </p:spPr>
        <p:txBody>
          <a:bodyPr>
            <a:normAutofit/>
          </a:bodyPr>
          <a:lstStyle>
            <a:lvl1pPr marL="0" indent="0">
              <a:buClr>
                <a:schemeClr val="bg1"/>
              </a:buClr>
              <a:buFontTx/>
              <a:buNone/>
              <a:defRPr sz="6480" b="0" i="0" spc="-189" baseline="0">
                <a:solidFill>
                  <a:schemeClr val="tx1"/>
                </a:solidFill>
                <a:latin typeface="+mj-lt"/>
                <a:cs typeface="Arial Nova Cond" panose="020F0502020204030204" pitchFamily="34" charset="0"/>
              </a:defRPr>
            </a:lvl1pPr>
            <a:lvl2pPr marL="1234440" indent="0">
              <a:lnSpc>
                <a:spcPct val="100000"/>
              </a:lnSpc>
              <a:buClr>
                <a:schemeClr val="bg1"/>
              </a:buClr>
              <a:buFontTx/>
              <a:buNone/>
              <a:defRPr b="0" i="0" spc="-189" baseline="0">
                <a:solidFill>
                  <a:schemeClr val="tx1"/>
                </a:solidFill>
                <a:latin typeface="+mj-lt"/>
                <a:cs typeface="Arial Nova Cond" panose="020F0502020204030204" pitchFamily="34" charset="0"/>
              </a:defRPr>
            </a:lvl2pPr>
            <a:lvl3pPr marL="2468880" indent="0">
              <a:lnSpc>
                <a:spcPct val="100000"/>
              </a:lnSpc>
              <a:buClr>
                <a:schemeClr val="bg1"/>
              </a:buClr>
              <a:buFontTx/>
              <a:buNone/>
              <a:defRPr b="0" i="0" spc="-189" baseline="0">
                <a:solidFill>
                  <a:schemeClr val="tx1"/>
                </a:solidFill>
                <a:latin typeface="+mj-lt"/>
                <a:cs typeface="Arial Nova Cond" panose="020F0502020204030204" pitchFamily="34" charset="0"/>
              </a:defRPr>
            </a:lvl3pPr>
            <a:lvl4pPr marL="3703320" indent="0">
              <a:lnSpc>
                <a:spcPct val="100000"/>
              </a:lnSpc>
              <a:buClr>
                <a:schemeClr val="bg1"/>
              </a:buClr>
              <a:buFontTx/>
              <a:buNone/>
              <a:defRPr b="0" i="0" spc="-189" baseline="0">
                <a:solidFill>
                  <a:schemeClr val="tx1"/>
                </a:solidFill>
                <a:latin typeface="+mj-lt"/>
                <a:cs typeface="Arial Nova Cond" panose="020F0502020204030204" pitchFamily="34" charset="0"/>
              </a:defRPr>
            </a:lvl4pPr>
            <a:lvl5pPr marL="4937760" indent="0">
              <a:lnSpc>
                <a:spcPct val="100000"/>
              </a:lnSpc>
              <a:buClr>
                <a:schemeClr val="bg1"/>
              </a:buClr>
              <a:buFontTx/>
              <a:buNone/>
              <a:defRPr b="0" i="0" spc="-189" baseline="0">
                <a:solidFill>
                  <a:schemeClr val="tx1"/>
                </a:solidFill>
                <a:latin typeface="+mj-lt"/>
                <a:cs typeface="Arial Nova Cond" panose="020F0502020204030204" pitchFamily="34" charset="0"/>
              </a:defRPr>
            </a:lvl5pPr>
          </a:lstStyle>
          <a:p>
            <a:pPr lvl="0"/>
            <a:r>
              <a:rPr lang="en-US" dirty="0"/>
              <a:t>Edit master text styles</a:t>
            </a:r>
          </a:p>
        </p:txBody>
      </p:sp>
      <p:cxnSp>
        <p:nvCxnSpPr>
          <p:cNvPr id="19" name="Straight Connector 18">
            <a:extLst>
              <a:ext uri="{FF2B5EF4-FFF2-40B4-BE49-F238E27FC236}">
                <a16:creationId xmlns:a16="http://schemas.microsoft.com/office/drawing/2014/main" id="{9263C433-0973-803D-C126-27705111D8C5}"/>
              </a:ext>
            </a:extLst>
          </p:cNvPr>
          <p:cNvCxnSpPr>
            <a:cxnSpLocks/>
          </p:cNvCxnSpPr>
          <p:nvPr userDrawn="1"/>
        </p:nvCxnSpPr>
        <p:spPr>
          <a:xfrm>
            <a:off x="1234440" y="91127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64D92313-F323-68F1-9C9D-FAFBFF2C3BD9}"/>
              </a:ext>
            </a:extLst>
          </p:cNvPr>
          <p:cNvCxnSpPr>
            <a:cxnSpLocks/>
          </p:cNvCxnSpPr>
          <p:nvPr userDrawn="1"/>
        </p:nvCxnSpPr>
        <p:spPr>
          <a:xfrm>
            <a:off x="1218699" y="20676810"/>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23" name="Slide Number Placeholder 5">
            <a:extLst>
              <a:ext uri="{FF2B5EF4-FFF2-40B4-BE49-F238E27FC236}">
                <a16:creationId xmlns:a16="http://schemas.microsoft.com/office/drawing/2014/main" id="{C9002922-0D5B-F294-40A4-1C054D27C9D0}"/>
              </a:ext>
            </a:extLst>
          </p:cNvPr>
          <p:cNvSpPr>
            <a:spLocks noGrp="1"/>
          </p:cNvSpPr>
          <p:nvPr>
            <p:ph type="sldNum" sz="quarter" idx="4"/>
          </p:nvPr>
        </p:nvSpPr>
        <p:spPr>
          <a:xfrm>
            <a:off x="30315596" y="20941707"/>
            <a:ext cx="1488027" cy="798032"/>
          </a:xfrm>
          <a:prstGeom prst="rect">
            <a:avLst/>
          </a:prstGeom>
        </p:spPr>
        <p:txBody>
          <a:bodyPr vert="horz" lIns="91440" tIns="45720" rIns="91440" bIns="45720" rtlCol="0" anchor="ctr"/>
          <a:lstStyle>
            <a:lvl1pPr algn="r">
              <a:defRPr sz="3240">
                <a:solidFill>
                  <a:sysClr val="windowText" lastClr="000000"/>
                </a:solidFill>
              </a:defRPr>
            </a:lvl1pPr>
          </a:lstStyle>
          <a:p>
            <a:fld id="{752EEE30-3E87-0847-86FC-9E2376AB7965}" type="slidenum">
              <a:rPr lang="en-US" smtClean="0"/>
              <a:pPr/>
              <a:t>‹#›</a:t>
            </a:fld>
            <a:endParaRPr lang="en-US" dirty="0"/>
          </a:p>
        </p:txBody>
      </p:sp>
      <p:sp>
        <p:nvSpPr>
          <p:cNvPr id="2" name="Title 16">
            <a:extLst>
              <a:ext uri="{FF2B5EF4-FFF2-40B4-BE49-F238E27FC236}">
                <a16:creationId xmlns:a16="http://schemas.microsoft.com/office/drawing/2014/main" id="{6D3C56E4-E43B-9787-59AF-84257ED3F5EF}"/>
              </a:ext>
            </a:extLst>
          </p:cNvPr>
          <p:cNvSpPr>
            <a:spLocks noGrp="1"/>
          </p:cNvSpPr>
          <p:nvPr>
            <p:ph type="title" hasCustomPrompt="1"/>
          </p:nvPr>
        </p:nvSpPr>
        <p:spPr>
          <a:xfrm>
            <a:off x="1293223" y="1439477"/>
            <a:ext cx="31625173" cy="3105277"/>
          </a:xfrm>
          <a:noFill/>
        </p:spPr>
        <p:txBody>
          <a:bodyPr>
            <a:noAutofit/>
          </a:bodyPr>
          <a:lstStyle>
            <a:lvl1pPr>
              <a:defRPr sz="12960">
                <a:solidFill>
                  <a:schemeClr val="tx1"/>
                </a:solidFill>
                <a:latin typeface="+mj-lt"/>
              </a:defRPr>
            </a:lvl1pPr>
          </a:lstStyle>
          <a:p>
            <a:r>
              <a:rPr lang="en-US" dirty="0"/>
              <a:t>Click to edit master title style</a:t>
            </a:r>
          </a:p>
        </p:txBody>
      </p:sp>
      <p:pic>
        <p:nvPicPr>
          <p:cNvPr id="5" name="Picture 4">
            <a:extLst>
              <a:ext uri="{FF2B5EF4-FFF2-40B4-BE49-F238E27FC236}">
                <a16:creationId xmlns:a16="http://schemas.microsoft.com/office/drawing/2014/main" id="{28412C12-E675-8E8A-7C82-536E43EBDD42}"/>
              </a:ext>
            </a:extLst>
          </p:cNvPr>
          <p:cNvPicPr>
            <a:picLocks noChangeAspect="1"/>
          </p:cNvPicPr>
          <p:nvPr userDrawn="1"/>
        </p:nvPicPr>
        <p:blipFill>
          <a:blip r:embed="rId2"/>
          <a:stretch>
            <a:fillRect/>
          </a:stretch>
        </p:blipFill>
        <p:spPr>
          <a:xfrm>
            <a:off x="26957263" y="21034327"/>
            <a:ext cx="3358333" cy="760115"/>
          </a:xfrm>
          <a:prstGeom prst="rect">
            <a:avLst/>
          </a:prstGeom>
        </p:spPr>
      </p:pic>
    </p:spTree>
    <p:extLst>
      <p:ext uri="{BB962C8B-B14F-4D97-AF65-F5344CB8AC3E}">
        <p14:creationId xmlns:p14="http://schemas.microsoft.com/office/powerpoint/2010/main" val="1970211611"/>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Slide Hero Image">
    <p:spTree>
      <p:nvGrpSpPr>
        <p:cNvPr id="1" name=""/>
        <p:cNvGrpSpPr/>
        <p:nvPr/>
      </p:nvGrpSpPr>
      <p:grpSpPr>
        <a:xfrm>
          <a:off x="0" y="0"/>
          <a:ext cx="0" cy="0"/>
          <a:chOff x="0" y="0"/>
          <a:chExt cx="0" cy="0"/>
        </a:xfrm>
      </p:grpSpPr>
      <p:pic>
        <p:nvPicPr>
          <p:cNvPr id="4" name="Picture 3" descr="A bridge over a stream in a forest&#10;&#10;AI-generated content may be incorrect.">
            <a:extLst>
              <a:ext uri="{FF2B5EF4-FFF2-40B4-BE49-F238E27FC236}">
                <a16:creationId xmlns:a16="http://schemas.microsoft.com/office/drawing/2014/main" id="{825441BA-F018-8019-4FF1-CA5FBBAD8A89}"/>
              </a:ext>
            </a:extLst>
          </p:cNvPr>
          <p:cNvPicPr>
            <a:picLocks noChangeAspect="1"/>
          </p:cNvPicPr>
          <p:nvPr userDrawn="1"/>
        </p:nvPicPr>
        <p:blipFill>
          <a:blip r:embed="rId2"/>
          <a:srcRect b="7813"/>
          <a:stretch/>
        </p:blipFill>
        <p:spPr>
          <a:xfrm>
            <a:off x="0" y="-2032000"/>
            <a:ext cx="32918400" cy="23977600"/>
          </a:xfrm>
          <a:prstGeom prst="rect">
            <a:avLst/>
          </a:prstGeom>
        </p:spPr>
      </p:pic>
      <p:sp>
        <p:nvSpPr>
          <p:cNvPr id="3" name="Subtitle 2">
            <a:extLst>
              <a:ext uri="{FF2B5EF4-FFF2-40B4-BE49-F238E27FC236}">
                <a16:creationId xmlns:a16="http://schemas.microsoft.com/office/drawing/2014/main" id="{013F1D40-3ABE-EB4E-B1FF-8C4933216BF0}"/>
              </a:ext>
            </a:extLst>
          </p:cNvPr>
          <p:cNvSpPr>
            <a:spLocks noGrp="1"/>
          </p:cNvSpPr>
          <p:nvPr>
            <p:ph type="subTitle" idx="1"/>
          </p:nvPr>
        </p:nvSpPr>
        <p:spPr>
          <a:xfrm>
            <a:off x="-235132" y="11940298"/>
            <a:ext cx="33153532" cy="5193139"/>
          </a:xfrm>
          <a:prstGeom prst="rect">
            <a:avLst/>
          </a:prstGeom>
        </p:spPr>
        <p:txBody>
          <a:bodyPr>
            <a:normAutofit/>
          </a:bodyPr>
          <a:lstStyle>
            <a:lvl1pPr marL="0" indent="0" algn="ctr">
              <a:buNone/>
              <a:defRPr sz="11880" b="0" i="0" spc="0">
                <a:solidFill>
                  <a:schemeClr val="bg1"/>
                </a:solidFill>
                <a:latin typeface="+mj-lt"/>
                <a:cs typeface="Daytona Condensed" panose="020F0502020204030204" pitchFamily="34" charset="0"/>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endParaRPr lang="en-US" dirty="0"/>
          </a:p>
        </p:txBody>
      </p:sp>
    </p:spTree>
    <p:extLst>
      <p:ext uri="{BB962C8B-B14F-4D97-AF65-F5344CB8AC3E}">
        <p14:creationId xmlns:p14="http://schemas.microsoft.com/office/powerpoint/2010/main" val="1142991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178E7F-FF92-F00E-28D5-CA0D5C7753D9}"/>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Subtitle 2">
            <a:extLst>
              <a:ext uri="{FF2B5EF4-FFF2-40B4-BE49-F238E27FC236}">
                <a16:creationId xmlns:a16="http://schemas.microsoft.com/office/drawing/2014/main" id="{013F1D40-3ABE-EB4E-B1FF-8C4933216BF0}"/>
              </a:ext>
            </a:extLst>
          </p:cNvPr>
          <p:cNvSpPr>
            <a:spLocks noGrp="1"/>
          </p:cNvSpPr>
          <p:nvPr>
            <p:ph type="subTitle" idx="1" hasCustomPrompt="1"/>
          </p:nvPr>
        </p:nvSpPr>
        <p:spPr>
          <a:xfrm>
            <a:off x="1410788" y="2696827"/>
            <a:ext cx="29244467" cy="4561174"/>
          </a:xfrm>
          <a:prstGeom prst="rect">
            <a:avLst/>
          </a:prstGeom>
        </p:spPr>
        <p:txBody>
          <a:bodyPr>
            <a:noAutofit/>
          </a:bodyPr>
          <a:lstStyle>
            <a:lvl1pPr marL="0" indent="0" algn="l">
              <a:buNone/>
              <a:defRPr sz="22950" b="0" i="0" spc="0">
                <a:solidFill>
                  <a:schemeClr val="bg2"/>
                </a:solidFill>
                <a:latin typeface="Arial" panose="020B0604020202020204" pitchFamily="34" charset="0"/>
                <a:cs typeface="Arial" panose="020B0604020202020204" pitchFamily="34" charset="0"/>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Thank you</a:t>
            </a:r>
          </a:p>
        </p:txBody>
      </p:sp>
      <p:sp>
        <p:nvSpPr>
          <p:cNvPr id="8" name="Rectangle 7">
            <a:extLst>
              <a:ext uri="{FF2B5EF4-FFF2-40B4-BE49-F238E27FC236}">
                <a16:creationId xmlns:a16="http://schemas.microsoft.com/office/drawing/2014/main" id="{A190F21F-9084-2AB0-FE64-7F0614D189F9}"/>
              </a:ext>
            </a:extLst>
          </p:cNvPr>
          <p:cNvSpPr/>
          <p:nvPr userDrawn="1"/>
        </p:nvSpPr>
        <p:spPr>
          <a:xfrm>
            <a:off x="871369" y="1376981"/>
            <a:ext cx="31224072"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4" name="Picture 3">
            <a:extLst>
              <a:ext uri="{FF2B5EF4-FFF2-40B4-BE49-F238E27FC236}">
                <a16:creationId xmlns:a16="http://schemas.microsoft.com/office/drawing/2014/main" id="{E917D736-8D78-DE0A-C93B-56E63A9DE25A}"/>
              </a:ext>
            </a:extLst>
          </p:cNvPr>
          <p:cNvPicPr>
            <a:picLocks noChangeAspect="1"/>
          </p:cNvPicPr>
          <p:nvPr userDrawn="1"/>
        </p:nvPicPr>
        <p:blipFill>
          <a:blip r:embed="rId2"/>
          <a:stretch>
            <a:fillRect/>
          </a:stretch>
        </p:blipFill>
        <p:spPr>
          <a:xfrm>
            <a:off x="1701243" y="17418981"/>
            <a:ext cx="8084378" cy="1829795"/>
          </a:xfrm>
          <a:prstGeom prst="rect">
            <a:avLst/>
          </a:prstGeom>
        </p:spPr>
      </p:pic>
    </p:spTree>
    <p:extLst>
      <p:ext uri="{BB962C8B-B14F-4D97-AF65-F5344CB8AC3E}">
        <p14:creationId xmlns:p14="http://schemas.microsoft.com/office/powerpoint/2010/main" val="658496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 - D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BE72-1DD7-6FD7-3A8E-BBA05B7D93E5}"/>
              </a:ext>
            </a:extLst>
          </p:cNvPr>
          <p:cNvSpPr/>
          <p:nvPr userDrawn="1"/>
        </p:nvSpPr>
        <p:spPr>
          <a:xfrm>
            <a:off x="0" y="0"/>
            <a:ext cx="32918400" cy="21945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Rectangle 2">
            <a:extLst>
              <a:ext uri="{FF2B5EF4-FFF2-40B4-BE49-F238E27FC236}">
                <a16:creationId xmlns:a16="http://schemas.microsoft.com/office/drawing/2014/main" id="{309254C7-0DC5-1F06-D890-125734B69A46}"/>
              </a:ext>
            </a:extLst>
          </p:cNvPr>
          <p:cNvSpPr/>
          <p:nvPr userDrawn="1"/>
        </p:nvSpPr>
        <p:spPr>
          <a:xfrm>
            <a:off x="871369" y="1376981"/>
            <a:ext cx="31224072" cy="1902720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7" name="Picture 6">
            <a:extLst>
              <a:ext uri="{FF2B5EF4-FFF2-40B4-BE49-F238E27FC236}">
                <a16:creationId xmlns:a16="http://schemas.microsoft.com/office/drawing/2014/main" id="{3372321F-A522-AA66-C20E-C76B0987DFB2}"/>
              </a:ext>
            </a:extLst>
          </p:cNvPr>
          <p:cNvPicPr>
            <a:picLocks noChangeAspect="1"/>
          </p:cNvPicPr>
          <p:nvPr userDrawn="1"/>
        </p:nvPicPr>
        <p:blipFill>
          <a:blip r:embed="rId2"/>
          <a:stretch>
            <a:fillRect/>
          </a:stretch>
        </p:blipFill>
        <p:spPr>
          <a:xfrm>
            <a:off x="6214483" y="8533470"/>
            <a:ext cx="20828294" cy="4714218"/>
          </a:xfrm>
          <a:prstGeom prst="rect">
            <a:avLst/>
          </a:prstGeom>
        </p:spPr>
      </p:pic>
    </p:spTree>
    <p:extLst>
      <p:ext uri="{BB962C8B-B14F-4D97-AF65-F5344CB8AC3E}">
        <p14:creationId xmlns:p14="http://schemas.microsoft.com/office/powerpoint/2010/main" val="54977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 S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2FF57-099B-DD39-D8C3-03B5D8EFE5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3680" y="8717280"/>
            <a:ext cx="19751040" cy="4511040"/>
          </a:xfrm>
          <a:prstGeom prst="rect">
            <a:avLst/>
          </a:prstGeom>
        </p:spPr>
      </p:pic>
    </p:spTree>
    <p:extLst>
      <p:ext uri="{BB962C8B-B14F-4D97-AF65-F5344CB8AC3E}">
        <p14:creationId xmlns:p14="http://schemas.microsoft.com/office/powerpoint/2010/main" val="102625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 Alt - San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76FA099-FBF7-5C7C-2F76-E593F883E122}"/>
              </a:ext>
            </a:extLst>
          </p:cNvPr>
          <p:cNvCxnSpPr>
            <a:cxnSpLocks/>
          </p:cNvCxnSpPr>
          <p:nvPr userDrawn="1"/>
        </p:nvCxnSpPr>
        <p:spPr>
          <a:xfrm>
            <a:off x="1218699" y="21000534"/>
            <a:ext cx="3048100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10" name="Title 16">
            <a:extLst>
              <a:ext uri="{FF2B5EF4-FFF2-40B4-BE49-F238E27FC236}">
                <a16:creationId xmlns:a16="http://schemas.microsoft.com/office/drawing/2014/main" id="{84D3EC06-9B25-B74B-884A-6AB812F3B750}"/>
              </a:ext>
            </a:extLst>
          </p:cNvPr>
          <p:cNvSpPr>
            <a:spLocks noGrp="1"/>
          </p:cNvSpPr>
          <p:nvPr>
            <p:ph type="title"/>
          </p:nvPr>
        </p:nvSpPr>
        <p:spPr>
          <a:xfrm>
            <a:off x="1410790" y="1439475"/>
            <a:ext cx="14578148" cy="4935200"/>
          </a:xfrm>
          <a:noFill/>
        </p:spPr>
        <p:txBody>
          <a:bodyPr>
            <a:normAutofit/>
          </a:bodyPr>
          <a:lstStyle>
            <a:lvl1pPr>
              <a:defRPr sz="12960">
                <a:solidFill>
                  <a:schemeClr val="bg2"/>
                </a:solidFill>
                <a:latin typeface="+mj-lt"/>
              </a:defRPr>
            </a:lvl1pPr>
          </a:lstStyle>
          <a:p>
            <a:r>
              <a:rPr lang="en-US"/>
              <a:t>Click to edit Master title style</a:t>
            </a:r>
            <a:endParaRPr lang="en-US" dirty="0"/>
          </a:p>
        </p:txBody>
      </p:sp>
      <p:sp>
        <p:nvSpPr>
          <p:cNvPr id="2" name="Picture Placeholder 2">
            <a:extLst>
              <a:ext uri="{FF2B5EF4-FFF2-40B4-BE49-F238E27FC236}">
                <a16:creationId xmlns:a16="http://schemas.microsoft.com/office/drawing/2014/main" id="{39115D13-5209-D8B4-86A7-FCA99B0F1876}"/>
              </a:ext>
            </a:extLst>
          </p:cNvPr>
          <p:cNvSpPr>
            <a:spLocks noGrp="1"/>
          </p:cNvSpPr>
          <p:nvPr>
            <p:ph type="pic" idx="1"/>
          </p:nvPr>
        </p:nvSpPr>
        <p:spPr>
          <a:xfrm>
            <a:off x="16459200" y="0"/>
            <a:ext cx="16459200" cy="21945600"/>
          </a:xfrm>
          <a:prstGeom prst="rect">
            <a:avLst/>
          </a:prstGeom>
        </p:spPr>
        <p:txBody>
          <a:bodyPr/>
          <a:lstStyle>
            <a:lvl1pPr marL="0" indent="0">
              <a:buNone/>
              <a:defRPr sz="8640">
                <a:solidFill>
                  <a:schemeClr val="bg1"/>
                </a:solidFill>
                <a:latin typeface="Avenir Next Condensed" panose="020B0506020202020204" pitchFamily="34" charset="0"/>
              </a:defRPr>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endParaRPr lang="en-US" dirty="0"/>
          </a:p>
        </p:txBody>
      </p:sp>
      <p:sp>
        <p:nvSpPr>
          <p:cNvPr id="3" name="Content Placeholder 2">
            <a:extLst>
              <a:ext uri="{FF2B5EF4-FFF2-40B4-BE49-F238E27FC236}">
                <a16:creationId xmlns:a16="http://schemas.microsoft.com/office/drawing/2014/main" id="{873D2919-1599-A29A-A45C-A7D69E2CFCFA}"/>
              </a:ext>
            </a:extLst>
          </p:cNvPr>
          <p:cNvSpPr>
            <a:spLocks noGrp="1"/>
          </p:cNvSpPr>
          <p:nvPr>
            <p:ph idx="12"/>
          </p:nvPr>
        </p:nvSpPr>
        <p:spPr>
          <a:xfrm>
            <a:off x="1410790" y="7350035"/>
            <a:ext cx="14783888" cy="13864045"/>
          </a:xfrm>
          <a:prstGeom prst="rect">
            <a:avLst/>
          </a:prstGeom>
        </p:spPr>
        <p:txBody>
          <a:bodyPr/>
          <a:lstStyle>
            <a:lvl1pPr marL="1234440" indent="-1234440">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1pPr>
            <a:lvl2pPr marL="2160270" indent="-925830">
              <a:lnSpc>
                <a:spcPct val="100000"/>
              </a:lnSpc>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2pPr>
            <a:lvl3pPr marL="3394710" indent="-925830">
              <a:lnSpc>
                <a:spcPct val="100000"/>
              </a:lnSpc>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3pPr>
            <a:lvl4pPr marL="4474845" indent="-771525">
              <a:lnSpc>
                <a:spcPct val="100000"/>
              </a:lnSpc>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4pPr>
            <a:lvl5pPr marL="5709285" indent="-771525">
              <a:lnSpc>
                <a:spcPct val="100000"/>
              </a:lnSpc>
              <a:buClr>
                <a:schemeClr val="tx1"/>
              </a:buClr>
              <a:buFont typeface="Arial" panose="020B0604020202020204" pitchFamily="34" charset="0"/>
              <a:buChar char="•"/>
              <a:defRPr b="0" i="0" spc="-189" baseline="0">
                <a:solidFill>
                  <a:schemeClr val="tx1"/>
                </a:solidFill>
                <a:latin typeface="+mj-lt"/>
                <a:cs typeface="Arial Nova Cond"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419CBCE-527E-AFE4-404F-D37DE16ACBDE}"/>
              </a:ext>
            </a:extLst>
          </p:cNvPr>
          <p:cNvPicPr>
            <a:picLocks noChangeAspect="1"/>
          </p:cNvPicPr>
          <p:nvPr userDrawn="1"/>
        </p:nvPicPr>
        <p:blipFill>
          <a:blip r:embed="rId2"/>
          <a:srcRect r="44334"/>
          <a:stretch/>
        </p:blipFill>
        <p:spPr>
          <a:xfrm>
            <a:off x="16459203" y="0"/>
            <a:ext cx="16459200" cy="22003930"/>
          </a:xfrm>
          <a:prstGeom prst="rect">
            <a:avLst/>
          </a:prstGeom>
        </p:spPr>
      </p:pic>
      <p:cxnSp>
        <p:nvCxnSpPr>
          <p:cNvPr id="6" name="Straight Connector 5">
            <a:extLst>
              <a:ext uri="{FF2B5EF4-FFF2-40B4-BE49-F238E27FC236}">
                <a16:creationId xmlns:a16="http://schemas.microsoft.com/office/drawing/2014/main" id="{350C18F1-1130-3075-D6F2-AE1AD07EAEC7}"/>
              </a:ext>
            </a:extLst>
          </p:cNvPr>
          <p:cNvCxnSpPr>
            <a:cxnSpLocks/>
          </p:cNvCxnSpPr>
          <p:nvPr userDrawn="1"/>
        </p:nvCxnSpPr>
        <p:spPr>
          <a:xfrm>
            <a:off x="1243350" y="940525"/>
            <a:ext cx="15186452"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9" name="Slide Number Placeholder 5">
            <a:extLst>
              <a:ext uri="{FF2B5EF4-FFF2-40B4-BE49-F238E27FC236}">
                <a16:creationId xmlns:a16="http://schemas.microsoft.com/office/drawing/2014/main" id="{AFDA7188-B77E-8E9D-5056-43ED7FA95EFA}"/>
              </a:ext>
            </a:extLst>
          </p:cNvPr>
          <p:cNvSpPr>
            <a:spLocks noGrp="1"/>
          </p:cNvSpPr>
          <p:nvPr>
            <p:ph type="sldNum" sz="quarter" idx="4"/>
          </p:nvPr>
        </p:nvSpPr>
        <p:spPr>
          <a:xfrm>
            <a:off x="30315596" y="20976907"/>
            <a:ext cx="1488027" cy="1168400"/>
          </a:xfrm>
          <a:prstGeom prst="rect">
            <a:avLst/>
          </a:prstGeom>
        </p:spPr>
        <p:txBody>
          <a:bodyPr vert="horz" lIns="91440" tIns="45720" rIns="91440" bIns="45720" rtlCol="0" anchor="ctr"/>
          <a:lstStyle>
            <a:lvl1pPr algn="r">
              <a:defRPr sz="3240">
                <a:solidFill>
                  <a:schemeClr val="bg1"/>
                </a:solidFill>
              </a:defRPr>
            </a:lvl1pPr>
          </a:lstStyle>
          <a:p>
            <a:fld id="{752EEE30-3E87-0847-86FC-9E2376AB7965}" type="slidenum">
              <a:rPr lang="en-US" smtClean="0"/>
              <a:pPr/>
              <a:t>‹#›</a:t>
            </a:fld>
            <a:endParaRPr lang="en-US" dirty="0"/>
          </a:p>
        </p:txBody>
      </p:sp>
    </p:spTree>
    <p:extLst>
      <p:ext uri="{BB962C8B-B14F-4D97-AF65-F5344CB8AC3E}">
        <p14:creationId xmlns:p14="http://schemas.microsoft.com/office/powerpoint/2010/main" val="3082404495"/>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5725"/>
            </a:lvl1pPr>
          </a:lstStyle>
          <a:p>
            <a:r>
              <a:rPr lang="en-US" dirty="0"/>
              <a:t>Click to edit Master title style</a:t>
            </a:r>
          </a:p>
        </p:txBody>
      </p:sp>
      <p:sp>
        <p:nvSpPr>
          <p:cNvPr id="3" name="Subtitle 2"/>
          <p:cNvSpPr>
            <a:spLocks noGrp="1"/>
          </p:cNvSpPr>
          <p:nvPr>
            <p:ph type="subTitle" idx="1"/>
          </p:nvPr>
        </p:nvSpPr>
        <p:spPr>
          <a:xfrm>
            <a:off x="4114800" y="11526522"/>
            <a:ext cx="24688800" cy="5298438"/>
          </a:xfrm>
        </p:spPr>
        <p:txBody>
          <a:bodyPr/>
          <a:lstStyle>
            <a:lvl1pPr marL="0" indent="0" algn="ctr">
              <a:buNone/>
              <a:defRPr sz="6291"/>
            </a:lvl1pPr>
            <a:lvl2pPr marL="1198198" indent="0" algn="ctr">
              <a:buNone/>
              <a:defRPr sz="5241"/>
            </a:lvl2pPr>
            <a:lvl3pPr marL="2396393" indent="0" algn="ctr">
              <a:buNone/>
              <a:defRPr sz="4717"/>
            </a:lvl3pPr>
            <a:lvl4pPr marL="3594591" indent="0" algn="ctr">
              <a:buNone/>
              <a:defRPr sz="4193"/>
            </a:lvl4pPr>
            <a:lvl5pPr marL="4792786" indent="0" algn="ctr">
              <a:buNone/>
              <a:defRPr sz="4193"/>
            </a:lvl5pPr>
            <a:lvl6pPr marL="5990984" indent="0" algn="ctr">
              <a:buNone/>
              <a:defRPr sz="4193"/>
            </a:lvl6pPr>
            <a:lvl7pPr marL="7189182" indent="0" algn="ctr">
              <a:buNone/>
              <a:defRPr sz="4193"/>
            </a:lvl7pPr>
            <a:lvl8pPr marL="8387377" indent="0" algn="ctr">
              <a:buNone/>
              <a:defRPr sz="4193"/>
            </a:lvl8pPr>
            <a:lvl9pPr marL="9585575" indent="0" algn="ctr">
              <a:buNone/>
              <a:defRPr sz="4193"/>
            </a:lvl9pPr>
          </a:lstStyle>
          <a:p>
            <a:r>
              <a:rPr lang="en-US" dirty="0"/>
              <a:t>Click to edit Master subtitle style</a:t>
            </a:r>
          </a:p>
        </p:txBody>
      </p:sp>
      <p:sp>
        <p:nvSpPr>
          <p:cNvPr id="4" name="Date Placeholder 3"/>
          <p:cNvSpPr>
            <a:spLocks noGrp="1"/>
          </p:cNvSpPr>
          <p:nvPr>
            <p:ph type="dt" sz="half" idx="10"/>
          </p:nvPr>
        </p:nvSpPr>
        <p:spPr/>
        <p:txBody>
          <a:bodyPr/>
          <a:lstStyle/>
          <a:p>
            <a:fld id="{838989C5-0FF0-FF46-8B6F-9B0B994B74CA}" type="datetimeFigureOut">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D4212-D5AB-364C-9623-11372C8240F4}" type="slidenum">
              <a:t>‹#›</a:t>
            </a:fld>
            <a:endParaRPr lang="en-US"/>
          </a:p>
        </p:txBody>
      </p:sp>
    </p:spTree>
    <p:extLst>
      <p:ext uri="{BB962C8B-B14F-4D97-AF65-F5344CB8AC3E}">
        <p14:creationId xmlns:p14="http://schemas.microsoft.com/office/powerpoint/2010/main" val="35258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782BF33-2EDE-4734-88BB-3E4A60841B0F}" type="datetime1">
              <a:rPr lang="en-US" smtClean="0"/>
              <a:pPr>
                <a:defRPr/>
              </a:pPr>
              <a:t>5/18/2025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E2062A6-5725-4301-89BC-2845B72E7764}" type="slidenum">
              <a:rPr lang="en-US" altLang="en-US" smtClean="0"/>
              <a:pPr>
                <a:defRPr/>
              </a:pPr>
              <a:t>‹#›</a:t>
            </a:fld>
            <a:endParaRPr lang="en-US" altLang="en-US"/>
          </a:p>
        </p:txBody>
      </p:sp>
    </p:spTree>
    <p:extLst>
      <p:ext uri="{BB962C8B-B14F-4D97-AF65-F5344CB8AC3E}">
        <p14:creationId xmlns:p14="http://schemas.microsoft.com/office/powerpoint/2010/main" val="2396853900"/>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3_Title and Content - Lt Blue">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0" y="5"/>
            <a:ext cx="1949551" cy="21945194"/>
          </a:xfrm>
          <a:prstGeom prst="rect">
            <a:avLst/>
          </a:prstGeom>
          <a:ln w="12700">
            <a:noFill/>
            <a:prstDash val="solid"/>
            <a:miter/>
          </a:ln>
        </p:spPr>
        <p:style>
          <a:lnRef idx="2">
            <a:schemeClr val="accent1">
              <a:shade val="50000"/>
            </a:schemeClr>
          </a:lnRef>
          <a:fillRef idx="1">
            <a:srgbClr val="004F9A"/>
          </a:fillRef>
          <a:effectRef idx="0">
            <a:schemeClr val="accent1"/>
          </a:effectRef>
          <a:fontRef idx="minor">
            <a:schemeClr val="lt1"/>
          </a:fontRef>
        </p:style>
        <p:txBody>
          <a:bodyPr lIns="246888" tIns="144018" rIns="246888" bIns="246888" rtlCol="0" anchor="ctr"/>
          <a:lstStyle/>
          <a:p>
            <a:endParaRPr sz="4860"/>
          </a:p>
        </p:txBody>
      </p:sp>
      <p:sp>
        <p:nvSpPr>
          <p:cNvPr id="3" name="New shape"/>
          <p:cNvSpPr/>
          <p:nvPr/>
        </p:nvSpPr>
        <p:spPr>
          <a:xfrm rot="10800000">
            <a:off x="-60021" y="18497298"/>
            <a:ext cx="33047363" cy="300329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246888" tIns="144018" rIns="246888" bIns="246888" rtlCol="0" anchor="ctr"/>
          <a:lstStyle/>
          <a:p>
            <a:endParaRPr sz="4860"/>
          </a:p>
        </p:txBody>
      </p:sp>
      <p:pic>
        <p:nvPicPr>
          <p:cNvPr id="4" name="New picture"/>
          <p:cNvPicPr/>
          <p:nvPr/>
        </p:nvPicPr>
        <p:blipFill>
          <a:blip r:embed="rId2"/>
          <a:stretch>
            <a:fillRect/>
          </a:stretch>
        </p:blipFill>
        <p:spPr>
          <a:xfrm rot="10800000">
            <a:off x="-60021" y="18497298"/>
            <a:ext cx="33047363" cy="3003299"/>
          </a:xfrm>
          <a:prstGeom prst="rect">
            <a:avLst/>
          </a:prstGeom>
        </p:spPr>
      </p:pic>
      <p:sp>
        <p:nvSpPr>
          <p:cNvPr id="5" name="New shape"/>
          <p:cNvSpPr/>
          <p:nvPr/>
        </p:nvSpPr>
        <p:spPr>
          <a:xfrm>
            <a:off x="-60021" y="134111"/>
            <a:ext cx="33047363" cy="300329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246888" tIns="144018" rIns="246888" bIns="246888" rtlCol="0" anchor="ctr"/>
          <a:lstStyle/>
          <a:p>
            <a:endParaRPr sz="4860"/>
          </a:p>
        </p:txBody>
      </p:sp>
      <p:pic>
        <p:nvPicPr>
          <p:cNvPr id="6" name="New picture"/>
          <p:cNvPicPr/>
          <p:nvPr/>
        </p:nvPicPr>
        <p:blipFill>
          <a:blip r:embed="rId2"/>
          <a:stretch>
            <a:fillRect/>
          </a:stretch>
        </p:blipFill>
        <p:spPr>
          <a:xfrm>
            <a:off x="-60021" y="134111"/>
            <a:ext cx="33047363" cy="3003299"/>
          </a:xfrm>
          <a:prstGeom prst="rect">
            <a:avLst/>
          </a:prstGeom>
        </p:spPr>
      </p:pic>
      <p:sp>
        <p:nvSpPr>
          <p:cNvPr id="7" name="New shape"/>
          <p:cNvSpPr/>
          <p:nvPr/>
        </p:nvSpPr>
        <p:spPr>
          <a:xfrm>
            <a:off x="28563809" y="20937728"/>
            <a:ext cx="2053823" cy="54620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246888" tIns="144018" rIns="246888" bIns="246888" rtlCol="0" anchor="ctr"/>
          <a:lstStyle/>
          <a:p>
            <a:endParaRPr sz="4860"/>
          </a:p>
        </p:txBody>
      </p:sp>
      <p:pic>
        <p:nvPicPr>
          <p:cNvPr id="8" name="New picture"/>
          <p:cNvPicPr/>
          <p:nvPr/>
        </p:nvPicPr>
        <p:blipFill>
          <a:blip r:embed="rId3"/>
          <a:stretch>
            <a:fillRect/>
          </a:stretch>
        </p:blipFill>
        <p:spPr>
          <a:xfrm>
            <a:off x="28563809" y="20937728"/>
            <a:ext cx="2053823" cy="546202"/>
          </a:xfrm>
          <a:prstGeom prst="rect">
            <a:avLst/>
          </a:prstGeom>
        </p:spPr>
      </p:pic>
    </p:spTree>
    <p:extLst>
      <p:ext uri="{BB962C8B-B14F-4D97-AF65-F5344CB8AC3E}">
        <p14:creationId xmlns:p14="http://schemas.microsoft.com/office/powerpoint/2010/main" val="18245602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FF18775-9EE8-4798-95E3-379D67D9FC55}"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3F56644-3A74-415A-B106-CB873DDCB6DE}" type="slidenum">
              <a:rPr lang="en-US" altLang="en-US" smtClean="0"/>
              <a:pPr>
                <a:defRPr/>
              </a:pPr>
              <a:t>‹#›</a:t>
            </a:fld>
            <a:endParaRPr lang="en-US" altLang="en-US"/>
          </a:p>
        </p:txBody>
      </p:sp>
    </p:spTree>
    <p:extLst>
      <p:ext uri="{BB962C8B-B14F-4D97-AF65-F5344CB8AC3E}">
        <p14:creationId xmlns:p14="http://schemas.microsoft.com/office/powerpoint/2010/main" val="159607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CFE452A-D9DE-4C0C-9E8B-9A9334108807}"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587C38-598F-4697-A751-AD09057FFE32}" type="slidenum">
              <a:rPr lang="en-US" altLang="en-US" smtClean="0"/>
              <a:pPr>
                <a:defRPr/>
              </a:pPr>
              <a:t>‹#›</a:t>
            </a:fld>
            <a:endParaRPr lang="en-US" altLang="en-US"/>
          </a:p>
        </p:txBody>
      </p:sp>
    </p:spTree>
    <p:extLst>
      <p:ext uri="{BB962C8B-B14F-4D97-AF65-F5344CB8AC3E}">
        <p14:creationId xmlns:p14="http://schemas.microsoft.com/office/powerpoint/2010/main" val="61278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pPr>
              <a:defRPr/>
            </a:pPr>
            <a:fld id="{A2ED19D4-8A05-4D23-BD61-1C59EC97AD58}" type="datetime1">
              <a:rPr lang="en-US" smtClean="0"/>
              <a:pPr>
                <a:defRPr/>
              </a:pPr>
              <a:t>5/18/2025</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pPr>
              <a:defRPr/>
            </a:pPr>
            <a:fld id="{41163D43-A1FA-4713-BD70-A683E7C75841}" type="slidenum">
              <a:rPr lang="en-US" altLang="en-US" smtClean="0"/>
              <a:pPr>
                <a:defRPr/>
              </a:pPr>
              <a:t>‹#›</a:t>
            </a:fld>
            <a:endParaRPr lang="en-US" altLang="en-US"/>
          </a:p>
        </p:txBody>
      </p:sp>
    </p:spTree>
    <p:extLst>
      <p:ext uri="{BB962C8B-B14F-4D97-AF65-F5344CB8AC3E}">
        <p14:creationId xmlns:p14="http://schemas.microsoft.com/office/powerpoint/2010/main" val="276967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A00C0-2C9B-804B-9D08-88E07F59F468}"/>
              </a:ext>
            </a:extLst>
          </p:cNvPr>
          <p:cNvSpPr>
            <a:spLocks noGrp="1"/>
          </p:cNvSpPr>
          <p:nvPr>
            <p:ph type="title"/>
          </p:nvPr>
        </p:nvSpPr>
        <p:spPr>
          <a:xfrm>
            <a:off x="2263140" y="1168401"/>
            <a:ext cx="28392120" cy="4241802"/>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121EE06-31E2-C947-9E40-0EB7C27794A1}"/>
              </a:ext>
            </a:extLst>
          </p:cNvPr>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1E561-207D-C145-A28A-449C654A5063}"/>
              </a:ext>
            </a:extLst>
          </p:cNvPr>
          <p:cNvSpPr>
            <a:spLocks noGrp="1"/>
          </p:cNvSpPr>
          <p:nvPr>
            <p:ph type="dt" sz="half" idx="2"/>
          </p:nvPr>
        </p:nvSpPr>
        <p:spPr>
          <a:xfrm>
            <a:off x="2263140" y="20906645"/>
            <a:ext cx="7406640" cy="1168400"/>
          </a:xfrm>
          <a:prstGeom prst="rect">
            <a:avLst/>
          </a:prstGeom>
        </p:spPr>
        <p:txBody>
          <a:bodyPr vert="horz" lIns="91440" tIns="45720" rIns="91440" bIns="45720" rtlCol="0" anchor="ctr"/>
          <a:lstStyle>
            <a:lvl1pPr algn="l">
              <a:defRPr sz="324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CE5090-F72A-DC40-9FE9-C3A356B2973F}"/>
              </a:ext>
            </a:extLst>
          </p:cNvPr>
          <p:cNvSpPr>
            <a:spLocks noGrp="1"/>
          </p:cNvSpPr>
          <p:nvPr>
            <p:ph type="ftr" sz="quarter" idx="3"/>
          </p:nvPr>
        </p:nvSpPr>
        <p:spPr>
          <a:xfrm>
            <a:off x="10904220" y="20906645"/>
            <a:ext cx="11109960" cy="116840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28F45-69A0-434B-BDC3-B282BAAA97F9}"/>
              </a:ext>
            </a:extLst>
          </p:cNvPr>
          <p:cNvSpPr>
            <a:spLocks noGrp="1"/>
          </p:cNvSpPr>
          <p:nvPr>
            <p:ph type="sldNum" sz="quarter" idx="4"/>
          </p:nvPr>
        </p:nvSpPr>
        <p:spPr>
          <a:xfrm>
            <a:off x="23248620" y="20906645"/>
            <a:ext cx="7406640" cy="1168400"/>
          </a:xfrm>
          <a:prstGeom prst="rect">
            <a:avLst/>
          </a:prstGeom>
        </p:spPr>
        <p:txBody>
          <a:bodyPr vert="horz" lIns="91440" tIns="45720" rIns="91440" bIns="45720" rtlCol="0" anchor="ctr"/>
          <a:lstStyle>
            <a:lvl1pPr algn="r">
              <a:defRPr sz="3240">
                <a:solidFill>
                  <a:schemeClr val="tx1"/>
                </a:solidFill>
              </a:defRPr>
            </a:lvl1pPr>
          </a:lstStyle>
          <a:p>
            <a:fld id="{752EEE30-3E87-0847-86FC-9E2376AB7965}" type="slidenum">
              <a:rPr lang="en-US" smtClean="0"/>
              <a:pPr/>
              <a:t>‹#›</a:t>
            </a:fld>
            <a:endParaRPr lang="en-US"/>
          </a:p>
        </p:txBody>
      </p:sp>
    </p:spTree>
    <p:extLst>
      <p:ext uri="{BB962C8B-B14F-4D97-AF65-F5344CB8AC3E}">
        <p14:creationId xmlns:p14="http://schemas.microsoft.com/office/powerpoint/2010/main" val="2773321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Lst>
  <p:hf hdr="0" ftr="0" dt="0"/>
  <p:txStyles>
    <p:titleStyle>
      <a:lvl1pPr algn="l" defTabSz="2468880" rtl="0" eaLnBrk="1" latinLnBrk="0" hangingPunct="1">
        <a:lnSpc>
          <a:spcPct val="90000"/>
        </a:lnSpc>
        <a:spcBef>
          <a:spcPct val="0"/>
        </a:spcBef>
        <a:buNone/>
        <a:defRPr sz="12960" kern="1200" baseline="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Clr>
          <a:schemeClr val="accent6"/>
        </a:buClr>
        <a:buFont typeface="Arial" panose="020B0604020202020204" pitchFamily="34" charset="0"/>
        <a:buChar char="•"/>
        <a:defRPr sz="7560" kern="1200">
          <a:solidFill>
            <a:schemeClr val="tx1"/>
          </a:solidFill>
          <a:latin typeface="+mn-lt"/>
          <a:ea typeface="+mn-ea"/>
          <a:cs typeface="+mn-cs"/>
        </a:defRPr>
      </a:lvl1pPr>
      <a:lvl2pPr marL="1234440" indent="0" algn="l" defTabSz="2468880" rtl="0" eaLnBrk="1" latinLnBrk="0" hangingPunct="1">
        <a:lnSpc>
          <a:spcPct val="100000"/>
        </a:lnSpc>
        <a:spcBef>
          <a:spcPts val="1350"/>
        </a:spcBef>
        <a:buClr>
          <a:schemeClr val="accent6"/>
        </a:buClr>
        <a:buFontTx/>
        <a:buNone/>
        <a:defRPr sz="6480" kern="1200">
          <a:solidFill>
            <a:schemeClr val="tx1"/>
          </a:solidFill>
          <a:latin typeface="+mn-lt"/>
          <a:ea typeface="+mn-ea"/>
          <a:cs typeface="+mn-cs"/>
        </a:defRPr>
      </a:lvl2pPr>
      <a:lvl3pPr marL="2468880" indent="0" algn="l" defTabSz="2468880" rtl="0" eaLnBrk="1" latinLnBrk="0" hangingPunct="1">
        <a:lnSpc>
          <a:spcPct val="100000"/>
        </a:lnSpc>
        <a:spcBef>
          <a:spcPts val="1350"/>
        </a:spcBef>
        <a:buClr>
          <a:schemeClr val="accent6"/>
        </a:buClr>
        <a:buFontTx/>
        <a:buNone/>
        <a:defRPr sz="5400" kern="1200">
          <a:solidFill>
            <a:schemeClr val="tx1"/>
          </a:solidFill>
          <a:latin typeface="+mn-lt"/>
          <a:ea typeface="+mn-ea"/>
          <a:cs typeface="+mn-cs"/>
        </a:defRPr>
      </a:lvl3pPr>
      <a:lvl4pPr marL="3703320" indent="0" algn="l" defTabSz="2468880" rtl="0" eaLnBrk="1" latinLnBrk="0" hangingPunct="1">
        <a:lnSpc>
          <a:spcPct val="100000"/>
        </a:lnSpc>
        <a:spcBef>
          <a:spcPts val="1350"/>
        </a:spcBef>
        <a:buClr>
          <a:schemeClr val="accent6"/>
        </a:buClr>
        <a:buFontTx/>
        <a:buNone/>
        <a:defRPr sz="4860" kern="1200">
          <a:solidFill>
            <a:schemeClr val="tx1"/>
          </a:solidFill>
          <a:latin typeface="+mn-lt"/>
          <a:ea typeface="+mn-ea"/>
          <a:cs typeface="+mn-cs"/>
        </a:defRPr>
      </a:lvl4pPr>
      <a:lvl5pPr marL="4937760" indent="0" algn="l" defTabSz="2468880" rtl="0" eaLnBrk="1" latinLnBrk="0" hangingPunct="1">
        <a:lnSpc>
          <a:spcPct val="100000"/>
        </a:lnSpc>
        <a:spcBef>
          <a:spcPts val="1350"/>
        </a:spcBef>
        <a:buClr>
          <a:schemeClr val="accent6"/>
        </a:buClr>
        <a:buFontTx/>
        <a:buNone/>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A00C0-2C9B-804B-9D08-88E07F59F468}"/>
              </a:ext>
            </a:extLst>
          </p:cNvPr>
          <p:cNvSpPr>
            <a:spLocks noGrp="1"/>
          </p:cNvSpPr>
          <p:nvPr>
            <p:ph type="title"/>
          </p:nvPr>
        </p:nvSpPr>
        <p:spPr>
          <a:xfrm>
            <a:off x="2263140" y="1168401"/>
            <a:ext cx="28392120" cy="424180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121EE06-31E2-C947-9E40-0EB7C27794A1}"/>
              </a:ext>
            </a:extLst>
          </p:cNvPr>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71E561-207D-C145-A28A-449C654A5063}"/>
              </a:ext>
            </a:extLst>
          </p:cNvPr>
          <p:cNvSpPr>
            <a:spLocks noGrp="1"/>
          </p:cNvSpPr>
          <p:nvPr>
            <p:ph type="dt" sz="half" idx="2"/>
          </p:nvPr>
        </p:nvSpPr>
        <p:spPr>
          <a:xfrm>
            <a:off x="2263140" y="20906645"/>
            <a:ext cx="7406640" cy="1168400"/>
          </a:xfrm>
          <a:prstGeom prst="rect">
            <a:avLst/>
          </a:prstGeom>
        </p:spPr>
        <p:txBody>
          <a:bodyPr vert="horz" lIns="91440" tIns="45720" rIns="91440" bIns="45720" rtlCol="0" anchor="ctr"/>
          <a:lstStyle>
            <a:lvl1pPr algn="l">
              <a:defRPr sz="324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1CE5090-F72A-DC40-9FE9-C3A356B2973F}"/>
              </a:ext>
            </a:extLst>
          </p:cNvPr>
          <p:cNvSpPr>
            <a:spLocks noGrp="1"/>
          </p:cNvSpPr>
          <p:nvPr>
            <p:ph type="ftr" sz="quarter" idx="3"/>
          </p:nvPr>
        </p:nvSpPr>
        <p:spPr>
          <a:xfrm>
            <a:off x="10904220" y="20906645"/>
            <a:ext cx="11109960" cy="116840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0C28F45-69A0-434B-BDC3-B282BAAA97F9}"/>
              </a:ext>
            </a:extLst>
          </p:cNvPr>
          <p:cNvSpPr>
            <a:spLocks noGrp="1"/>
          </p:cNvSpPr>
          <p:nvPr>
            <p:ph type="sldNum" sz="quarter" idx="4"/>
          </p:nvPr>
        </p:nvSpPr>
        <p:spPr>
          <a:xfrm>
            <a:off x="23248620" y="20906645"/>
            <a:ext cx="7406640" cy="1168400"/>
          </a:xfrm>
          <a:prstGeom prst="rect">
            <a:avLst/>
          </a:prstGeom>
        </p:spPr>
        <p:txBody>
          <a:bodyPr vert="horz" lIns="91440" tIns="45720" rIns="91440" bIns="45720" rtlCol="0" anchor="ctr"/>
          <a:lstStyle>
            <a:lvl1pPr algn="r">
              <a:defRPr sz="3240">
                <a:solidFill>
                  <a:schemeClr val="tx1"/>
                </a:solidFill>
              </a:defRPr>
            </a:lvl1pPr>
          </a:lstStyle>
          <a:p>
            <a:fld id="{752EEE30-3E87-0847-86FC-9E2376AB7965}" type="slidenum">
              <a:rPr lang="en-US" smtClean="0"/>
              <a:pPr/>
              <a:t>‹#›</a:t>
            </a:fld>
            <a:endParaRPr lang="en-US" dirty="0"/>
          </a:p>
        </p:txBody>
      </p:sp>
    </p:spTree>
    <p:extLst>
      <p:ext uri="{BB962C8B-B14F-4D97-AF65-F5344CB8AC3E}">
        <p14:creationId xmlns:p14="http://schemas.microsoft.com/office/powerpoint/2010/main" val="234509290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Lst>
  <p:hf hdr="0" ftr="0" dt="0"/>
  <p:txStyles>
    <p:titleStyle>
      <a:lvl1pPr algn="l" defTabSz="2468880" rtl="0" eaLnBrk="1" latinLnBrk="0" hangingPunct="1">
        <a:lnSpc>
          <a:spcPct val="90000"/>
        </a:lnSpc>
        <a:spcBef>
          <a:spcPct val="0"/>
        </a:spcBef>
        <a:buNone/>
        <a:defRPr sz="12960" kern="1200" baseline="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Clr>
          <a:schemeClr val="accent6"/>
        </a:buClr>
        <a:buFont typeface="Wingdings" pitchFamily="2" charset="2"/>
        <a:buChar char="§"/>
        <a:defRPr sz="7560" kern="1200">
          <a:solidFill>
            <a:schemeClr val="tx1"/>
          </a:solidFill>
          <a:latin typeface="+mn-lt"/>
          <a:ea typeface="+mn-ea"/>
          <a:cs typeface="+mn-cs"/>
        </a:defRPr>
      </a:lvl1pPr>
      <a:lvl2pPr marL="2160270" indent="-925830" algn="l" defTabSz="2468880" rtl="0" eaLnBrk="1" latinLnBrk="0" hangingPunct="1">
        <a:lnSpc>
          <a:spcPct val="100000"/>
        </a:lnSpc>
        <a:spcBef>
          <a:spcPts val="1350"/>
        </a:spcBef>
        <a:buClr>
          <a:schemeClr val="accent6"/>
        </a:buClr>
        <a:buFont typeface="Wingdings" pitchFamily="2" charset="2"/>
        <a:buChar char="§"/>
        <a:defRPr sz="6480" kern="1200">
          <a:solidFill>
            <a:schemeClr val="tx1"/>
          </a:solidFill>
          <a:latin typeface="+mn-lt"/>
          <a:ea typeface="+mn-ea"/>
          <a:cs typeface="+mn-cs"/>
        </a:defRPr>
      </a:lvl2pPr>
      <a:lvl3pPr marL="3394710" indent="-925830" algn="l" defTabSz="2468880" rtl="0" eaLnBrk="1" latinLnBrk="0" hangingPunct="1">
        <a:lnSpc>
          <a:spcPct val="100000"/>
        </a:lnSpc>
        <a:spcBef>
          <a:spcPts val="1350"/>
        </a:spcBef>
        <a:buClr>
          <a:schemeClr val="accent6"/>
        </a:buClr>
        <a:buFont typeface="Wingdings" pitchFamily="2" charset="2"/>
        <a:buChar char="§"/>
        <a:defRPr sz="5400" kern="1200">
          <a:solidFill>
            <a:schemeClr val="tx1"/>
          </a:solidFill>
          <a:latin typeface="+mn-lt"/>
          <a:ea typeface="+mn-ea"/>
          <a:cs typeface="+mn-cs"/>
        </a:defRPr>
      </a:lvl3pPr>
      <a:lvl4pPr marL="4474845" indent="-771525" algn="l" defTabSz="2468880" rtl="0" eaLnBrk="1" latinLnBrk="0" hangingPunct="1">
        <a:lnSpc>
          <a:spcPct val="100000"/>
        </a:lnSpc>
        <a:spcBef>
          <a:spcPts val="1350"/>
        </a:spcBef>
        <a:buClr>
          <a:schemeClr val="accent6"/>
        </a:buClr>
        <a:buFont typeface="Wingdings" pitchFamily="2" charset="2"/>
        <a:buChar char="§"/>
        <a:defRPr sz="4860" kern="1200">
          <a:solidFill>
            <a:schemeClr val="tx1"/>
          </a:solidFill>
          <a:latin typeface="+mn-lt"/>
          <a:ea typeface="+mn-ea"/>
          <a:cs typeface="+mn-cs"/>
        </a:defRPr>
      </a:lvl4pPr>
      <a:lvl5pPr marL="5709285" indent="-771525" algn="l" defTabSz="2468880" rtl="0" eaLnBrk="1" latinLnBrk="0" hangingPunct="1">
        <a:lnSpc>
          <a:spcPct val="100000"/>
        </a:lnSpc>
        <a:spcBef>
          <a:spcPts val="1350"/>
        </a:spcBef>
        <a:buClr>
          <a:schemeClr val="accent6"/>
        </a:buClr>
        <a:buFont typeface="Wingdings" pitchFamily="2" charset="2"/>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56">
          <p15:clr>
            <a:srgbClr val="F26B43"/>
          </p15:clr>
        </p15:guide>
        <p15:guide id="4" pos="456">
          <p15:clr>
            <a:srgbClr val="F26B43"/>
          </p15:clr>
        </p15:guide>
        <p15:guide id="5" pos="7224">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9FB1-CC19-8723-8FA4-80DFE6BA6C5B}"/>
              </a:ext>
            </a:extLst>
          </p:cNvPr>
          <p:cNvSpPr>
            <a:spLocks noGrp="1"/>
          </p:cNvSpPr>
          <p:nvPr>
            <p:ph type="ctrTitle"/>
          </p:nvPr>
        </p:nvSpPr>
        <p:spPr>
          <a:xfrm>
            <a:off x="1339002" y="5906922"/>
            <a:ext cx="29561411" cy="2344472"/>
          </a:xfrm>
        </p:spPr>
        <p:txBody>
          <a:bodyPr>
            <a:noAutofit/>
          </a:bodyPr>
          <a:lstStyle/>
          <a:p>
            <a:pPr>
              <a:lnSpc>
                <a:spcPct val="107000"/>
              </a:lnSpc>
              <a:spcBef>
                <a:spcPts val="0"/>
              </a:spcBef>
            </a:pPr>
            <a:r>
              <a:rPr lang="en-US" sz="11100" b="1" dirty="0">
                <a:effectLst/>
                <a:latin typeface="Century Gothic" panose="020B0502020202020204" pitchFamily="34" charset="0"/>
                <a:ea typeface="Liberation Serif"/>
              </a:rPr>
              <a:t>Concurrent Session</a:t>
            </a:r>
            <a:br>
              <a:rPr lang="en-US" sz="11100" b="1" dirty="0">
                <a:effectLst/>
                <a:latin typeface="Century Gothic" panose="020B0502020202020204" pitchFamily="34" charset="0"/>
                <a:ea typeface="Liberation Serif"/>
              </a:rPr>
            </a:br>
            <a:r>
              <a:rPr lang="en-US" sz="6600" i="1" dirty="0">
                <a:effectLst/>
                <a:latin typeface="Century Gothic" panose="020B0502020202020204" pitchFamily="34" charset="0"/>
                <a:ea typeface="Liberation Serif"/>
              </a:rPr>
              <a:t>Water Utilities &amp; </a:t>
            </a:r>
            <a:r>
              <a:rPr lang="en-US" sz="6600" i="1">
                <a:effectLst/>
                <a:latin typeface="Century Gothic" panose="020B0502020202020204" pitchFamily="34" charset="0"/>
                <a:ea typeface="Liberation Serif"/>
              </a:rPr>
              <a:t>Cybersecurity Issues</a:t>
            </a:r>
            <a:endParaRPr lang="en-US" sz="12400" i="1" dirty="0">
              <a:latin typeface="Century Gothic" panose="020B0502020202020204" pitchFamily="34" charset="0"/>
            </a:endParaRPr>
          </a:p>
        </p:txBody>
      </p:sp>
      <p:pic>
        <p:nvPicPr>
          <p:cNvPr id="4" name="Picture 3">
            <a:extLst>
              <a:ext uri="{FF2B5EF4-FFF2-40B4-BE49-F238E27FC236}">
                <a16:creationId xmlns:a16="http://schemas.microsoft.com/office/drawing/2014/main" id="{99BF8D0E-6F65-6A82-DDCE-69ACBAABC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08" y="990581"/>
            <a:ext cx="11751595" cy="2352593"/>
          </a:xfrm>
          <a:prstGeom prst="rect">
            <a:avLst/>
          </a:prstGeom>
        </p:spPr>
      </p:pic>
      <p:pic>
        <p:nvPicPr>
          <p:cNvPr id="6" name="Picture 5">
            <a:extLst>
              <a:ext uri="{FF2B5EF4-FFF2-40B4-BE49-F238E27FC236}">
                <a16:creationId xmlns:a16="http://schemas.microsoft.com/office/drawing/2014/main" id="{C8A28949-8269-FFA0-863C-C08E47DD1B8C}"/>
              </a:ext>
            </a:extLst>
          </p:cNvPr>
          <p:cNvPicPr>
            <a:picLocks noChangeAspect="1"/>
          </p:cNvPicPr>
          <p:nvPr/>
        </p:nvPicPr>
        <p:blipFill>
          <a:blip r:embed="rId3">
            <a:extLst>
              <a:ext uri="{28A0092B-C50C-407E-A947-70E740481C1C}">
                <a14:useLocalDpi xmlns:a14="http://schemas.microsoft.com/office/drawing/2010/main" val="0"/>
              </a:ext>
            </a:extLst>
          </a:blip>
          <a:srcRect t="4596" r="25035" b="50095"/>
          <a:stretch/>
        </p:blipFill>
        <p:spPr>
          <a:xfrm>
            <a:off x="0" y="8731045"/>
            <a:ext cx="32918399" cy="13214555"/>
          </a:xfrm>
          <a:prstGeom prst="rect">
            <a:avLst/>
          </a:prstGeom>
        </p:spPr>
      </p:pic>
    </p:spTree>
    <p:extLst>
      <p:ext uri="{BB962C8B-B14F-4D97-AF65-F5344CB8AC3E}">
        <p14:creationId xmlns:p14="http://schemas.microsoft.com/office/powerpoint/2010/main" val="1254497972"/>
      </p:ext>
    </p:extLst>
  </p:cSld>
  <p:clrMapOvr>
    <a:masterClrMapping/>
  </p:clrMapOvr>
  <p:transition spd="slow" advClick="0" advTm="16004">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0EA7C-4A51-1CF1-AE9C-D352CC791A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CDC791-0B18-04BC-91D0-CFC6FFA19292}"/>
              </a:ext>
            </a:extLst>
          </p:cNvPr>
          <p:cNvSpPr>
            <a:spLocks noGrp="1"/>
          </p:cNvSpPr>
          <p:nvPr>
            <p:ph type="title"/>
          </p:nvPr>
        </p:nvSpPr>
        <p:spPr/>
        <p:txBody>
          <a:bodyPr>
            <a:noAutofit/>
          </a:bodyPr>
          <a:lstStyle/>
          <a:p>
            <a:r>
              <a:rPr lang="en-US" sz="9720" dirty="0"/>
              <a:t>Framework, Governance, Accountability</a:t>
            </a:r>
          </a:p>
        </p:txBody>
      </p:sp>
      <p:sp>
        <p:nvSpPr>
          <p:cNvPr id="4" name="Slide Number Placeholder 3">
            <a:extLst>
              <a:ext uri="{FF2B5EF4-FFF2-40B4-BE49-F238E27FC236}">
                <a16:creationId xmlns:a16="http://schemas.microsoft.com/office/drawing/2014/main" id="{44732886-CC1A-F314-C60C-733506D32B1F}"/>
              </a:ext>
            </a:extLst>
          </p:cNvPr>
          <p:cNvSpPr>
            <a:spLocks noGrp="1"/>
          </p:cNvSpPr>
          <p:nvPr>
            <p:ph type="sldNum" sz="quarter" idx="4"/>
          </p:nvPr>
        </p:nvSpPr>
        <p:spPr/>
        <p:txBody>
          <a:bodyPr/>
          <a:lstStyle/>
          <a:p>
            <a:pPr defTabSz="2468880"/>
            <a:fld id="{752EEE30-3E87-0847-86FC-9E2376AB7965}" type="slidenum">
              <a:rPr lang="en-US">
                <a:latin typeface="Arial" panose="020B0604020202020204"/>
              </a:rPr>
              <a:pPr defTabSz="2468880"/>
              <a:t>10</a:t>
            </a:fld>
            <a:endParaRPr lang="en-US">
              <a:latin typeface="Arial" panose="020B0604020202020204"/>
            </a:endParaRPr>
          </a:p>
        </p:txBody>
      </p:sp>
      <p:sp>
        <p:nvSpPr>
          <p:cNvPr id="2" name="TextBox 1">
            <a:extLst>
              <a:ext uri="{FF2B5EF4-FFF2-40B4-BE49-F238E27FC236}">
                <a16:creationId xmlns:a16="http://schemas.microsoft.com/office/drawing/2014/main" id="{23C80750-D2C1-547B-4EB6-6D956E1143FE}"/>
              </a:ext>
            </a:extLst>
          </p:cNvPr>
          <p:cNvSpPr txBox="1"/>
          <p:nvPr/>
        </p:nvSpPr>
        <p:spPr>
          <a:xfrm>
            <a:off x="2941645" y="6100701"/>
            <a:ext cx="25634329" cy="5078313"/>
          </a:xfrm>
          <a:prstGeom prst="rect">
            <a:avLst/>
          </a:prstGeom>
          <a:noFill/>
        </p:spPr>
        <p:txBody>
          <a:bodyPr wrap="square" rtlCol="0">
            <a:spAutoFit/>
          </a:bodyPr>
          <a:lstStyle/>
          <a:p>
            <a:pPr defTabSz="2468880"/>
            <a:r>
              <a:rPr lang="en-US" sz="6480" dirty="0">
                <a:solidFill>
                  <a:srgbClr val="1F235E"/>
                </a:solidFill>
                <a:latin typeface="Arial" panose="020B0604020202020204"/>
              </a:rPr>
              <a:t>Coordinated Oversight -  Force accountability and action</a:t>
            </a:r>
          </a:p>
          <a:p>
            <a:pPr defTabSz="2468880"/>
            <a:endParaRPr lang="en-US" sz="6480" dirty="0">
              <a:solidFill>
                <a:srgbClr val="1F235E"/>
              </a:solidFill>
              <a:latin typeface="Arial" panose="020B0604020202020204"/>
            </a:endParaRPr>
          </a:p>
          <a:p>
            <a:pPr defTabSz="2468880"/>
            <a:r>
              <a:rPr lang="en-US" sz="6480" dirty="0">
                <a:solidFill>
                  <a:srgbClr val="1F235E"/>
                </a:solidFill>
                <a:latin typeface="Arial" panose="020B0604020202020204"/>
              </a:rPr>
              <a:t>Regional Collaboration – Cyber mutual aid assistance framework</a:t>
            </a:r>
          </a:p>
          <a:p>
            <a:pPr defTabSz="2468880"/>
            <a:endParaRPr lang="en-US" sz="6480" dirty="0">
              <a:solidFill>
                <a:srgbClr val="1F235E"/>
              </a:solidFill>
              <a:latin typeface="Arial" panose="020B0604020202020204"/>
            </a:endParaRPr>
          </a:p>
          <a:p>
            <a:pPr defTabSz="2468880"/>
            <a:r>
              <a:rPr lang="en-US" sz="6480" dirty="0">
                <a:solidFill>
                  <a:srgbClr val="1F235E"/>
                </a:solidFill>
                <a:latin typeface="Arial" panose="020B0604020202020204"/>
              </a:rPr>
              <a:t>Investment -  Investment is needed in both tools and people</a:t>
            </a:r>
          </a:p>
        </p:txBody>
      </p:sp>
    </p:spTree>
    <p:extLst>
      <p:ext uri="{BB962C8B-B14F-4D97-AF65-F5344CB8AC3E}">
        <p14:creationId xmlns:p14="http://schemas.microsoft.com/office/powerpoint/2010/main" val="96646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38EB34-933D-9312-EFFA-B1C0F2FC70E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72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40B8B9D-DA85-F374-F0F5-A374CDA8EA4D}"/>
              </a:ext>
            </a:extLst>
          </p:cNvPr>
          <p:cNvSpPr>
            <a:spLocks noGrp="1"/>
          </p:cNvSpPr>
          <p:nvPr>
            <p:ph type="subTitle" idx="1"/>
          </p:nvPr>
        </p:nvSpPr>
        <p:spPr>
          <a:xfrm>
            <a:off x="1410788" y="10348564"/>
            <a:ext cx="29244467" cy="8460588"/>
          </a:xfrm>
        </p:spPr>
        <p:txBody>
          <a:bodyPr anchor="b" anchorCtr="0"/>
          <a:lstStyle/>
          <a:p>
            <a:r>
              <a:rPr lang="en-US" sz="10800" dirty="0">
                <a:effectLst>
                  <a:outerShdw blurRad="50800" dist="50800" dir="5400000" algn="ctr" rotWithShape="0">
                    <a:srgbClr val="000000">
                      <a:alpha val="94925"/>
                    </a:srgbClr>
                  </a:outerShdw>
                </a:effectLst>
              </a:rPr>
              <a:t>2025 NECPUC SYMPOSIUM</a:t>
            </a:r>
          </a:p>
          <a:p>
            <a:r>
              <a:rPr lang="en-US" sz="10800" dirty="0">
                <a:effectLst>
                  <a:outerShdw blurRad="50800" dist="50800" dir="5400000" algn="ctr" rotWithShape="0">
                    <a:srgbClr val="000000">
                      <a:alpha val="94925"/>
                    </a:srgbClr>
                  </a:outerShdw>
                </a:effectLst>
              </a:rPr>
              <a:t>Water Utilities – Cybersecurity </a:t>
            </a:r>
          </a:p>
        </p:txBody>
      </p:sp>
    </p:spTree>
    <p:extLst>
      <p:ext uri="{BB962C8B-B14F-4D97-AF65-F5344CB8AC3E}">
        <p14:creationId xmlns:p14="http://schemas.microsoft.com/office/powerpoint/2010/main" val="124752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E8C427A8-53DE-E2BF-BF28-D09BD204D1AC}"/>
              </a:ext>
            </a:extLst>
          </p:cNvPr>
          <p:cNvSpPr>
            <a:spLocks noGrp="1"/>
          </p:cNvSpPr>
          <p:nvPr>
            <p:ph type="body" sz="quarter" idx="10"/>
          </p:nvPr>
        </p:nvSpPr>
        <p:spPr>
          <a:xfrm>
            <a:off x="1788357" y="3312943"/>
            <a:ext cx="17115519" cy="12101422"/>
          </a:xfrm>
        </p:spPr>
        <p:txBody>
          <a:bodyPr>
            <a:normAutofit/>
          </a:bodyPr>
          <a:lstStyle/>
          <a:p>
            <a:pPr>
              <a:lnSpc>
                <a:spcPct val="100000"/>
              </a:lnSpc>
              <a:spcBef>
                <a:spcPts val="0"/>
              </a:spcBef>
              <a:buClrTx/>
              <a:defRPr/>
            </a:pPr>
            <a:r>
              <a:rPr lang="en-US" sz="12960" dirty="0">
                <a:solidFill>
                  <a:srgbClr val="69A0FF"/>
                </a:solidFill>
                <a:latin typeface="Arial" panose="020B0604020202020204"/>
              </a:rPr>
              <a:t>Introducing </a:t>
            </a:r>
          </a:p>
          <a:p>
            <a:pPr>
              <a:lnSpc>
                <a:spcPct val="100000"/>
              </a:lnSpc>
              <a:spcBef>
                <a:spcPts val="0"/>
              </a:spcBef>
              <a:buClrTx/>
              <a:defRPr/>
            </a:pPr>
            <a:r>
              <a:rPr lang="en-US" sz="12960" dirty="0">
                <a:solidFill>
                  <a:srgbClr val="69A0FF"/>
                </a:solidFill>
                <a:latin typeface="Arial" panose="020B0604020202020204"/>
              </a:rPr>
              <a:t>H2O America</a:t>
            </a:r>
            <a:endParaRPr lang="en-US" sz="7830" dirty="0">
              <a:solidFill>
                <a:srgbClr val="FFFFFF"/>
              </a:solidFill>
              <a:latin typeface="Arial" panose="020B0604020202020204"/>
            </a:endParaRPr>
          </a:p>
          <a:p>
            <a:r>
              <a:rPr lang="en-US" sz="5400" dirty="0">
                <a:solidFill>
                  <a:schemeClr val="bg1"/>
                </a:solidFill>
              </a:rPr>
              <a:t>New brand for parent company, formerly known as SJW Group</a:t>
            </a:r>
          </a:p>
          <a:p>
            <a:endParaRPr lang="en-US" sz="4050" b="1" dirty="0">
              <a:solidFill>
                <a:schemeClr val="bg1"/>
              </a:solidFill>
            </a:endParaRPr>
          </a:p>
          <a:p>
            <a:r>
              <a:rPr lang="en-US" sz="4050" b="1" dirty="0">
                <a:solidFill>
                  <a:schemeClr val="bg1"/>
                </a:solidFill>
              </a:rPr>
              <a:t>We protect what’s precious.</a:t>
            </a:r>
          </a:p>
          <a:p>
            <a:r>
              <a:rPr lang="en-US" sz="4050" dirty="0">
                <a:solidFill>
                  <a:schemeClr val="bg1"/>
                </a:solidFill>
              </a:rPr>
              <a:t>Water is local—and so are our roots. Through our four regional water utilities—Connecticut Water, Maine Water, San Jose Water, and Texas Water—we proudly serve 1.6 million people across the country. Together, we protect what’s precious.</a:t>
            </a:r>
          </a:p>
        </p:txBody>
      </p:sp>
    </p:spTree>
    <p:extLst>
      <p:ext uri="{BB962C8B-B14F-4D97-AF65-F5344CB8AC3E}">
        <p14:creationId xmlns:p14="http://schemas.microsoft.com/office/powerpoint/2010/main" val="291567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CAEA5-C9AC-C428-4175-DC0B9B09CBEF}"/>
            </a:ext>
          </a:extLst>
        </p:cNvPr>
        <p:cNvGrpSpPr/>
        <p:nvPr/>
      </p:nvGrpSpPr>
      <p:grpSpPr>
        <a:xfrm>
          <a:off x="0" y="0"/>
          <a:ext cx="0" cy="0"/>
          <a:chOff x="0" y="0"/>
          <a:chExt cx="0" cy="0"/>
        </a:xfrm>
      </p:grpSpPr>
      <p:sp>
        <p:nvSpPr>
          <p:cNvPr id="4" name="New shape">
            <a:extLst>
              <a:ext uri="{FF2B5EF4-FFF2-40B4-BE49-F238E27FC236}">
                <a16:creationId xmlns:a16="http://schemas.microsoft.com/office/drawing/2014/main" id="{1F7AF27D-4DA0-B15C-7A67-CA63FF652A2C}"/>
              </a:ext>
            </a:extLst>
          </p:cNvPr>
          <p:cNvSpPr/>
          <p:nvPr/>
        </p:nvSpPr>
        <p:spPr>
          <a:xfrm>
            <a:off x="2012313" y="2923908"/>
            <a:ext cx="30909006" cy="261975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246888" tIns="0" rIns="246888" bIns="123444" rtlCol="0" anchor="ctr"/>
          <a:lstStyle/>
          <a:p>
            <a:pPr defTabSz="1234410">
              <a:lnSpc>
                <a:spcPct val="87000"/>
              </a:lnSpc>
              <a:spcBef>
                <a:spcPct val="0"/>
              </a:spcBef>
              <a:spcAft>
                <a:spcPct val="0"/>
              </a:spcAft>
              <a:defRPr/>
            </a:pPr>
            <a:r>
              <a:rPr lang="en-US" sz="10800">
                <a:solidFill>
                  <a:srgbClr val="004F9A"/>
                </a:solidFill>
                <a:latin typeface="Arial Nova Cond"/>
                <a:ea typeface="Arial Nova Cond"/>
              </a:rPr>
              <a:t>San Jose Water</a:t>
            </a:r>
          </a:p>
        </p:txBody>
      </p:sp>
      <p:pic>
        <p:nvPicPr>
          <p:cNvPr id="15" name="Picture 14" descr="A close-up of a diagram&#10;&#10;AI-generated content may be incorrect.">
            <a:extLst>
              <a:ext uri="{FF2B5EF4-FFF2-40B4-BE49-F238E27FC236}">
                <a16:creationId xmlns:a16="http://schemas.microsoft.com/office/drawing/2014/main" id="{367E097B-5F87-DAE7-3323-61B09D497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714500"/>
            <a:ext cx="32918397" cy="18516600"/>
          </a:xfrm>
          <a:prstGeom prst="rect">
            <a:avLst/>
          </a:prstGeom>
        </p:spPr>
      </p:pic>
      <p:pic>
        <p:nvPicPr>
          <p:cNvPr id="8" name="Picture 7" descr="A close-up of a person's hands&#10;&#10;AI-generated content may be incorrect.">
            <a:extLst>
              <a:ext uri="{FF2B5EF4-FFF2-40B4-BE49-F238E27FC236}">
                <a16:creationId xmlns:a16="http://schemas.microsoft.com/office/drawing/2014/main" id="{D9EE096D-F710-203D-3765-C788AD67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714500"/>
            <a:ext cx="32918397" cy="18516600"/>
          </a:xfrm>
          <a:prstGeom prst="rect">
            <a:avLst/>
          </a:prstGeom>
        </p:spPr>
      </p:pic>
    </p:spTree>
    <p:extLst>
      <p:ext uri="{BB962C8B-B14F-4D97-AF65-F5344CB8AC3E}">
        <p14:creationId xmlns:p14="http://schemas.microsoft.com/office/powerpoint/2010/main" val="6448936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51648FB-E18C-3D9A-F0E4-10D00C4F1178}"/>
              </a:ext>
            </a:extLst>
          </p:cNvPr>
          <p:cNvSpPr/>
          <p:nvPr/>
        </p:nvSpPr>
        <p:spPr>
          <a:xfrm>
            <a:off x="0" y="1714500"/>
            <a:ext cx="32918400" cy="18516600"/>
          </a:xfrm>
          <a:prstGeom prst="rect">
            <a:avLst/>
          </a:prstGeom>
          <a:solidFill>
            <a:srgbClr val="1F235E"/>
          </a:solidFill>
          <a:ln w="57150" cap="flat">
            <a:noFill/>
            <a:miter lim="800000"/>
          </a:ln>
        </p:spPr>
        <p:style>
          <a:lnRef idx="1">
            <a:schemeClr val="tx1"/>
          </a:lnRef>
          <a:fillRef idx="0">
            <a:scrgbClr r="0" g="0" b="0"/>
          </a:fillRef>
          <a:effectRef idx="0">
            <a:srgbClr val="000000"/>
          </a:effectRef>
          <a:fontRef idx="minor">
            <a:schemeClr val="tx1"/>
          </a:fontRef>
        </p:style>
        <p:txBody>
          <a:bodyPr lIns="493776" tIns="493776" rIns="493776" bIns="493776" rtlCol="0" anchor="t" anchorCtr="0"/>
          <a:lstStyle/>
          <a:p>
            <a:pPr defTabSz="1645880">
              <a:lnSpc>
                <a:spcPct val="110000"/>
              </a:lnSpc>
              <a:spcBef>
                <a:spcPts val="3240"/>
              </a:spcBef>
              <a:defRPr/>
            </a:pPr>
            <a:endParaRPr lang="en-US" sz="5041">
              <a:solidFill>
                <a:srgbClr val="000000"/>
              </a:solidFill>
              <a:latin typeface="Arial"/>
            </a:endParaRPr>
          </a:p>
        </p:txBody>
      </p:sp>
      <p:sp>
        <p:nvSpPr>
          <p:cNvPr id="20" name="Title 1">
            <a:extLst>
              <a:ext uri="{FF2B5EF4-FFF2-40B4-BE49-F238E27FC236}">
                <a16:creationId xmlns:a16="http://schemas.microsoft.com/office/drawing/2014/main" id="{7B76FB14-1336-EAD0-7DF9-5DED04562A84}"/>
              </a:ext>
            </a:extLst>
          </p:cNvPr>
          <p:cNvSpPr txBox="1">
            <a:spLocks/>
          </p:cNvSpPr>
          <p:nvPr/>
        </p:nvSpPr>
        <p:spPr>
          <a:xfrm>
            <a:off x="13957510" y="3051424"/>
            <a:ext cx="17006360" cy="1846460"/>
          </a:xfrm>
          <a:prstGeom prst="rect">
            <a:avLst/>
          </a:prstGeom>
        </p:spPr>
        <p:txBody>
          <a:bodyPr vert="horz" lIns="246888" tIns="123444" rIns="246888" bIns="123444" rtlCol="0" anchor="b" anchorCtr="0">
            <a:noAutofit/>
          </a:bodyPr>
          <a:lstStyle>
            <a:lvl1pPr algn="ctr" defTabSz="914400" rtl="0" eaLnBrk="1" latinLnBrk="0" hangingPunct="1">
              <a:lnSpc>
                <a:spcPct val="90000"/>
              </a:lnSpc>
              <a:spcBef>
                <a:spcPct val="0"/>
              </a:spcBef>
              <a:buNone/>
              <a:defRPr sz="5824" kern="1200" baseline="0">
                <a:solidFill>
                  <a:schemeClr val="tx1"/>
                </a:solidFill>
                <a:latin typeface="+mj-lt"/>
                <a:ea typeface="+mj-ea"/>
                <a:cs typeface="+mj-cs"/>
              </a:defRPr>
            </a:lvl1pPr>
          </a:lstStyle>
          <a:p>
            <a:pPr algn="l" defTabSz="2468880">
              <a:defRPr/>
            </a:pPr>
            <a:endParaRPr lang="en-US" sz="10800" dirty="0">
              <a:solidFill>
                <a:srgbClr val="69A0FF"/>
              </a:solidFill>
              <a:latin typeface="Arial" panose="020B0604020202020204"/>
            </a:endParaRPr>
          </a:p>
        </p:txBody>
      </p:sp>
      <p:sp>
        <p:nvSpPr>
          <p:cNvPr id="21" name="Slide Number Placeholder 3">
            <a:extLst>
              <a:ext uri="{FF2B5EF4-FFF2-40B4-BE49-F238E27FC236}">
                <a16:creationId xmlns:a16="http://schemas.microsoft.com/office/drawing/2014/main" id="{A47CE043-0854-B369-5E64-F4E931A7DFB1}"/>
              </a:ext>
            </a:extLst>
          </p:cNvPr>
          <p:cNvSpPr>
            <a:spLocks noGrp="1"/>
          </p:cNvSpPr>
          <p:nvPr>
            <p:ph type="sldNum" sz="quarter" idx="12"/>
          </p:nvPr>
        </p:nvSpPr>
        <p:spPr>
          <a:xfrm>
            <a:off x="31272480" y="19161252"/>
            <a:ext cx="658368" cy="658368"/>
          </a:xfrm>
        </p:spPr>
        <p:txBody>
          <a:bodyPr/>
          <a:lstStyle/>
          <a:p>
            <a:pPr defTabSz="1645880">
              <a:defRPr/>
            </a:pPr>
            <a:fld id="{8BCA0AAC-3FF7-9F4E-927B-E7A8B95BDA86}" type="slidenum">
              <a:rPr lang="en-US">
                <a:solidFill>
                  <a:srgbClr val="000000"/>
                </a:solidFill>
                <a:latin typeface="Arial"/>
              </a:rPr>
              <a:pPr defTabSz="1645880">
                <a:defRPr/>
              </a:pPr>
              <a:t>5</a:t>
            </a:fld>
            <a:endParaRPr lang="en-US">
              <a:solidFill>
                <a:srgbClr val="000000"/>
              </a:solidFill>
              <a:latin typeface="Arial"/>
            </a:endParaRPr>
          </a:p>
        </p:txBody>
      </p:sp>
      <p:sp>
        <p:nvSpPr>
          <p:cNvPr id="22" name="TextBox 21">
            <a:extLst>
              <a:ext uri="{FF2B5EF4-FFF2-40B4-BE49-F238E27FC236}">
                <a16:creationId xmlns:a16="http://schemas.microsoft.com/office/drawing/2014/main" id="{57D69020-58DE-4648-13B5-5FB9F1AE229A}"/>
              </a:ext>
            </a:extLst>
          </p:cNvPr>
          <p:cNvSpPr txBox="1"/>
          <p:nvPr/>
        </p:nvSpPr>
        <p:spPr>
          <a:xfrm>
            <a:off x="29129265" y="18338557"/>
            <a:ext cx="164589" cy="0"/>
          </a:xfrm>
          <a:prstGeom prst="rect">
            <a:avLst/>
          </a:prstGeom>
          <a:noFill/>
        </p:spPr>
        <p:txBody>
          <a:bodyPr wrap="none" lIns="0" tIns="0" rIns="0" bIns="0" rtlCol="0">
            <a:noAutofit/>
          </a:bodyPr>
          <a:lstStyle/>
          <a:p>
            <a:pPr marL="493763" indent="-493763" defTabSz="1645880">
              <a:lnSpc>
                <a:spcPct val="110000"/>
              </a:lnSpc>
              <a:spcBef>
                <a:spcPts val="3240"/>
              </a:spcBef>
              <a:buSzPct val="100000"/>
              <a:buFont typeface="Arial"/>
              <a:buChar char="•"/>
              <a:defRPr/>
            </a:pPr>
            <a:endParaRPr lang="en-US" sz="5041">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Content Placeholder 4">
            <a:extLst>
              <a:ext uri="{FF2B5EF4-FFF2-40B4-BE49-F238E27FC236}">
                <a16:creationId xmlns:a16="http://schemas.microsoft.com/office/drawing/2014/main" id="{DB0D56E2-063D-0CBC-7BC8-9C507CF5E6B2}"/>
              </a:ext>
            </a:extLst>
          </p:cNvPr>
          <p:cNvSpPr txBox="1">
            <a:spLocks/>
          </p:cNvSpPr>
          <p:nvPr/>
        </p:nvSpPr>
        <p:spPr>
          <a:xfrm>
            <a:off x="13957511" y="3882196"/>
            <a:ext cx="14223101" cy="3340540"/>
          </a:xfrm>
          <a:prstGeom prst="rect">
            <a:avLst/>
          </a:prstGeom>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860" dirty="0">
                <a:solidFill>
                  <a:srgbClr val="69A0FF"/>
                </a:solidFill>
                <a:latin typeface="Arial" panose="020B0604020202020204"/>
                <a:ea typeface="Helvetica Neue" panose="02000503000000020004" pitchFamily="2" charset="0"/>
                <a:cs typeface="Helvetica Neue" panose="02000503000000020004" pitchFamily="2" charset="0"/>
              </a:rPr>
              <a:t>Mission</a:t>
            </a:r>
          </a:p>
          <a:p>
            <a:pPr marL="0" indent="0" defTabSz="1645880">
              <a:spcBef>
                <a:spcPts val="3240"/>
              </a:spcBef>
              <a:buNone/>
              <a:defRPr/>
            </a:pPr>
            <a:r>
              <a:rPr lang="en-US" sz="4320" dirty="0">
                <a:solidFill>
                  <a:srgbClr val="FBF8ED"/>
                </a:solidFill>
                <a:latin typeface="Arial" panose="020B0604020202020204"/>
                <a:ea typeface="Helvetica Neue" panose="02000503000000020004" pitchFamily="2" charset="0"/>
                <a:cs typeface="Helvetica Neue" panose="02000503000000020004" pitchFamily="2" charset="0"/>
              </a:rPr>
              <a:t>We sustain life by providing high-quality water and exceptional service while also investing in the health and vitality of the communities we serve.</a:t>
            </a:r>
          </a:p>
          <a:p>
            <a:pPr marL="0" indent="0" defTabSz="1645880">
              <a:spcBef>
                <a:spcPts val="3240"/>
              </a:spcBef>
              <a:buNone/>
              <a:defRPr/>
            </a:pPr>
            <a:r>
              <a:rPr lang="en-US" sz="3510" dirty="0">
                <a:solidFill>
                  <a:srgbClr val="000000"/>
                </a:solidFill>
                <a:latin typeface="Arial" panose="020B0604020202020204"/>
                <a:ea typeface="Helvetica Neue" panose="02000503000000020004" pitchFamily="2" charset="0"/>
                <a:cs typeface="Helvetica Neue" panose="02000503000000020004" pitchFamily="2" charset="0"/>
              </a:rPr>
              <a:t> </a:t>
            </a:r>
          </a:p>
        </p:txBody>
      </p:sp>
      <p:sp>
        <p:nvSpPr>
          <p:cNvPr id="24" name="Content Placeholder 4">
            <a:extLst>
              <a:ext uri="{FF2B5EF4-FFF2-40B4-BE49-F238E27FC236}">
                <a16:creationId xmlns:a16="http://schemas.microsoft.com/office/drawing/2014/main" id="{597D5E0B-6629-8BAD-0E5E-9BC8C2F8EC7F}"/>
              </a:ext>
            </a:extLst>
          </p:cNvPr>
          <p:cNvSpPr txBox="1">
            <a:spLocks/>
          </p:cNvSpPr>
          <p:nvPr/>
        </p:nvSpPr>
        <p:spPr>
          <a:xfrm>
            <a:off x="13957511" y="8922744"/>
            <a:ext cx="14223095" cy="2642026"/>
          </a:xfrm>
          <a:prstGeom prst="rect">
            <a:avLst/>
          </a:prstGeom>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860" dirty="0">
                <a:solidFill>
                  <a:srgbClr val="69A0FF"/>
                </a:solidFill>
                <a:latin typeface="Arial" panose="020B0604020202020204"/>
                <a:ea typeface="Helvetica Neue" panose="02000503000000020004" pitchFamily="2" charset="0"/>
                <a:cs typeface="Helvetica Neue" panose="02000503000000020004" pitchFamily="2" charset="0"/>
              </a:rPr>
              <a:t>Vision</a:t>
            </a:r>
          </a:p>
          <a:p>
            <a:pPr marL="0" indent="0" defTabSz="1645880">
              <a:spcBef>
                <a:spcPts val="3240"/>
              </a:spcBef>
              <a:buNone/>
              <a:defRPr/>
            </a:pPr>
            <a:r>
              <a:rPr lang="en-US" sz="4320" dirty="0">
                <a:solidFill>
                  <a:srgbClr val="FBF8ED"/>
                </a:solidFill>
                <a:latin typeface="Arial" panose="020B0604020202020204"/>
                <a:ea typeface="Helvetica Neue" panose="02000503000000020004" pitchFamily="2" charset="0"/>
                <a:cs typeface="Helvetica Neue" panose="02000503000000020004" pitchFamily="2" charset="0"/>
              </a:rPr>
              <a:t>Thriving communities, built on reliable water and world-class service - today and for generations to come.</a:t>
            </a:r>
            <a:endParaRPr lang="en-US" sz="3599" dirty="0">
              <a:solidFill>
                <a:srgbClr val="FBF8ED"/>
              </a:solidFill>
              <a:latin typeface="Arial" panose="020B0604020202020204"/>
              <a:ea typeface="Helvetica Neue" panose="02000503000000020004" pitchFamily="2" charset="0"/>
              <a:cs typeface="Helvetica Neue" panose="02000503000000020004" pitchFamily="2" charset="0"/>
            </a:endParaRPr>
          </a:p>
        </p:txBody>
      </p:sp>
      <p:cxnSp>
        <p:nvCxnSpPr>
          <p:cNvPr id="25" name="Straight Connector 24">
            <a:extLst>
              <a:ext uri="{FF2B5EF4-FFF2-40B4-BE49-F238E27FC236}">
                <a16:creationId xmlns:a16="http://schemas.microsoft.com/office/drawing/2014/main" id="{54C3C75E-875B-B5B0-6AD9-234AFA9016F3}"/>
              </a:ext>
            </a:extLst>
          </p:cNvPr>
          <p:cNvCxnSpPr>
            <a:cxnSpLocks/>
          </p:cNvCxnSpPr>
          <p:nvPr/>
        </p:nvCxnSpPr>
        <p:spPr>
          <a:xfrm>
            <a:off x="14048474" y="7727225"/>
            <a:ext cx="10630011" cy="0"/>
          </a:xfrm>
          <a:prstGeom prst="line">
            <a:avLst/>
          </a:prstGeom>
          <a:ln w="12700" cap="flat">
            <a:solidFill>
              <a:schemeClr val="bg1">
                <a:lumMod val="85000"/>
              </a:schemeClr>
            </a:solidFill>
            <a:miter lim="800000"/>
          </a:ln>
        </p:spPr>
        <p:style>
          <a:lnRef idx="1">
            <a:schemeClr val="tx1"/>
          </a:lnRef>
          <a:fillRef idx="0">
            <a:scrgbClr r="0" g="0" b="0"/>
          </a:fillRef>
          <a:effectRef idx="0">
            <a:srgbClr val="000000"/>
          </a:effectRef>
          <a:fontRef idx="minor">
            <a:schemeClr val="tx1"/>
          </a:fontRef>
        </p:style>
      </p:cxnSp>
      <p:cxnSp>
        <p:nvCxnSpPr>
          <p:cNvPr id="27" name="Straight Connector 26">
            <a:extLst>
              <a:ext uri="{FF2B5EF4-FFF2-40B4-BE49-F238E27FC236}">
                <a16:creationId xmlns:a16="http://schemas.microsoft.com/office/drawing/2014/main" id="{622BDFC1-E1E2-3734-E15F-1CC06F072F99}"/>
              </a:ext>
            </a:extLst>
          </p:cNvPr>
          <p:cNvCxnSpPr>
            <a:cxnSpLocks/>
          </p:cNvCxnSpPr>
          <p:nvPr/>
        </p:nvCxnSpPr>
        <p:spPr>
          <a:xfrm>
            <a:off x="14090270" y="14130177"/>
            <a:ext cx="10630011" cy="0"/>
          </a:xfrm>
          <a:prstGeom prst="line">
            <a:avLst/>
          </a:prstGeom>
          <a:ln w="12700" cap="flat">
            <a:solidFill>
              <a:schemeClr val="bg1">
                <a:lumMod val="85000"/>
              </a:schemeClr>
            </a:solidFill>
            <a:miter lim="800000"/>
          </a:ln>
        </p:spPr>
        <p:style>
          <a:lnRef idx="1">
            <a:schemeClr val="tx1"/>
          </a:lnRef>
          <a:fillRef idx="0">
            <a:scrgbClr r="0" g="0" b="0"/>
          </a:fillRef>
          <a:effectRef idx="0">
            <a:srgbClr val="000000"/>
          </a:effectRef>
          <a:fontRef idx="minor">
            <a:schemeClr val="tx1"/>
          </a:fontRef>
        </p:style>
      </p:cxnSp>
      <p:sp>
        <p:nvSpPr>
          <p:cNvPr id="28" name="Content Placeholder 4">
            <a:extLst>
              <a:ext uri="{FF2B5EF4-FFF2-40B4-BE49-F238E27FC236}">
                <a16:creationId xmlns:a16="http://schemas.microsoft.com/office/drawing/2014/main" id="{B70D387B-86F7-8A4B-923A-953A192D21A3}"/>
              </a:ext>
            </a:extLst>
          </p:cNvPr>
          <p:cNvSpPr txBox="1">
            <a:spLocks/>
          </p:cNvSpPr>
          <p:nvPr/>
        </p:nvSpPr>
        <p:spPr>
          <a:xfrm>
            <a:off x="26715072" y="14409173"/>
            <a:ext cx="5317045" cy="4413147"/>
          </a:xfrm>
          <a:prstGeom prst="rect">
            <a:avLst/>
          </a:prstGeom>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320" b="1">
                <a:solidFill>
                  <a:srgbClr val="FBF8ED"/>
                </a:solidFill>
                <a:latin typeface="Arial" panose="020B0604020202020204"/>
                <a:ea typeface="Helvetica Neue" panose="02000503000000020004" pitchFamily="2" charset="0"/>
                <a:cs typeface="Helvetica Neue" panose="02000503000000020004" pitchFamily="2" charset="0"/>
              </a:rPr>
              <a:t>Do it with heart.</a:t>
            </a:r>
          </a:p>
          <a:p>
            <a:pPr marL="0" indent="0" defTabSz="1645880">
              <a:spcBef>
                <a:spcPts val="1080"/>
              </a:spcBef>
              <a:buNone/>
              <a:defRPr/>
            </a:pPr>
            <a:r>
              <a:rPr lang="en-US" sz="3240">
                <a:solidFill>
                  <a:srgbClr val="FBF8ED"/>
                </a:solidFill>
                <a:latin typeface="Arial" panose="020B0604020202020204"/>
                <a:ea typeface="Helvetica Neue" panose="02000503000000020004" pitchFamily="2" charset="0"/>
                <a:cs typeface="Helvetica Neue" panose="02000503000000020004" pitchFamily="2" charset="0"/>
              </a:rPr>
              <a:t>We </a:t>
            </a:r>
            <a:r>
              <a:rPr lang="en-US" sz="3240" b="1">
                <a:solidFill>
                  <a:srgbClr val="FBF8ED"/>
                </a:solidFill>
                <a:latin typeface="Arial" panose="020B0604020202020204"/>
                <a:ea typeface="Helvetica Neue" panose="02000503000000020004" pitchFamily="2" charset="0"/>
                <a:cs typeface="Helvetica Neue" panose="02000503000000020004" pitchFamily="2" charset="0"/>
              </a:rPr>
              <a:t>serve</a:t>
            </a:r>
            <a:r>
              <a:rPr lang="en-US" sz="3240">
                <a:solidFill>
                  <a:srgbClr val="FBF8ED"/>
                </a:solidFill>
                <a:latin typeface="Arial" panose="020B0604020202020204"/>
                <a:ea typeface="Helvetica Neue" panose="02000503000000020004" pitchFamily="2" charset="0"/>
                <a:cs typeface="Helvetica Neue" panose="02000503000000020004" pitchFamily="2" charset="0"/>
              </a:rPr>
              <a:t> with </a:t>
            </a:r>
            <a:r>
              <a:rPr lang="en-US" sz="3240" b="1">
                <a:solidFill>
                  <a:srgbClr val="FBF8ED"/>
                </a:solidFill>
                <a:latin typeface="Arial" panose="020B0604020202020204"/>
                <a:ea typeface="Helvetica Neue" panose="02000503000000020004" pitchFamily="2" charset="0"/>
                <a:cs typeface="Helvetica Neue" panose="02000503000000020004" pitchFamily="2" charset="0"/>
              </a:rPr>
              <a:t>compassion, </a:t>
            </a:r>
            <a:r>
              <a:rPr lang="en-US" sz="3240">
                <a:solidFill>
                  <a:srgbClr val="FBF8ED"/>
                </a:solidFill>
                <a:latin typeface="Arial" panose="020B0604020202020204"/>
                <a:ea typeface="Helvetica Neue" panose="02000503000000020004" pitchFamily="2" charset="0"/>
                <a:cs typeface="Helvetica Neue" panose="02000503000000020004" pitchFamily="2" charset="0"/>
              </a:rPr>
              <a:t>positivity and purpose. By actively listening, delivering solutions, and making a lasting impact, we strive to be a </a:t>
            </a:r>
            <a:r>
              <a:rPr lang="en-US" sz="3240" i="1">
                <a:solidFill>
                  <a:srgbClr val="FBF8ED"/>
                </a:solidFill>
                <a:latin typeface="Arial" panose="020B0604020202020204"/>
                <a:ea typeface="Helvetica Neue" panose="02000503000000020004" pitchFamily="2" charset="0"/>
                <a:cs typeface="Helvetica Neue" panose="02000503000000020004" pitchFamily="2" charset="0"/>
              </a:rPr>
              <a:t>force for good </a:t>
            </a:r>
            <a:r>
              <a:rPr lang="en-US" sz="3240">
                <a:solidFill>
                  <a:srgbClr val="FBF8ED"/>
                </a:solidFill>
                <a:latin typeface="Arial" panose="020B0604020202020204"/>
                <a:ea typeface="Helvetica Neue" panose="02000503000000020004" pitchFamily="2" charset="0"/>
                <a:cs typeface="Helvetica Neue" panose="02000503000000020004" pitchFamily="2" charset="0"/>
              </a:rPr>
              <a:t>in our communities and beyond.</a:t>
            </a:r>
          </a:p>
        </p:txBody>
      </p:sp>
      <p:sp>
        <p:nvSpPr>
          <p:cNvPr id="29" name="Content Placeholder 4">
            <a:extLst>
              <a:ext uri="{FF2B5EF4-FFF2-40B4-BE49-F238E27FC236}">
                <a16:creationId xmlns:a16="http://schemas.microsoft.com/office/drawing/2014/main" id="{B4FEAF97-946D-F717-3DBF-CA9A0E22187E}"/>
              </a:ext>
            </a:extLst>
          </p:cNvPr>
          <p:cNvSpPr txBox="1">
            <a:spLocks/>
          </p:cNvSpPr>
          <p:nvPr/>
        </p:nvSpPr>
        <p:spPr>
          <a:xfrm>
            <a:off x="14048474" y="14409171"/>
            <a:ext cx="5514434" cy="4973778"/>
          </a:xfrm>
          <a:prstGeom prst="rect">
            <a:avLst/>
          </a:prstGeom>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320" b="1" dirty="0">
                <a:solidFill>
                  <a:srgbClr val="FBF8ED"/>
                </a:solidFill>
                <a:latin typeface="Arial" panose="020B0604020202020204"/>
                <a:ea typeface="Helvetica Neue" panose="02000503000000020004" pitchFamily="2" charset="0"/>
                <a:cs typeface="Helvetica Neue" panose="02000503000000020004" pitchFamily="2" charset="0"/>
              </a:rPr>
              <a:t>Do it right.</a:t>
            </a:r>
          </a:p>
          <a:p>
            <a:pPr marL="0" indent="0" defTabSz="1645880">
              <a:spcBef>
                <a:spcPts val="1080"/>
              </a:spcBef>
              <a:buNone/>
              <a:defRPr/>
            </a:pPr>
            <a:r>
              <a:rPr lang="en-US" sz="3240" dirty="0">
                <a:solidFill>
                  <a:srgbClr val="FBF8ED"/>
                </a:solidFill>
                <a:latin typeface="Arial" panose="020B0604020202020204"/>
                <a:ea typeface="Helvetica Neue" panose="02000503000000020004" pitchFamily="2" charset="0"/>
                <a:cs typeface="Helvetica Neue" panose="02000503000000020004" pitchFamily="2" charset="0"/>
              </a:rPr>
              <a:t>We uphold the highest standards of </a:t>
            </a:r>
            <a:r>
              <a:rPr lang="en-US" sz="3240" b="1" dirty="0">
                <a:solidFill>
                  <a:srgbClr val="FBF8ED"/>
                </a:solidFill>
                <a:latin typeface="Arial" panose="020B0604020202020204"/>
                <a:ea typeface="Helvetica Neue" panose="02000503000000020004" pitchFamily="2" charset="0"/>
                <a:cs typeface="Helvetica Neue" panose="02000503000000020004" pitchFamily="2" charset="0"/>
              </a:rPr>
              <a:t>integrity</a:t>
            </a:r>
            <a:r>
              <a:rPr lang="en-US" sz="3240" dirty="0">
                <a:solidFill>
                  <a:srgbClr val="FBF8ED"/>
                </a:solidFill>
                <a:latin typeface="Arial" panose="020B0604020202020204"/>
                <a:ea typeface="Helvetica Neue" panose="02000503000000020004" pitchFamily="2" charset="0"/>
                <a:cs typeface="Helvetica Neue" panose="02000503000000020004" pitchFamily="2" charset="0"/>
              </a:rPr>
              <a:t>. We make the right choices, even when they’re hard, and foster a culture of </a:t>
            </a:r>
            <a:r>
              <a:rPr lang="en-US" sz="3240" b="1" dirty="0">
                <a:solidFill>
                  <a:srgbClr val="FBF8ED"/>
                </a:solidFill>
                <a:latin typeface="Arial" panose="020B0604020202020204"/>
                <a:ea typeface="Helvetica Neue" panose="02000503000000020004" pitchFamily="2" charset="0"/>
                <a:cs typeface="Helvetica Neue" panose="02000503000000020004" pitchFamily="2" charset="0"/>
              </a:rPr>
              <a:t>transparency</a:t>
            </a:r>
            <a:r>
              <a:rPr lang="en-US" sz="3240" dirty="0">
                <a:solidFill>
                  <a:srgbClr val="FBF8ED"/>
                </a:solidFill>
                <a:latin typeface="Arial" panose="020B0604020202020204"/>
                <a:ea typeface="Helvetica Neue" panose="02000503000000020004" pitchFamily="2" charset="0"/>
                <a:cs typeface="Helvetica Neue" panose="02000503000000020004" pitchFamily="2" charset="0"/>
              </a:rPr>
              <a:t> and accountability with </a:t>
            </a:r>
            <a:r>
              <a:rPr lang="en-US" sz="3240" b="1" dirty="0">
                <a:solidFill>
                  <a:srgbClr val="FBF8ED"/>
                </a:solidFill>
                <a:latin typeface="Arial" panose="020B0604020202020204"/>
                <a:ea typeface="Helvetica Neue" panose="02000503000000020004" pitchFamily="2" charset="0"/>
                <a:cs typeface="Helvetica Neue" panose="02000503000000020004" pitchFamily="2" charset="0"/>
              </a:rPr>
              <a:t>straight talk</a:t>
            </a:r>
            <a:r>
              <a:rPr lang="en-US" sz="2835" b="1" dirty="0">
                <a:solidFill>
                  <a:srgbClr val="FBF8ED"/>
                </a:solidFill>
                <a:latin typeface="Arial" panose="020B0604020202020204"/>
                <a:ea typeface="Helvetica Neue" panose="02000503000000020004" pitchFamily="2" charset="0"/>
                <a:cs typeface="Helvetica Neue" panose="02000503000000020004" pitchFamily="2" charset="0"/>
              </a:rPr>
              <a:t>.</a:t>
            </a:r>
          </a:p>
        </p:txBody>
      </p:sp>
      <p:sp>
        <p:nvSpPr>
          <p:cNvPr id="30" name="Content Placeholder 4">
            <a:extLst>
              <a:ext uri="{FF2B5EF4-FFF2-40B4-BE49-F238E27FC236}">
                <a16:creationId xmlns:a16="http://schemas.microsoft.com/office/drawing/2014/main" id="{A72B609E-CAA0-12FF-B84C-8ECFD164A582}"/>
              </a:ext>
            </a:extLst>
          </p:cNvPr>
          <p:cNvSpPr txBox="1">
            <a:spLocks/>
          </p:cNvSpPr>
          <p:nvPr/>
        </p:nvSpPr>
        <p:spPr>
          <a:xfrm>
            <a:off x="20187384" y="14409174"/>
            <a:ext cx="5388865" cy="4526906"/>
          </a:xfrm>
          <a:prstGeom prst="rect">
            <a:avLst/>
          </a:prstGeom>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320" b="1">
                <a:solidFill>
                  <a:srgbClr val="FBF8ED"/>
                </a:solidFill>
                <a:latin typeface="Arial" panose="020B0604020202020204"/>
                <a:ea typeface="Helvetica Neue" panose="02000503000000020004" pitchFamily="2" charset="0"/>
                <a:cs typeface="Helvetica Neue" panose="02000503000000020004" pitchFamily="2" charset="0"/>
              </a:rPr>
              <a:t>Do it together.</a:t>
            </a:r>
            <a:r>
              <a:rPr lang="en-US" sz="3915" b="1">
                <a:solidFill>
                  <a:srgbClr val="FBF8ED"/>
                </a:solidFill>
                <a:latin typeface="Arial" panose="020B0604020202020204"/>
                <a:ea typeface="Helvetica Neue" panose="02000503000000020004" pitchFamily="2" charset="0"/>
                <a:cs typeface="Helvetica Neue" panose="02000503000000020004" pitchFamily="2" charset="0"/>
              </a:rPr>
              <a:t> </a:t>
            </a:r>
          </a:p>
          <a:p>
            <a:pPr marL="0" indent="0" defTabSz="1645880">
              <a:spcBef>
                <a:spcPts val="1080"/>
              </a:spcBef>
              <a:buNone/>
              <a:defRPr/>
            </a:pPr>
            <a:r>
              <a:rPr lang="en-US" sz="3240">
                <a:solidFill>
                  <a:srgbClr val="FBF8ED"/>
                </a:solidFill>
                <a:latin typeface="Arial" panose="020B0604020202020204"/>
                <a:ea typeface="Helvetica Neue" panose="02000503000000020004" pitchFamily="2" charset="0"/>
                <a:cs typeface="Helvetica Neue" panose="02000503000000020004" pitchFamily="2" charset="0"/>
              </a:rPr>
              <a:t>We believe in the power of partnership – because we’re stronger together. We </a:t>
            </a:r>
            <a:r>
              <a:rPr lang="en-US" sz="3240" b="1">
                <a:solidFill>
                  <a:srgbClr val="FBF8ED"/>
                </a:solidFill>
                <a:latin typeface="Arial" panose="020B0604020202020204"/>
                <a:ea typeface="Helvetica Neue" panose="02000503000000020004" pitchFamily="2" charset="0"/>
                <a:cs typeface="Helvetica Neue" panose="02000503000000020004" pitchFamily="2" charset="0"/>
              </a:rPr>
              <a:t>respect</a:t>
            </a:r>
            <a:r>
              <a:rPr lang="en-US" sz="3240">
                <a:solidFill>
                  <a:srgbClr val="FBF8ED"/>
                </a:solidFill>
                <a:latin typeface="Arial" panose="020B0604020202020204"/>
                <a:ea typeface="Helvetica Neue" panose="02000503000000020004" pitchFamily="2" charset="0"/>
                <a:cs typeface="Helvetica Neue" panose="02000503000000020004" pitchFamily="2" charset="0"/>
              </a:rPr>
              <a:t> each other’s expertise and collaborate with </a:t>
            </a:r>
            <a:r>
              <a:rPr lang="en-US" sz="3240" b="1">
                <a:solidFill>
                  <a:srgbClr val="FBF8ED"/>
                </a:solidFill>
                <a:latin typeface="Arial" panose="020B0604020202020204"/>
                <a:ea typeface="Helvetica Neue" panose="02000503000000020004" pitchFamily="2" charset="0"/>
                <a:cs typeface="Helvetica Neue" panose="02000503000000020004" pitchFamily="2" charset="0"/>
              </a:rPr>
              <a:t>trust </a:t>
            </a:r>
            <a:r>
              <a:rPr lang="en-US" sz="3240">
                <a:solidFill>
                  <a:srgbClr val="FBF8ED"/>
                </a:solidFill>
                <a:latin typeface="Arial" panose="020B0604020202020204"/>
                <a:ea typeface="Helvetica Neue" panose="02000503000000020004" pitchFamily="2" charset="0"/>
                <a:cs typeface="Helvetica Neue" panose="02000503000000020004" pitchFamily="2" charset="0"/>
              </a:rPr>
              <a:t>and</a:t>
            </a:r>
            <a:r>
              <a:rPr lang="en-US" sz="3240" b="1">
                <a:solidFill>
                  <a:srgbClr val="FBF8ED"/>
                </a:solidFill>
                <a:latin typeface="Arial" panose="020B0604020202020204"/>
                <a:ea typeface="Helvetica Neue" panose="02000503000000020004" pitchFamily="2" charset="0"/>
                <a:cs typeface="Helvetica Neue" panose="02000503000000020004" pitchFamily="2" charset="0"/>
              </a:rPr>
              <a:t> teamwork</a:t>
            </a:r>
            <a:r>
              <a:rPr lang="en-US" sz="3240">
                <a:solidFill>
                  <a:srgbClr val="FBF8ED"/>
                </a:solidFill>
                <a:latin typeface="Arial" panose="020B0604020202020204"/>
                <a:ea typeface="Helvetica Neue" panose="02000503000000020004" pitchFamily="2" charset="0"/>
                <a:cs typeface="Helvetica Neue" panose="02000503000000020004" pitchFamily="2" charset="0"/>
              </a:rPr>
              <a:t> to reach better outcomes for all.</a:t>
            </a:r>
          </a:p>
        </p:txBody>
      </p:sp>
      <p:sp>
        <p:nvSpPr>
          <p:cNvPr id="31" name="Rectangle 30">
            <a:extLst>
              <a:ext uri="{FF2B5EF4-FFF2-40B4-BE49-F238E27FC236}">
                <a16:creationId xmlns:a16="http://schemas.microsoft.com/office/drawing/2014/main" id="{DFF936ED-93B5-156C-5351-A7249408C547}"/>
              </a:ext>
            </a:extLst>
          </p:cNvPr>
          <p:cNvSpPr/>
          <p:nvPr/>
        </p:nvSpPr>
        <p:spPr>
          <a:xfrm>
            <a:off x="13957510" y="5170777"/>
            <a:ext cx="13762699" cy="13871064"/>
          </a:xfrm>
          <a:prstGeom prst="rect">
            <a:avLst/>
          </a:prstGeom>
          <a:noFill/>
          <a:ln w="57150" cap="flat">
            <a:noFill/>
            <a:miter lim="800000"/>
          </a:ln>
        </p:spPr>
        <p:style>
          <a:lnRef idx="1">
            <a:schemeClr val="tx1"/>
          </a:lnRef>
          <a:fillRef idx="0">
            <a:scrgbClr r="0" g="0" b="0"/>
          </a:fillRef>
          <a:effectRef idx="0">
            <a:srgbClr val="000000"/>
          </a:effectRef>
          <a:fontRef idx="minor">
            <a:schemeClr val="tx1"/>
          </a:fontRef>
        </p:style>
        <p:txBody>
          <a:bodyPr lIns="493776" tIns="493776" rIns="493776" bIns="493776" rtlCol="0" anchor="t" anchorCtr="0"/>
          <a:lstStyle/>
          <a:p>
            <a:pPr defTabSz="1645880">
              <a:lnSpc>
                <a:spcPct val="110000"/>
              </a:lnSpc>
              <a:spcBef>
                <a:spcPts val="3240"/>
              </a:spcBef>
              <a:defRPr/>
            </a:pPr>
            <a:endParaRPr lang="en-US" sz="5041">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3D292EB9-1529-C374-86EF-B79C8A378A7B}"/>
              </a:ext>
            </a:extLst>
          </p:cNvPr>
          <p:cNvSpPr txBox="1"/>
          <p:nvPr/>
        </p:nvSpPr>
        <p:spPr>
          <a:xfrm>
            <a:off x="13957510" y="2267024"/>
            <a:ext cx="12887586" cy="636738"/>
          </a:xfrm>
          <a:prstGeom prst="rect">
            <a:avLst/>
          </a:prstGeom>
          <a:noFill/>
        </p:spPr>
        <p:txBody>
          <a:bodyPr wrap="square" lIns="0" tIns="0" rIns="0" bIns="0" rtlCol="0">
            <a:noAutofit/>
          </a:bodyPr>
          <a:lstStyle/>
          <a:p>
            <a:pPr defTabSz="2468880">
              <a:lnSpc>
                <a:spcPct val="110000"/>
              </a:lnSpc>
              <a:spcBef>
                <a:spcPts val="2430"/>
              </a:spcBef>
              <a:buSzPct val="100000"/>
              <a:defRPr/>
            </a:pPr>
            <a:r>
              <a:rPr lang="en-US" sz="3240" b="1">
                <a:solidFill>
                  <a:srgbClr val="FBF8ED"/>
                </a:solidFill>
                <a:latin typeface="Arial" panose="020B0604020202020204" pitchFamily="34" charset="0"/>
                <a:cs typeface="Arial" panose="020B0604020202020204" pitchFamily="34" charset="0"/>
              </a:rPr>
              <a:t>Mission, Vision and Values</a:t>
            </a:r>
            <a:endParaRPr lang="en-US" sz="3240">
              <a:solidFill>
                <a:srgbClr val="FBF8ED"/>
              </a:solidFill>
              <a:latin typeface="Arial" panose="020B0604020202020204" pitchFamily="34" charset="0"/>
              <a:cs typeface="Arial" panose="020B0604020202020204" pitchFamily="34" charset="0"/>
            </a:endParaRPr>
          </a:p>
        </p:txBody>
      </p:sp>
      <p:pic>
        <p:nvPicPr>
          <p:cNvPr id="33" name="Picture 32" descr="A hand reaching out to the water&#10;&#10;AI-generated content may be incorrect.">
            <a:extLst>
              <a:ext uri="{FF2B5EF4-FFF2-40B4-BE49-F238E27FC236}">
                <a16:creationId xmlns:a16="http://schemas.microsoft.com/office/drawing/2014/main" id="{40A714D5-BBDC-6199-F934-2E38E62DCDB1}"/>
              </a:ext>
            </a:extLst>
          </p:cNvPr>
          <p:cNvPicPr>
            <a:picLocks noChangeAspect="1"/>
          </p:cNvPicPr>
          <p:nvPr/>
        </p:nvPicPr>
        <p:blipFill>
          <a:blip r:embed="rId2" cstate="print">
            <a:extLst>
              <a:ext uri="{28A0092B-C50C-407E-A947-70E740481C1C}">
                <a14:useLocalDpi xmlns:a14="http://schemas.microsoft.com/office/drawing/2010/main" val="0"/>
              </a:ext>
            </a:extLst>
          </a:blip>
          <a:srcRect l="22038" r="25761"/>
          <a:stretch/>
        </p:blipFill>
        <p:spPr>
          <a:xfrm>
            <a:off x="0" y="1714500"/>
            <a:ext cx="12887586" cy="18516600"/>
          </a:xfrm>
          <a:prstGeom prst="rect">
            <a:avLst/>
          </a:prstGeom>
        </p:spPr>
      </p:pic>
      <p:sp>
        <p:nvSpPr>
          <p:cNvPr id="34" name="Content Placeholder 4">
            <a:extLst>
              <a:ext uri="{FF2B5EF4-FFF2-40B4-BE49-F238E27FC236}">
                <a16:creationId xmlns:a16="http://schemas.microsoft.com/office/drawing/2014/main" id="{DDEEEFFC-3477-81D8-7FC3-878F38053B28}"/>
              </a:ext>
            </a:extLst>
          </p:cNvPr>
          <p:cNvSpPr txBox="1">
            <a:spLocks/>
          </p:cNvSpPr>
          <p:nvPr/>
        </p:nvSpPr>
        <p:spPr>
          <a:xfrm>
            <a:off x="13957511" y="13313110"/>
            <a:ext cx="8582477" cy="817406"/>
          </a:xfrm>
          <a:prstGeom prst="rect">
            <a:avLst/>
          </a:prstGeom>
          <a:effectLst>
            <a:reflection stA="40000" endPos="54000" dist="50800" dir="5400000" sy="-100000" algn="bl" rotWithShape="0"/>
          </a:effectLst>
        </p:spPr>
        <p:txBody>
          <a:bodyPr vert="horz" lIns="0" tIns="0" rIns="0" bIns="0" spcCol="182880" rtlCol="0" anchor="t" anchorCtr="0">
            <a:noAutofit/>
          </a:bodyPr>
          <a:lstStyle>
            <a:lvl1pPr marL="137160" indent="-137160" algn="l" defTabSz="457200" rtl="0" eaLnBrk="1" latinLnBrk="0" hangingPunct="1">
              <a:lnSpc>
                <a:spcPct val="110000"/>
              </a:lnSpc>
              <a:spcBef>
                <a:spcPts val="900"/>
              </a:spcBef>
              <a:buFont typeface="Arial" panose="020B0604020202020204" pitchFamily="34" charset="0"/>
              <a:buChar char="•"/>
              <a:defRPr sz="1400" b="0" kern="1200">
                <a:solidFill>
                  <a:schemeClr val="tx1"/>
                </a:solidFill>
                <a:latin typeface="+mn-lt"/>
                <a:ea typeface="+mn-ea"/>
                <a:cs typeface="+mn-cs"/>
              </a:defRPr>
            </a:lvl1pPr>
            <a:lvl2pPr marL="28346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2pPr>
            <a:lvl3pPr marL="42976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3pPr>
            <a:lvl4pPr marL="57607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4pPr>
            <a:lvl5pPr marL="722376"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5pPr>
            <a:lvl6pPr marL="868680"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6pPr>
            <a:lvl7pPr marL="1014984"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7pPr>
            <a:lvl8pPr marL="1161288"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8pPr>
            <a:lvl9pPr marL="1307592" indent="-137160" algn="l" defTabSz="457200" rtl="0" eaLnBrk="1" latinLnBrk="0" hangingPunct="1">
              <a:lnSpc>
                <a:spcPct val="110000"/>
              </a:lnSpc>
              <a:spcBef>
                <a:spcPts val="300"/>
              </a:spcBef>
              <a:buFont typeface="Arial" panose="020B0604020202020204" pitchFamily="34" charset="0"/>
              <a:buChar char="–"/>
              <a:defRPr sz="1200" b="0" kern="1200">
                <a:solidFill>
                  <a:schemeClr val="tx1"/>
                </a:solidFill>
                <a:latin typeface="+mn-lt"/>
                <a:ea typeface="+mn-ea"/>
                <a:cs typeface="+mn-cs"/>
              </a:defRPr>
            </a:lvl9pPr>
          </a:lstStyle>
          <a:p>
            <a:pPr marL="0" indent="0" defTabSz="1645880">
              <a:spcBef>
                <a:spcPts val="3240"/>
              </a:spcBef>
              <a:buNone/>
              <a:defRPr/>
            </a:pPr>
            <a:r>
              <a:rPr lang="en-US" sz="4860" dirty="0">
                <a:solidFill>
                  <a:srgbClr val="69A0FF"/>
                </a:solidFill>
                <a:latin typeface="Arial" panose="020B0604020202020204"/>
                <a:ea typeface="Helvetica Neue" panose="02000503000000020004" pitchFamily="2" charset="0"/>
                <a:cs typeface="Helvetica Neue" panose="02000503000000020004" pitchFamily="2" charset="0"/>
              </a:rPr>
              <a:t>Values</a:t>
            </a:r>
            <a:endParaRPr lang="en-US" sz="4860" dirty="0">
              <a:solidFill>
                <a:srgbClr val="69A0FF"/>
              </a:solidFill>
              <a:latin typeface="Arial" panose="020B0604020202020204"/>
              <a:cs typeface="Arial"/>
            </a:endParaRPr>
          </a:p>
        </p:txBody>
      </p:sp>
    </p:spTree>
    <p:extLst>
      <p:ext uri="{BB962C8B-B14F-4D97-AF65-F5344CB8AC3E}">
        <p14:creationId xmlns:p14="http://schemas.microsoft.com/office/powerpoint/2010/main" val="145127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877327-D695-93C8-DA3F-9F649670123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9DA85F0-C69C-C177-76A3-EAEE091F2057}"/>
              </a:ext>
            </a:extLst>
          </p:cNvPr>
          <p:cNvSpPr>
            <a:spLocks noGrp="1"/>
          </p:cNvSpPr>
          <p:nvPr>
            <p:ph type="sldNum" sz="quarter" idx="4"/>
          </p:nvPr>
        </p:nvSpPr>
        <p:spPr/>
        <p:txBody>
          <a:bodyPr/>
          <a:lstStyle/>
          <a:p>
            <a:pPr defTabSz="2468880">
              <a:defRPr/>
            </a:pPr>
            <a:fld id="{752EEE30-3E87-0847-86FC-9E2376AB7965}" type="slidenum">
              <a:rPr lang="en-US">
                <a:latin typeface="Arial" panose="020B0604020202020204"/>
              </a:rPr>
              <a:pPr defTabSz="2468880">
                <a:defRPr/>
              </a:pPr>
              <a:t>6</a:t>
            </a:fld>
            <a:endParaRPr lang="en-US" dirty="0">
              <a:latin typeface="Arial" panose="020B0604020202020204"/>
            </a:endParaRPr>
          </a:p>
        </p:txBody>
      </p:sp>
      <p:pic>
        <p:nvPicPr>
          <p:cNvPr id="7" name="Content Placeholder 6" descr="A person drinking from a glass&#10;&#10;AI-generated content may be incorrect.">
            <a:extLst>
              <a:ext uri="{FF2B5EF4-FFF2-40B4-BE49-F238E27FC236}">
                <a16:creationId xmlns:a16="http://schemas.microsoft.com/office/drawing/2014/main" id="{2DA830B0-0665-9F98-9D72-5E822828D604}"/>
              </a:ext>
            </a:extLst>
          </p:cNvPr>
          <p:cNvPicPr>
            <a:picLocks noGrp="1" noChangeAspect="1"/>
          </p:cNvPicPr>
          <p:nvPr>
            <p:ph idx="1"/>
          </p:nvPr>
        </p:nvPicPr>
        <p:blipFill>
          <a:blip r:embed="rId2"/>
          <a:stretch>
            <a:fillRect/>
          </a:stretch>
        </p:blipFill>
        <p:spPr>
          <a:xfrm>
            <a:off x="-1" y="1714500"/>
            <a:ext cx="32918397" cy="18516600"/>
          </a:xfrm>
        </p:spPr>
      </p:pic>
      <p:pic>
        <p:nvPicPr>
          <p:cNvPr id="9" name="Picture 8" descr="A white letter on a black background&#10;&#10;AI-generated content may be incorrect.">
            <a:extLst>
              <a:ext uri="{FF2B5EF4-FFF2-40B4-BE49-F238E27FC236}">
                <a16:creationId xmlns:a16="http://schemas.microsoft.com/office/drawing/2014/main" id="{B3A65701-3426-AE73-9C5D-7F40AE670B57}"/>
              </a:ext>
            </a:extLst>
          </p:cNvPr>
          <p:cNvPicPr>
            <a:picLocks noChangeAspect="1"/>
          </p:cNvPicPr>
          <p:nvPr/>
        </p:nvPicPr>
        <p:blipFill>
          <a:blip r:embed="rId3"/>
          <a:stretch>
            <a:fillRect/>
          </a:stretch>
        </p:blipFill>
        <p:spPr>
          <a:xfrm>
            <a:off x="19236690" y="16850894"/>
            <a:ext cx="10897087" cy="2188172"/>
          </a:xfrm>
          <a:prstGeom prst="rect">
            <a:avLst/>
          </a:prstGeom>
        </p:spPr>
      </p:pic>
    </p:spTree>
    <p:extLst>
      <p:ext uri="{BB962C8B-B14F-4D97-AF65-F5344CB8AC3E}">
        <p14:creationId xmlns:p14="http://schemas.microsoft.com/office/powerpoint/2010/main" val="154626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01E6-1D7E-9195-345A-179CA5B89CDA}"/>
              </a:ext>
            </a:extLst>
          </p:cNvPr>
          <p:cNvSpPr>
            <a:spLocks noGrp="1"/>
          </p:cNvSpPr>
          <p:nvPr>
            <p:ph type="title"/>
          </p:nvPr>
        </p:nvSpPr>
        <p:spPr/>
        <p:txBody>
          <a:bodyPr/>
          <a:lstStyle/>
          <a:p>
            <a:r>
              <a:rPr lang="en-US" dirty="0"/>
              <a:t>Mitigating Cyber Risk in Operations</a:t>
            </a:r>
          </a:p>
        </p:txBody>
      </p:sp>
      <p:sp>
        <p:nvSpPr>
          <p:cNvPr id="3" name="Slide Number Placeholder 2">
            <a:extLst>
              <a:ext uri="{FF2B5EF4-FFF2-40B4-BE49-F238E27FC236}">
                <a16:creationId xmlns:a16="http://schemas.microsoft.com/office/drawing/2014/main" id="{7D35F524-3FCE-7B52-02AB-37B540D6C7A9}"/>
              </a:ext>
            </a:extLst>
          </p:cNvPr>
          <p:cNvSpPr>
            <a:spLocks noGrp="1"/>
          </p:cNvSpPr>
          <p:nvPr>
            <p:ph type="sldNum" sz="quarter" idx="4"/>
          </p:nvPr>
        </p:nvSpPr>
        <p:spPr/>
        <p:txBody>
          <a:bodyPr/>
          <a:lstStyle/>
          <a:p>
            <a:pPr defTabSz="2468880"/>
            <a:fld id="{752EEE30-3E87-0847-86FC-9E2376AB7965}" type="slidenum">
              <a:rPr lang="en-US">
                <a:solidFill>
                  <a:srgbClr val="FBF8ED"/>
                </a:solidFill>
                <a:latin typeface="Arial" panose="020B0604020202020204"/>
              </a:rPr>
              <a:pPr defTabSz="2468880"/>
              <a:t>7</a:t>
            </a:fld>
            <a:endParaRPr lang="en-US">
              <a:solidFill>
                <a:srgbClr val="FBF8ED"/>
              </a:solidFill>
              <a:latin typeface="Arial" panose="020B0604020202020204"/>
            </a:endParaRPr>
          </a:p>
        </p:txBody>
      </p:sp>
    </p:spTree>
    <p:extLst>
      <p:ext uri="{BB962C8B-B14F-4D97-AF65-F5344CB8AC3E}">
        <p14:creationId xmlns:p14="http://schemas.microsoft.com/office/powerpoint/2010/main" val="3567512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F0F125B-FEFB-421B-B5F6-846707FE8F92}"/>
              </a:ext>
            </a:extLst>
          </p:cNvPr>
          <p:cNvSpPr>
            <a:spLocks noGrp="1"/>
          </p:cNvSpPr>
          <p:nvPr>
            <p:ph type="sldNum" sz="quarter" idx="4"/>
          </p:nvPr>
        </p:nvSpPr>
        <p:spPr/>
        <p:txBody>
          <a:bodyPr/>
          <a:lstStyle/>
          <a:p>
            <a:pPr defTabSz="2468880"/>
            <a:fld id="{752EEE30-3E87-0847-86FC-9E2376AB7965}" type="slidenum">
              <a:rPr lang="en-US">
                <a:latin typeface="Arial" panose="020B0604020202020204"/>
              </a:rPr>
              <a:pPr defTabSz="2468880"/>
              <a:t>8</a:t>
            </a:fld>
            <a:endParaRPr lang="en-US">
              <a:latin typeface="Arial" panose="020B0604020202020204"/>
            </a:endParaRPr>
          </a:p>
        </p:txBody>
      </p:sp>
      <p:sp>
        <p:nvSpPr>
          <p:cNvPr id="2" name="Title 1">
            <a:extLst>
              <a:ext uri="{FF2B5EF4-FFF2-40B4-BE49-F238E27FC236}">
                <a16:creationId xmlns:a16="http://schemas.microsoft.com/office/drawing/2014/main" id="{EDA87E5F-A6D0-915C-F38A-83C4E08497B1}"/>
              </a:ext>
            </a:extLst>
          </p:cNvPr>
          <p:cNvSpPr>
            <a:spLocks noGrp="1"/>
          </p:cNvSpPr>
          <p:nvPr>
            <p:ph type="title"/>
          </p:nvPr>
        </p:nvSpPr>
        <p:spPr/>
        <p:txBody>
          <a:bodyPr/>
          <a:lstStyle/>
          <a:p>
            <a:r>
              <a:rPr lang="en-US" dirty="0"/>
              <a:t>Why the Focus</a:t>
            </a:r>
          </a:p>
        </p:txBody>
      </p:sp>
      <p:pic>
        <p:nvPicPr>
          <p:cNvPr id="6" name="Picture 5">
            <a:extLst>
              <a:ext uri="{FF2B5EF4-FFF2-40B4-BE49-F238E27FC236}">
                <a16:creationId xmlns:a16="http://schemas.microsoft.com/office/drawing/2014/main" id="{C9AA0AA8-2350-9D47-9FFC-1F04ED5FE4A0}"/>
              </a:ext>
            </a:extLst>
          </p:cNvPr>
          <p:cNvPicPr>
            <a:picLocks noChangeAspect="1"/>
          </p:cNvPicPr>
          <p:nvPr/>
        </p:nvPicPr>
        <p:blipFill>
          <a:blip r:embed="rId2"/>
          <a:stretch>
            <a:fillRect/>
          </a:stretch>
        </p:blipFill>
        <p:spPr>
          <a:xfrm>
            <a:off x="1029488" y="5321908"/>
            <a:ext cx="13915109" cy="12809102"/>
          </a:xfrm>
          <a:prstGeom prst="rect">
            <a:avLst/>
          </a:prstGeom>
        </p:spPr>
      </p:pic>
      <p:pic>
        <p:nvPicPr>
          <p:cNvPr id="9" name="Picture 8">
            <a:extLst>
              <a:ext uri="{FF2B5EF4-FFF2-40B4-BE49-F238E27FC236}">
                <a16:creationId xmlns:a16="http://schemas.microsoft.com/office/drawing/2014/main" id="{7548848B-2A0A-E2C4-45E7-8C204FEF7F43}"/>
              </a:ext>
            </a:extLst>
          </p:cNvPr>
          <p:cNvPicPr>
            <a:picLocks noChangeAspect="1"/>
          </p:cNvPicPr>
          <p:nvPr/>
        </p:nvPicPr>
        <p:blipFill>
          <a:blip r:embed="rId3"/>
          <a:stretch>
            <a:fillRect/>
          </a:stretch>
        </p:blipFill>
        <p:spPr>
          <a:xfrm>
            <a:off x="14756912" y="5321908"/>
            <a:ext cx="12500449" cy="10339877"/>
          </a:xfrm>
          <a:prstGeom prst="rect">
            <a:avLst/>
          </a:prstGeom>
        </p:spPr>
      </p:pic>
    </p:spTree>
    <p:extLst>
      <p:ext uri="{BB962C8B-B14F-4D97-AF65-F5344CB8AC3E}">
        <p14:creationId xmlns:p14="http://schemas.microsoft.com/office/powerpoint/2010/main" val="328958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9B4053-5128-BADD-60EB-0759D0B36FF9}"/>
              </a:ext>
            </a:extLst>
          </p:cNvPr>
          <p:cNvSpPr>
            <a:spLocks noGrp="1"/>
          </p:cNvSpPr>
          <p:nvPr>
            <p:ph type="title"/>
          </p:nvPr>
        </p:nvSpPr>
        <p:spPr/>
        <p:txBody>
          <a:bodyPr>
            <a:noAutofit/>
          </a:bodyPr>
          <a:lstStyle/>
          <a:p>
            <a:r>
              <a:rPr lang="en-US" sz="9720" dirty="0"/>
              <a:t>Recovery and Mitigation</a:t>
            </a:r>
          </a:p>
        </p:txBody>
      </p:sp>
      <p:sp>
        <p:nvSpPr>
          <p:cNvPr id="4" name="Slide Number Placeholder 3">
            <a:extLst>
              <a:ext uri="{FF2B5EF4-FFF2-40B4-BE49-F238E27FC236}">
                <a16:creationId xmlns:a16="http://schemas.microsoft.com/office/drawing/2014/main" id="{C9C8CBF0-321A-3761-FC0C-4820AF5AF387}"/>
              </a:ext>
            </a:extLst>
          </p:cNvPr>
          <p:cNvSpPr>
            <a:spLocks noGrp="1"/>
          </p:cNvSpPr>
          <p:nvPr>
            <p:ph type="sldNum" sz="quarter" idx="4"/>
          </p:nvPr>
        </p:nvSpPr>
        <p:spPr/>
        <p:txBody>
          <a:bodyPr/>
          <a:lstStyle/>
          <a:p>
            <a:pPr defTabSz="2468880"/>
            <a:fld id="{752EEE30-3E87-0847-86FC-9E2376AB7965}" type="slidenum">
              <a:rPr lang="en-US">
                <a:latin typeface="Arial" panose="020B0604020202020204"/>
              </a:rPr>
              <a:pPr defTabSz="2468880"/>
              <a:t>9</a:t>
            </a:fld>
            <a:endParaRPr lang="en-US">
              <a:latin typeface="Arial" panose="020B0604020202020204"/>
            </a:endParaRPr>
          </a:p>
        </p:txBody>
      </p:sp>
      <p:sp>
        <p:nvSpPr>
          <p:cNvPr id="2" name="TextBox 1">
            <a:extLst>
              <a:ext uri="{FF2B5EF4-FFF2-40B4-BE49-F238E27FC236}">
                <a16:creationId xmlns:a16="http://schemas.microsoft.com/office/drawing/2014/main" id="{605C2AA8-17CD-8631-A062-3E75BB05EE92}"/>
              </a:ext>
            </a:extLst>
          </p:cNvPr>
          <p:cNvSpPr txBox="1"/>
          <p:nvPr/>
        </p:nvSpPr>
        <p:spPr>
          <a:xfrm>
            <a:off x="1785999" y="5549136"/>
            <a:ext cx="28050678" cy="12307985"/>
          </a:xfrm>
          <a:prstGeom prst="rect">
            <a:avLst/>
          </a:prstGeom>
          <a:noFill/>
        </p:spPr>
        <p:txBody>
          <a:bodyPr wrap="square" rtlCol="0">
            <a:spAutoFit/>
          </a:bodyPr>
          <a:lstStyle/>
          <a:p>
            <a:pPr defTabSz="2468880"/>
            <a:r>
              <a:rPr lang="en-US" sz="6480" dirty="0">
                <a:solidFill>
                  <a:srgbClr val="1F235E"/>
                </a:solidFill>
                <a:latin typeface="Arial" panose="020B0604020202020204"/>
              </a:rPr>
              <a:t>Critical Infrastructure -  Target of interest</a:t>
            </a:r>
          </a:p>
          <a:p>
            <a:pPr defTabSz="2468880"/>
            <a:endParaRPr lang="en-US" sz="6480" dirty="0">
              <a:solidFill>
                <a:srgbClr val="1F235E"/>
              </a:solidFill>
              <a:latin typeface="Arial" panose="020B0604020202020204"/>
            </a:endParaRPr>
          </a:p>
          <a:p>
            <a:pPr defTabSz="2468880"/>
            <a:r>
              <a:rPr lang="en-US" sz="6480" dirty="0">
                <a:solidFill>
                  <a:srgbClr val="1F235E"/>
                </a:solidFill>
                <a:latin typeface="Arial" panose="020B0604020202020204"/>
              </a:rPr>
              <a:t>Public Trust and Confidence -  </a:t>
            </a:r>
          </a:p>
          <a:p>
            <a:pPr defTabSz="2468880"/>
            <a:r>
              <a:rPr lang="en-US" sz="6480" dirty="0">
                <a:solidFill>
                  <a:srgbClr val="1F235E"/>
                </a:solidFill>
                <a:latin typeface="Arial" panose="020B0604020202020204"/>
              </a:rPr>
              <a:t>	- Preparedness and Communication</a:t>
            </a:r>
          </a:p>
          <a:p>
            <a:pPr defTabSz="2468880"/>
            <a:r>
              <a:rPr lang="en-US" sz="6480" dirty="0">
                <a:solidFill>
                  <a:srgbClr val="1F235E"/>
                </a:solidFill>
                <a:latin typeface="Arial" panose="020B0604020202020204"/>
              </a:rPr>
              <a:t>	- Automation and manual operations</a:t>
            </a:r>
          </a:p>
          <a:p>
            <a:pPr defTabSz="2468880"/>
            <a:r>
              <a:rPr lang="en-US" sz="6480" dirty="0">
                <a:solidFill>
                  <a:srgbClr val="1F235E"/>
                </a:solidFill>
                <a:latin typeface="Arial" panose="020B0604020202020204"/>
              </a:rPr>
              <a:t>	- People and culture</a:t>
            </a:r>
          </a:p>
          <a:p>
            <a:pPr defTabSz="2468880"/>
            <a:endParaRPr lang="en-US" sz="6480" dirty="0">
              <a:solidFill>
                <a:srgbClr val="1F235E"/>
              </a:solidFill>
              <a:latin typeface="Arial" panose="020B0604020202020204"/>
            </a:endParaRPr>
          </a:p>
          <a:p>
            <a:pPr defTabSz="2468880"/>
            <a:r>
              <a:rPr lang="en-US" sz="6480" dirty="0">
                <a:solidFill>
                  <a:srgbClr val="1F235E"/>
                </a:solidFill>
                <a:latin typeface="Arial" panose="020B0604020202020204"/>
              </a:rPr>
              <a:t>Role of Regulators -  Proactive role in coordination of state and federal resources, programs expertise like CISA, regional risk assessments, advocating for funding </a:t>
            </a:r>
          </a:p>
          <a:p>
            <a:pPr defTabSz="2468880"/>
            <a:endParaRPr lang="en-US" sz="4860" dirty="0">
              <a:solidFill>
                <a:srgbClr val="1F235E"/>
              </a:solidFill>
              <a:latin typeface="Arial" panose="020B0604020202020204"/>
            </a:endParaRPr>
          </a:p>
          <a:p>
            <a:pPr defTabSz="2468880"/>
            <a:endParaRPr lang="en-US" sz="4860" dirty="0">
              <a:solidFill>
                <a:srgbClr val="1F235E"/>
              </a:solidFill>
              <a:latin typeface="Arial" panose="020B0604020202020204"/>
            </a:endParaRPr>
          </a:p>
          <a:p>
            <a:pPr defTabSz="2468880"/>
            <a:endParaRPr lang="en-US" sz="4860" dirty="0">
              <a:solidFill>
                <a:srgbClr val="1F235E"/>
              </a:solidFill>
              <a:latin typeface="Arial" panose="020B0604020202020204"/>
            </a:endParaRPr>
          </a:p>
        </p:txBody>
      </p:sp>
    </p:spTree>
    <p:extLst>
      <p:ext uri="{BB962C8B-B14F-4D97-AF65-F5344CB8AC3E}">
        <p14:creationId xmlns:p14="http://schemas.microsoft.com/office/powerpoint/2010/main" val="244805797"/>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20 new theme">
      <a:dk1>
        <a:srgbClr val="1F235E"/>
      </a:dk1>
      <a:lt1>
        <a:srgbClr val="FBF8ED"/>
      </a:lt1>
      <a:dk2>
        <a:srgbClr val="575DC0"/>
      </a:dk2>
      <a:lt2>
        <a:srgbClr val="69A0FF"/>
      </a:lt2>
      <a:accent1>
        <a:srgbClr val="E8562A"/>
      </a:accent1>
      <a:accent2>
        <a:srgbClr val="FFAA00"/>
      </a:accent2>
      <a:accent3>
        <a:srgbClr val="FFF174"/>
      </a:accent3>
      <a:accent4>
        <a:srgbClr val="98FF9C"/>
      </a:accent4>
      <a:accent5>
        <a:srgbClr val="24D283"/>
      </a:accent5>
      <a:accent6>
        <a:srgbClr val="00483C"/>
      </a:accent6>
      <a:hlink>
        <a:srgbClr val="69A0FF"/>
      </a:hlink>
      <a:folHlink>
        <a:srgbClr val="98FF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20 America Template" id="{16C17B26-14B7-5F4B-8E60-12AE9549A960}" vid="{31AD2A39-B7CA-1E4A-B1C6-CECF2E210099}"/>
    </a:ext>
  </a:extLst>
</a:theme>
</file>

<file path=ppt/theme/theme3.xml><?xml version="1.0" encoding="utf-8"?>
<a:theme xmlns:a="http://schemas.openxmlformats.org/drawingml/2006/main" name="1_Office Theme">
  <a:themeElements>
    <a:clrScheme name="H20 new theme">
      <a:dk1>
        <a:srgbClr val="1F235E"/>
      </a:dk1>
      <a:lt1>
        <a:srgbClr val="FBF8ED"/>
      </a:lt1>
      <a:dk2>
        <a:srgbClr val="575DC0"/>
      </a:dk2>
      <a:lt2>
        <a:srgbClr val="69A0FF"/>
      </a:lt2>
      <a:accent1>
        <a:srgbClr val="E8562A"/>
      </a:accent1>
      <a:accent2>
        <a:srgbClr val="FFAA00"/>
      </a:accent2>
      <a:accent3>
        <a:srgbClr val="FFF174"/>
      </a:accent3>
      <a:accent4>
        <a:srgbClr val="98FF9C"/>
      </a:accent4>
      <a:accent5>
        <a:srgbClr val="24D283"/>
      </a:accent5>
      <a:accent6>
        <a:srgbClr val="00483C"/>
      </a:accent6>
      <a:hlink>
        <a:srgbClr val="69A0FF"/>
      </a:hlink>
      <a:folHlink>
        <a:srgbClr val="98FF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20 America-Template2" id="{C689E098-9812-AD43-80E7-BBC1BBA6FC2B}" vid="{A1F72E0B-38B2-8F45-9611-84FC9F6C5C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1227</TotalTime>
  <Words>347</Words>
  <Application>Microsoft Office PowerPoint</Application>
  <PresentationFormat>Custom</PresentationFormat>
  <Paragraphs>47</Paragraphs>
  <Slides>11</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Arial Nova Cond</vt:lpstr>
      <vt:lpstr>Avenir Next Condensed</vt:lpstr>
      <vt:lpstr>Calibri</vt:lpstr>
      <vt:lpstr>Calibri Light</vt:lpstr>
      <vt:lpstr>Century Gothic</vt:lpstr>
      <vt:lpstr>Helvetica Neue</vt:lpstr>
      <vt:lpstr>Liberation Sans</vt:lpstr>
      <vt:lpstr>Liberation Serif</vt:lpstr>
      <vt:lpstr>Wingdings</vt:lpstr>
      <vt:lpstr>Title Slide</vt:lpstr>
      <vt:lpstr>Office Theme</vt:lpstr>
      <vt:lpstr>1_Office Theme</vt:lpstr>
      <vt:lpstr>Concurrent Session Water Utilities &amp; Cybersecurity Issues</vt:lpstr>
      <vt:lpstr>PowerPoint Presentation</vt:lpstr>
      <vt:lpstr>PowerPoint Presentation</vt:lpstr>
      <vt:lpstr>PowerPoint Presentation</vt:lpstr>
      <vt:lpstr>PowerPoint Presentation</vt:lpstr>
      <vt:lpstr>PowerPoint Presentation</vt:lpstr>
      <vt:lpstr>Mitigating Cyber Risk in Operations</vt:lpstr>
      <vt:lpstr>Why the Focus</vt:lpstr>
      <vt:lpstr>Recovery and Mitigation</vt:lpstr>
      <vt:lpstr>Framework, Governance, Accountability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SPONSORS</dc:title>
  <dc:creator>admin</dc:creator>
  <cp:lastModifiedBy>Twigg George</cp:lastModifiedBy>
  <cp:revision>85</cp:revision>
  <cp:lastPrinted>2021-10-13T14:34:46Z</cp:lastPrinted>
  <dcterms:created xsi:type="dcterms:W3CDTF">2015-05-29T17:28:20Z</dcterms:created>
  <dcterms:modified xsi:type="dcterms:W3CDTF">2025-05-18T15:45:21Z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NECPUC</vt:lpwstr>
  </property>
  <property fmtid="{D5CDD505-2E9C-101B-9397-08002B2CF9AE}" pid="4" name="HiddenSlides">
    <vt:r8>0</vt:r8>
  </property>
  <property fmtid="{D5CDD505-2E9C-101B-9397-08002B2CF9AE}" pid="5" name="HyperlinksChanged">
    <vt:bool>false</vt:bool>
  </property>
  <property fmtid="{D5CDD505-2E9C-101B-9397-08002B2CF9AE}" pid="6" name="LinksUpToDate">
    <vt:bool>false</vt:bool>
  </property>
  <property fmtid="{D5CDD505-2E9C-101B-9397-08002B2CF9AE}" pid="7" name="MMClips">
    <vt:r8>0</vt:r8>
  </property>
  <property fmtid="{D5CDD505-2E9C-101B-9397-08002B2CF9AE}" pid="8" name="Notes">
    <vt:r8>0</vt:r8>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r8>1</vt:r8>
  </property>
</Properties>
</file>