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7" r:id="rId5"/>
    <p:sldId id="259" r:id="rId6"/>
    <p:sldId id="268" r:id="rId7"/>
    <p:sldId id="260" r:id="rId8"/>
    <p:sldId id="261" r:id="rId9"/>
    <p:sldId id="266" r:id="rId10"/>
    <p:sldId id="269" r:id="rId11"/>
    <p:sldId id="264" r:id="rId12"/>
    <p:sldId id="270" r:id="rId13"/>
    <p:sldId id="263" r:id="rId14"/>
    <p:sldId id="271" r:id="rId15"/>
    <p:sldId id="265"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A8FD36-F8DC-474E-877D-90BBCF766BDF}" v="19" dt="2026-05-07T14:28:27.884"/>
    <p1510:client id="{5D97FD03-5715-B65C-2A47-B4B7A77740EF}" v="1" dt="2026-05-07T12:49:27.716"/>
    <p1510:client id="{64638850-3472-4F02-8588-BFD567F139BE}" v="98" dt="2026-05-07T12:47:03.753"/>
    <p1510:client id="{AE769619-B340-45FD-85D4-0C8381545980}" v="207" dt="2026-05-07T13:12:50.951"/>
    <p1510:client id="{BD8B03DC-851A-454F-B136-C8661F10D5C5}" v="447" dt="2026-05-07T12:47:28.3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eamer, Robert A" userId="S::robert.a.creamer@maine.gov::fd3d113f-80c5-4a19-ba36-20985f11af75" providerId="AD" clId="Web-{5D97FD03-5715-B65C-2A47-B4B7A77740EF}"/>
    <pc:docChg chg="modSld">
      <pc:chgData name="Creamer, Robert A" userId="S::robert.a.creamer@maine.gov::fd3d113f-80c5-4a19-ba36-20985f11af75" providerId="AD" clId="Web-{5D97FD03-5715-B65C-2A47-B4B7A77740EF}" dt="2026-05-07T12:49:27.716" v="0" actId="20577"/>
      <pc:docMkLst>
        <pc:docMk/>
      </pc:docMkLst>
      <pc:sldChg chg="modSp">
        <pc:chgData name="Creamer, Robert A" userId="S::robert.a.creamer@maine.gov::fd3d113f-80c5-4a19-ba36-20985f11af75" providerId="AD" clId="Web-{5D97FD03-5715-B65C-2A47-B4B7A77740EF}" dt="2026-05-07T12:49:27.716" v="0" actId="20577"/>
        <pc:sldMkLst>
          <pc:docMk/>
          <pc:sldMk cId="3639175419" sldId="264"/>
        </pc:sldMkLst>
        <pc:spChg chg="mod">
          <ac:chgData name="Creamer, Robert A" userId="S::robert.a.creamer@maine.gov::fd3d113f-80c5-4a19-ba36-20985f11af75" providerId="AD" clId="Web-{5D97FD03-5715-B65C-2A47-B4B7A77740EF}" dt="2026-05-07T12:49:27.716" v="0" actId="20577"/>
          <ac:spMkLst>
            <pc:docMk/>
            <pc:sldMk cId="3639175419" sldId="264"/>
            <ac:spMk id="8" creationId="{AB6B8180-A4C1-AB6F-6C26-3218CC773119}"/>
          </ac:spMkLst>
        </pc:spChg>
      </pc:sldChg>
    </pc:docChg>
  </pc:docChgLst>
  <pc:docChgLst>
    <pc:chgData name="Olfene, Amy" userId="e60e7ed8-4b6b-4bc2-b057-08c1432cb16d" providerId="ADAL" clId="{54B74367-34CD-41FA-B272-0401B47B7C6D}"/>
    <pc:docChg chg="undo custSel addSld delSld modSld sldOrd">
      <pc:chgData name="Olfene, Amy" userId="e60e7ed8-4b6b-4bc2-b057-08c1432cb16d" providerId="ADAL" clId="{54B74367-34CD-41FA-B272-0401B47B7C6D}" dt="2026-05-07T13:12:50.951" v="3125"/>
      <pc:docMkLst>
        <pc:docMk/>
      </pc:docMkLst>
      <pc:sldChg chg="modSp mod">
        <pc:chgData name="Olfene, Amy" userId="e60e7ed8-4b6b-4bc2-b057-08c1432cb16d" providerId="ADAL" clId="{54B74367-34CD-41FA-B272-0401B47B7C6D}" dt="2026-05-07T13:05:55.809" v="3037" actId="14100"/>
        <pc:sldMkLst>
          <pc:docMk/>
          <pc:sldMk cId="1678358286" sldId="257"/>
        </pc:sldMkLst>
        <pc:spChg chg="mod">
          <ac:chgData name="Olfene, Amy" userId="e60e7ed8-4b6b-4bc2-b057-08c1432cb16d" providerId="ADAL" clId="{54B74367-34CD-41FA-B272-0401B47B7C6D}" dt="2026-04-23T19:11:02.711" v="0" actId="6549"/>
          <ac:spMkLst>
            <pc:docMk/>
            <pc:sldMk cId="1678358286" sldId="257"/>
            <ac:spMk id="2" creationId="{5D5AA3BC-94F7-390F-9910-E280C889B5BA}"/>
          </ac:spMkLst>
        </pc:spChg>
        <pc:spChg chg="mod">
          <ac:chgData name="Olfene, Amy" userId="e60e7ed8-4b6b-4bc2-b057-08c1432cb16d" providerId="ADAL" clId="{54B74367-34CD-41FA-B272-0401B47B7C6D}" dt="2026-05-07T13:05:55.809" v="3037" actId="14100"/>
          <ac:spMkLst>
            <pc:docMk/>
            <pc:sldMk cId="1678358286" sldId="257"/>
            <ac:spMk id="3" creationId="{F1D43C7F-F6DD-EEAE-8116-641FCFD068FE}"/>
          </ac:spMkLst>
        </pc:spChg>
      </pc:sldChg>
      <pc:sldChg chg="addSp delSp modSp mod modClrScheme chgLayout">
        <pc:chgData name="Olfene, Amy" userId="e60e7ed8-4b6b-4bc2-b057-08c1432cb16d" providerId="ADAL" clId="{54B74367-34CD-41FA-B272-0401B47B7C6D}" dt="2026-04-23T19:32:49.594" v="1851" actId="20577"/>
        <pc:sldMkLst>
          <pc:docMk/>
          <pc:sldMk cId="2001533899" sldId="258"/>
        </pc:sldMkLst>
        <pc:spChg chg="add mod ord">
          <ac:chgData name="Olfene, Amy" userId="e60e7ed8-4b6b-4bc2-b057-08c1432cb16d" providerId="ADAL" clId="{54B74367-34CD-41FA-B272-0401B47B7C6D}" dt="2026-04-23T19:12:27.892" v="16" actId="20577"/>
          <ac:spMkLst>
            <pc:docMk/>
            <pc:sldMk cId="2001533899" sldId="258"/>
            <ac:spMk id="12" creationId="{73836AC8-E8E2-97F0-6ABD-27DA058ACF91}"/>
          </ac:spMkLst>
        </pc:spChg>
        <pc:spChg chg="add mod ord">
          <ac:chgData name="Olfene, Amy" userId="e60e7ed8-4b6b-4bc2-b057-08c1432cb16d" providerId="ADAL" clId="{54B74367-34CD-41FA-B272-0401B47B7C6D}" dt="2026-04-23T19:32:49.594" v="1851" actId="20577"/>
          <ac:spMkLst>
            <pc:docMk/>
            <pc:sldMk cId="2001533899" sldId="258"/>
            <ac:spMk id="13" creationId="{11481207-288A-DDE1-6FDD-02EFFA8F7474}"/>
          </ac:spMkLst>
        </pc:spChg>
      </pc:sldChg>
      <pc:sldChg chg="modSp new mod">
        <pc:chgData name="Olfene, Amy" userId="e60e7ed8-4b6b-4bc2-b057-08c1432cb16d" providerId="ADAL" clId="{54B74367-34CD-41FA-B272-0401B47B7C6D}" dt="2026-04-23T19:15:50.964" v="605" actId="5793"/>
        <pc:sldMkLst>
          <pc:docMk/>
          <pc:sldMk cId="2068322394" sldId="259"/>
        </pc:sldMkLst>
        <pc:spChg chg="mod">
          <ac:chgData name="Olfene, Amy" userId="e60e7ed8-4b6b-4bc2-b057-08c1432cb16d" providerId="ADAL" clId="{54B74367-34CD-41FA-B272-0401B47B7C6D}" dt="2026-04-23T19:15:44.403" v="603" actId="20577"/>
          <ac:spMkLst>
            <pc:docMk/>
            <pc:sldMk cId="2068322394" sldId="259"/>
            <ac:spMk id="2" creationId="{98A32697-7B9E-41DB-C103-22FB6394D68F}"/>
          </ac:spMkLst>
        </pc:spChg>
        <pc:spChg chg="mod">
          <ac:chgData name="Olfene, Amy" userId="e60e7ed8-4b6b-4bc2-b057-08c1432cb16d" providerId="ADAL" clId="{54B74367-34CD-41FA-B272-0401B47B7C6D}" dt="2026-04-23T19:15:50.964" v="605" actId="5793"/>
          <ac:spMkLst>
            <pc:docMk/>
            <pc:sldMk cId="2068322394" sldId="259"/>
            <ac:spMk id="3" creationId="{7D8171F4-24CB-4355-509E-E375180B72BF}"/>
          </ac:spMkLst>
        </pc:spChg>
      </pc:sldChg>
      <pc:sldChg chg="modSp add mod">
        <pc:chgData name="Olfene, Amy" userId="e60e7ed8-4b6b-4bc2-b057-08c1432cb16d" providerId="ADAL" clId="{54B74367-34CD-41FA-B272-0401B47B7C6D}" dt="2026-05-07T12:51:35.950" v="2912" actId="20577"/>
        <pc:sldMkLst>
          <pc:docMk/>
          <pc:sldMk cId="2948060895" sldId="260"/>
        </pc:sldMkLst>
        <pc:spChg chg="mod">
          <ac:chgData name="Olfene, Amy" userId="e60e7ed8-4b6b-4bc2-b057-08c1432cb16d" providerId="ADAL" clId="{54B74367-34CD-41FA-B272-0401B47B7C6D}" dt="2026-04-23T19:16:20.892" v="614" actId="20577"/>
          <ac:spMkLst>
            <pc:docMk/>
            <pc:sldMk cId="2948060895" sldId="260"/>
            <ac:spMk id="2" creationId="{B2E488C1-DED9-BF3C-834E-C227EDF4868D}"/>
          </ac:spMkLst>
        </pc:spChg>
        <pc:spChg chg="mod">
          <ac:chgData name="Olfene, Amy" userId="e60e7ed8-4b6b-4bc2-b057-08c1432cb16d" providerId="ADAL" clId="{54B74367-34CD-41FA-B272-0401B47B7C6D}" dt="2026-05-07T12:51:35.950" v="2912" actId="20577"/>
          <ac:spMkLst>
            <pc:docMk/>
            <pc:sldMk cId="2948060895" sldId="260"/>
            <ac:spMk id="3" creationId="{4CCEF253-9BEC-E5B9-E600-AE8371D0EAB4}"/>
          </ac:spMkLst>
        </pc:spChg>
      </pc:sldChg>
      <pc:sldChg chg="addSp modSp add mod modClrScheme chgLayout">
        <pc:chgData name="Olfene, Amy" userId="e60e7ed8-4b6b-4bc2-b057-08c1432cb16d" providerId="ADAL" clId="{54B74367-34CD-41FA-B272-0401B47B7C6D}" dt="2026-04-23T19:39:52.828" v="2331" actId="20577"/>
        <pc:sldMkLst>
          <pc:docMk/>
          <pc:sldMk cId="3545546009" sldId="261"/>
        </pc:sldMkLst>
        <pc:spChg chg="mod ord">
          <ac:chgData name="Olfene, Amy" userId="e60e7ed8-4b6b-4bc2-b057-08c1432cb16d" providerId="ADAL" clId="{54B74367-34CD-41FA-B272-0401B47B7C6D}" dt="2026-04-23T19:18:35.441" v="681" actId="700"/>
          <ac:spMkLst>
            <pc:docMk/>
            <pc:sldMk cId="3545546009" sldId="261"/>
            <ac:spMk id="2" creationId="{648A7032-3A37-14C8-5DC1-F242466994E6}"/>
          </ac:spMkLst>
        </pc:spChg>
        <pc:spChg chg="mod ord">
          <ac:chgData name="Olfene, Amy" userId="e60e7ed8-4b6b-4bc2-b057-08c1432cb16d" providerId="ADAL" clId="{54B74367-34CD-41FA-B272-0401B47B7C6D}" dt="2026-04-23T19:39:52.828" v="2331" actId="20577"/>
          <ac:spMkLst>
            <pc:docMk/>
            <pc:sldMk cId="3545546009" sldId="261"/>
            <ac:spMk id="3" creationId="{53558703-F559-EAEE-1793-18574F8C4851}"/>
          </ac:spMkLst>
        </pc:spChg>
        <pc:spChg chg="add mod ord">
          <ac:chgData name="Olfene, Amy" userId="e60e7ed8-4b6b-4bc2-b057-08c1432cb16d" providerId="ADAL" clId="{54B74367-34CD-41FA-B272-0401B47B7C6D}" dt="2026-04-23T19:39:32.538" v="2320" actId="27636"/>
          <ac:spMkLst>
            <pc:docMk/>
            <pc:sldMk cId="3545546009" sldId="261"/>
            <ac:spMk id="4" creationId="{EAEF947A-8E83-3859-E38A-25F6D1F5DD5C}"/>
          </ac:spMkLst>
        </pc:spChg>
      </pc:sldChg>
      <pc:sldChg chg="addSp delSp modSp new mod modClrScheme chgLayout">
        <pc:chgData name="Olfene, Amy" userId="e60e7ed8-4b6b-4bc2-b057-08c1432cb16d" providerId="ADAL" clId="{54B74367-34CD-41FA-B272-0401B47B7C6D}" dt="2026-05-07T12:46:59.246" v="2894" actId="20577"/>
        <pc:sldMkLst>
          <pc:docMk/>
          <pc:sldMk cId="2624027630" sldId="263"/>
        </pc:sldMkLst>
        <pc:spChg chg="add mod ord">
          <ac:chgData name="Olfene, Amy" userId="e60e7ed8-4b6b-4bc2-b057-08c1432cb16d" providerId="ADAL" clId="{54B74367-34CD-41FA-B272-0401B47B7C6D}" dt="2026-04-23T19:30:46.196" v="1743" actId="20577"/>
          <ac:spMkLst>
            <pc:docMk/>
            <pc:sldMk cId="2624027630" sldId="263"/>
            <ac:spMk id="7" creationId="{57FC23F2-FED0-1821-1F04-F55209E72640}"/>
          </ac:spMkLst>
        </pc:spChg>
        <pc:spChg chg="add mod ord">
          <ac:chgData name="Olfene, Amy" userId="e60e7ed8-4b6b-4bc2-b057-08c1432cb16d" providerId="ADAL" clId="{54B74367-34CD-41FA-B272-0401B47B7C6D}" dt="2026-05-07T12:46:59.246" v="2894" actId="20577"/>
          <ac:spMkLst>
            <pc:docMk/>
            <pc:sldMk cId="2624027630" sldId="263"/>
            <ac:spMk id="8" creationId="{94D1AC4D-F947-101B-CD99-6763B540D52B}"/>
          </ac:spMkLst>
        </pc:spChg>
      </pc:sldChg>
      <pc:sldChg chg="modSp add mod ord">
        <pc:chgData name="Olfene, Amy" userId="e60e7ed8-4b6b-4bc2-b057-08c1432cb16d" providerId="ADAL" clId="{54B74367-34CD-41FA-B272-0401B47B7C6D}" dt="2026-05-07T12:44:27.818" v="2481"/>
        <pc:sldMkLst>
          <pc:docMk/>
          <pc:sldMk cId="3639175419" sldId="264"/>
        </pc:sldMkLst>
        <pc:spChg chg="mod">
          <ac:chgData name="Olfene, Amy" userId="e60e7ed8-4b6b-4bc2-b057-08c1432cb16d" providerId="ADAL" clId="{54B74367-34CD-41FA-B272-0401B47B7C6D}" dt="2026-04-23T19:31:22.998" v="1802" actId="20577"/>
          <ac:spMkLst>
            <pc:docMk/>
            <pc:sldMk cId="3639175419" sldId="264"/>
            <ac:spMk id="7" creationId="{8EDCDF96-0151-F16E-7D0E-053E786F5686}"/>
          </ac:spMkLst>
        </pc:spChg>
        <pc:spChg chg="mod">
          <ac:chgData name="Olfene, Amy" userId="e60e7ed8-4b6b-4bc2-b057-08c1432cb16d" providerId="ADAL" clId="{54B74367-34CD-41FA-B272-0401B47B7C6D}" dt="2026-04-23T19:31:33.168" v="1808" actId="20577"/>
          <ac:spMkLst>
            <pc:docMk/>
            <pc:sldMk cId="3639175419" sldId="264"/>
            <ac:spMk id="8" creationId="{AB6B8180-A4C1-AB6F-6C26-3218CC773119}"/>
          </ac:spMkLst>
        </pc:spChg>
      </pc:sldChg>
      <pc:sldChg chg="modSp new mod">
        <pc:chgData name="Olfene, Amy" userId="e60e7ed8-4b6b-4bc2-b057-08c1432cb16d" providerId="ADAL" clId="{54B74367-34CD-41FA-B272-0401B47B7C6D}" dt="2026-05-07T12:47:28.315" v="2905" actId="20577"/>
        <pc:sldMkLst>
          <pc:docMk/>
          <pc:sldMk cId="1603787968" sldId="265"/>
        </pc:sldMkLst>
        <pc:spChg chg="mod">
          <ac:chgData name="Olfene, Amy" userId="e60e7ed8-4b6b-4bc2-b057-08c1432cb16d" providerId="ADAL" clId="{54B74367-34CD-41FA-B272-0401B47B7C6D}" dt="2026-04-23T19:32:07.887" v="1824" actId="20577"/>
          <ac:spMkLst>
            <pc:docMk/>
            <pc:sldMk cId="1603787968" sldId="265"/>
            <ac:spMk id="2" creationId="{7A08072A-A9B1-A369-666C-433F391B32F6}"/>
          </ac:spMkLst>
        </pc:spChg>
        <pc:spChg chg="mod">
          <ac:chgData name="Olfene, Amy" userId="e60e7ed8-4b6b-4bc2-b057-08c1432cb16d" providerId="ADAL" clId="{54B74367-34CD-41FA-B272-0401B47B7C6D}" dt="2026-05-07T12:47:28.315" v="2905" actId="20577"/>
          <ac:spMkLst>
            <pc:docMk/>
            <pc:sldMk cId="1603787968" sldId="265"/>
            <ac:spMk id="3" creationId="{D85EECEE-B6D1-F191-1300-447704110ABF}"/>
          </ac:spMkLst>
        </pc:spChg>
      </pc:sldChg>
      <pc:sldChg chg="addSp delSp modSp new mod modClrScheme chgLayout">
        <pc:chgData name="Olfene, Amy" userId="e60e7ed8-4b6b-4bc2-b057-08c1432cb16d" providerId="ADAL" clId="{54B74367-34CD-41FA-B272-0401B47B7C6D}" dt="2026-05-07T12:43:48.861" v="2479" actId="313"/>
        <pc:sldMkLst>
          <pc:docMk/>
          <pc:sldMk cId="2241763342" sldId="266"/>
        </pc:sldMkLst>
        <pc:spChg chg="del mod ord">
          <ac:chgData name="Olfene, Amy" userId="e60e7ed8-4b6b-4bc2-b057-08c1432cb16d" providerId="ADAL" clId="{54B74367-34CD-41FA-B272-0401B47B7C6D}" dt="2026-05-07T12:34:35.961" v="2441" actId="700"/>
          <ac:spMkLst>
            <pc:docMk/>
            <pc:sldMk cId="2241763342" sldId="266"/>
            <ac:spMk id="2" creationId="{455A8C4C-9C43-D2E7-979D-854FA4622688}"/>
          </ac:spMkLst>
        </pc:spChg>
        <pc:spChg chg="del mod ord">
          <ac:chgData name="Olfene, Amy" userId="e60e7ed8-4b6b-4bc2-b057-08c1432cb16d" providerId="ADAL" clId="{54B74367-34CD-41FA-B272-0401B47B7C6D}" dt="2026-05-07T12:34:35.961" v="2441" actId="700"/>
          <ac:spMkLst>
            <pc:docMk/>
            <pc:sldMk cId="2241763342" sldId="266"/>
            <ac:spMk id="3" creationId="{B2D15EA9-7A0F-9551-F995-CE36B2895FBE}"/>
          </ac:spMkLst>
        </pc:spChg>
        <pc:spChg chg="del">
          <ac:chgData name="Olfene, Amy" userId="e60e7ed8-4b6b-4bc2-b057-08c1432cb16d" providerId="ADAL" clId="{54B74367-34CD-41FA-B272-0401B47B7C6D}" dt="2026-05-07T12:34:35.961" v="2441" actId="700"/>
          <ac:spMkLst>
            <pc:docMk/>
            <pc:sldMk cId="2241763342" sldId="266"/>
            <ac:spMk id="4" creationId="{E93459CE-82F5-5F0F-B3DD-EE9542AF53E9}"/>
          </ac:spMkLst>
        </pc:spChg>
        <pc:spChg chg="add mod ord">
          <ac:chgData name="Olfene, Amy" userId="e60e7ed8-4b6b-4bc2-b057-08c1432cb16d" providerId="ADAL" clId="{54B74367-34CD-41FA-B272-0401B47B7C6D}" dt="2026-05-07T12:43:35.015" v="2459"/>
          <ac:spMkLst>
            <pc:docMk/>
            <pc:sldMk cId="2241763342" sldId="266"/>
            <ac:spMk id="5" creationId="{A667C76A-67DD-D721-2BD8-989CD7FFB481}"/>
          </ac:spMkLst>
        </pc:spChg>
        <pc:spChg chg="add mod ord">
          <ac:chgData name="Olfene, Amy" userId="e60e7ed8-4b6b-4bc2-b057-08c1432cb16d" providerId="ADAL" clId="{54B74367-34CD-41FA-B272-0401B47B7C6D}" dt="2026-05-07T12:43:48.861" v="2479" actId="313"/>
          <ac:spMkLst>
            <pc:docMk/>
            <pc:sldMk cId="2241763342" sldId="266"/>
            <ac:spMk id="6" creationId="{4B0B5DA6-40A7-FED6-74DC-1867140C0C8F}"/>
          </ac:spMkLst>
        </pc:spChg>
      </pc:sldChg>
      <pc:sldChg chg="modSp add mod ord">
        <pc:chgData name="Olfene, Amy" userId="e60e7ed8-4b6b-4bc2-b057-08c1432cb16d" providerId="ADAL" clId="{54B74367-34CD-41FA-B272-0401B47B7C6D}" dt="2026-05-07T13:06:49.493" v="3048"/>
        <pc:sldMkLst>
          <pc:docMk/>
          <pc:sldMk cId="1529425267" sldId="267"/>
        </pc:sldMkLst>
        <pc:spChg chg="mod">
          <ac:chgData name="Olfene, Amy" userId="e60e7ed8-4b6b-4bc2-b057-08c1432cb16d" providerId="ADAL" clId="{54B74367-34CD-41FA-B272-0401B47B7C6D}" dt="2026-05-07T13:06:40.609" v="3046" actId="20577"/>
          <ac:spMkLst>
            <pc:docMk/>
            <pc:sldMk cId="1529425267" sldId="267"/>
            <ac:spMk id="3" creationId="{19583848-5CC4-B7C9-320A-43D4B92C68DD}"/>
          </ac:spMkLst>
        </pc:spChg>
      </pc:sldChg>
      <pc:sldChg chg="modSp add mod ord">
        <pc:chgData name="Olfene, Amy" userId="e60e7ed8-4b6b-4bc2-b057-08c1432cb16d" providerId="ADAL" clId="{54B74367-34CD-41FA-B272-0401B47B7C6D}" dt="2026-05-07T13:07:53.607" v="3072" actId="20577"/>
        <pc:sldMkLst>
          <pc:docMk/>
          <pc:sldMk cId="2583968651" sldId="268"/>
        </pc:sldMkLst>
        <pc:spChg chg="mod">
          <ac:chgData name="Olfene, Amy" userId="e60e7ed8-4b6b-4bc2-b057-08c1432cb16d" providerId="ADAL" clId="{54B74367-34CD-41FA-B272-0401B47B7C6D}" dt="2026-05-07T13:07:53.607" v="3072" actId="20577"/>
          <ac:spMkLst>
            <pc:docMk/>
            <pc:sldMk cId="2583968651" sldId="268"/>
            <ac:spMk id="3" creationId="{FABBA007-C1A8-0E7C-5FBE-C8F0CFAF3EE2}"/>
          </ac:spMkLst>
        </pc:spChg>
      </pc:sldChg>
      <pc:sldChg chg="new del">
        <pc:chgData name="Olfene, Amy" userId="e60e7ed8-4b6b-4bc2-b057-08c1432cb16d" providerId="ADAL" clId="{54B74367-34CD-41FA-B272-0401B47B7C6D}" dt="2026-05-07T13:08:09.658" v="3074" actId="680"/>
        <pc:sldMkLst>
          <pc:docMk/>
          <pc:sldMk cId="2699486034" sldId="269"/>
        </pc:sldMkLst>
      </pc:sldChg>
      <pc:sldChg chg="modSp add mod ord">
        <pc:chgData name="Olfene, Amy" userId="e60e7ed8-4b6b-4bc2-b057-08c1432cb16d" providerId="ADAL" clId="{54B74367-34CD-41FA-B272-0401B47B7C6D}" dt="2026-05-07T13:09:20.163" v="3095"/>
        <pc:sldMkLst>
          <pc:docMk/>
          <pc:sldMk cId="3749952296" sldId="269"/>
        </pc:sldMkLst>
        <pc:spChg chg="mod">
          <ac:chgData name="Olfene, Amy" userId="e60e7ed8-4b6b-4bc2-b057-08c1432cb16d" providerId="ADAL" clId="{54B74367-34CD-41FA-B272-0401B47B7C6D}" dt="2026-05-07T13:09:07.478" v="3090" actId="404"/>
          <ac:spMkLst>
            <pc:docMk/>
            <pc:sldMk cId="3749952296" sldId="269"/>
            <ac:spMk id="8" creationId="{7059F83A-44AB-DDA5-F380-B07A9E65BACB}"/>
          </ac:spMkLst>
        </pc:spChg>
      </pc:sldChg>
      <pc:sldChg chg="new del ord">
        <pc:chgData name="Olfene, Amy" userId="e60e7ed8-4b6b-4bc2-b057-08c1432cb16d" providerId="ADAL" clId="{54B74367-34CD-41FA-B272-0401B47B7C6D}" dt="2026-05-07T13:09:29.597" v="3096" actId="2696"/>
        <pc:sldMkLst>
          <pc:docMk/>
          <pc:sldMk cId="1357288612" sldId="270"/>
        </pc:sldMkLst>
      </pc:sldChg>
      <pc:sldChg chg="modSp add mod ord">
        <pc:chgData name="Olfene, Amy" userId="e60e7ed8-4b6b-4bc2-b057-08c1432cb16d" providerId="ADAL" clId="{54B74367-34CD-41FA-B272-0401B47B7C6D}" dt="2026-05-07T13:09:57.791" v="3107" actId="20577"/>
        <pc:sldMkLst>
          <pc:docMk/>
          <pc:sldMk cId="2293168306" sldId="270"/>
        </pc:sldMkLst>
        <pc:spChg chg="mod">
          <ac:chgData name="Olfene, Amy" userId="e60e7ed8-4b6b-4bc2-b057-08c1432cb16d" providerId="ADAL" clId="{54B74367-34CD-41FA-B272-0401B47B7C6D}" dt="2026-05-07T13:09:57.791" v="3107" actId="20577"/>
          <ac:spMkLst>
            <pc:docMk/>
            <pc:sldMk cId="2293168306" sldId="270"/>
            <ac:spMk id="8" creationId="{BC60D299-0E93-1001-9908-072DF42213D1}"/>
          </ac:spMkLst>
        </pc:spChg>
      </pc:sldChg>
      <pc:sldChg chg="modSp add mod ord">
        <pc:chgData name="Olfene, Amy" userId="e60e7ed8-4b6b-4bc2-b057-08c1432cb16d" providerId="ADAL" clId="{54B74367-34CD-41FA-B272-0401B47B7C6D}" dt="2026-05-07T13:12:50.951" v="3125"/>
        <pc:sldMkLst>
          <pc:docMk/>
          <pc:sldMk cId="845326457" sldId="271"/>
        </pc:sldMkLst>
        <pc:spChg chg="mod">
          <ac:chgData name="Olfene, Amy" userId="e60e7ed8-4b6b-4bc2-b057-08c1432cb16d" providerId="ADAL" clId="{54B74367-34CD-41FA-B272-0401B47B7C6D}" dt="2026-05-07T13:12:43.614" v="3123" actId="20577"/>
          <ac:spMkLst>
            <pc:docMk/>
            <pc:sldMk cId="845326457" sldId="271"/>
            <ac:spMk id="3" creationId="{816EF928-47DC-72D0-DF7D-22C10522435C}"/>
          </ac:spMkLst>
        </pc:spChg>
      </pc:sldChg>
    </pc:docChg>
  </pc:docChgLst>
  <pc:docChgLst>
    <pc:chgData name="Mills, Amy" userId="1db0b337-969e-4950-aee6-87758295b492" providerId="ADAL" clId="{0FC5AB0D-C960-46C5-87F3-73A762422CD9}"/>
    <pc:docChg chg="modSld">
      <pc:chgData name="Mills, Amy" userId="1db0b337-969e-4950-aee6-87758295b492" providerId="ADAL" clId="{0FC5AB0D-C960-46C5-87F3-73A762422CD9}" dt="2026-05-07T14:28:27.884" v="18" actId="20577"/>
      <pc:docMkLst>
        <pc:docMk/>
      </pc:docMkLst>
      <pc:sldChg chg="modSp mod">
        <pc:chgData name="Mills, Amy" userId="1db0b337-969e-4950-aee6-87758295b492" providerId="ADAL" clId="{0FC5AB0D-C960-46C5-87F3-73A762422CD9}" dt="2026-05-07T14:28:27.884" v="18" actId="20577"/>
        <pc:sldMkLst>
          <pc:docMk/>
          <pc:sldMk cId="1678358286" sldId="257"/>
        </pc:sldMkLst>
        <pc:spChg chg="mod">
          <ac:chgData name="Mills, Amy" userId="1db0b337-969e-4950-aee6-87758295b492" providerId="ADAL" clId="{0FC5AB0D-C960-46C5-87F3-73A762422CD9}" dt="2026-05-07T14:28:27.884" v="18" actId="20577"/>
          <ac:spMkLst>
            <pc:docMk/>
            <pc:sldMk cId="1678358286" sldId="257"/>
            <ac:spMk id="3" creationId="{F1D43C7F-F6DD-EEAE-8116-641FCFD068FE}"/>
          </ac:spMkLst>
        </pc:spChg>
      </pc:sldChg>
    </pc:docChg>
  </pc:docChgLst>
  <pc:docChgLst>
    <pc:chgData name="Healy, Nora" userId="683ca434-de91-4e79-ae50-b0f7a6c84eb5" providerId="ADAL" clId="{D489E1E7-FFEB-402A-9ABE-5D105CA252E0}"/>
    <pc:docChg chg="custSel modSld">
      <pc:chgData name="Healy, Nora" userId="683ca434-de91-4e79-ae50-b0f7a6c84eb5" providerId="ADAL" clId="{D489E1E7-FFEB-402A-9ABE-5D105CA252E0}" dt="2026-05-07T12:47:03.753" v="97"/>
      <pc:docMkLst>
        <pc:docMk/>
      </pc:docMkLst>
      <pc:sldChg chg="modSp mod">
        <pc:chgData name="Healy, Nora" userId="683ca434-de91-4e79-ae50-b0f7a6c84eb5" providerId="ADAL" clId="{D489E1E7-FFEB-402A-9ABE-5D105CA252E0}" dt="2026-05-07T12:47:03.753" v="97"/>
        <pc:sldMkLst>
          <pc:docMk/>
          <pc:sldMk cId="2068322394" sldId="259"/>
        </pc:sldMkLst>
        <pc:spChg chg="mod">
          <ac:chgData name="Healy, Nora" userId="683ca434-de91-4e79-ae50-b0f7a6c84eb5" providerId="ADAL" clId="{D489E1E7-FFEB-402A-9ABE-5D105CA252E0}" dt="2026-05-07T12:47:03.753" v="97"/>
          <ac:spMkLst>
            <pc:docMk/>
            <pc:sldMk cId="2068322394" sldId="259"/>
            <ac:spMk id="3" creationId="{7D8171F4-24CB-4355-509E-E375180B72B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078BF09-0A50-4957-A99E-1AFBE31F9BC6}" type="datetimeFigureOut">
              <a:rPr lang="en-US" smtClean="0"/>
              <a:t>5/7/2026</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D2F2ADFB-734C-4399-83D6-E4305F7F60DC}"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87604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78BF09-0A50-4957-A99E-1AFBE31F9BC6}"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2ADFB-734C-4399-83D6-E4305F7F60DC}"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80337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78BF09-0A50-4957-A99E-1AFBE31F9BC6}"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2ADFB-734C-4399-83D6-E4305F7F60DC}"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28306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78BF09-0A50-4957-A99E-1AFBE31F9BC6}"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2ADFB-734C-4399-83D6-E4305F7F60DC}"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07973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78BF09-0A50-4957-A99E-1AFBE31F9BC6}"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2ADFB-734C-4399-83D6-E4305F7F60DC}"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24235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078BF09-0A50-4957-A99E-1AFBE31F9BC6}" type="datetimeFigureOut">
              <a:rPr lang="en-US" smtClean="0"/>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F2ADFB-734C-4399-83D6-E4305F7F60DC}"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12102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078BF09-0A50-4957-A99E-1AFBE31F9BC6}" type="datetimeFigureOut">
              <a:rPr lang="en-US" smtClean="0"/>
              <a:t>5/7/2026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F2ADFB-734C-4399-83D6-E4305F7F60DC}"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09800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078BF09-0A50-4957-A99E-1AFBE31F9BC6}" type="datetimeFigureOut">
              <a:rPr lang="en-US" smtClean="0"/>
              <a:t>5/7/2026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F2ADFB-734C-4399-83D6-E4305F7F60DC}"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00923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78BF09-0A50-4957-A99E-1AFBE31F9BC6}" type="datetimeFigureOut">
              <a:rPr lang="en-US" smtClean="0"/>
              <a:t>5/7/2026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F2ADFB-734C-4399-83D6-E4305F7F60DC}" type="slidenum">
              <a:rPr lang="en-US" smtClean="0"/>
              <a:t>‹#›</a:t>
            </a:fld>
            <a:endParaRPr lang="en-US"/>
          </a:p>
        </p:txBody>
      </p:sp>
    </p:spTree>
    <p:extLst>
      <p:ext uri="{BB962C8B-B14F-4D97-AF65-F5344CB8AC3E}">
        <p14:creationId xmlns:p14="http://schemas.microsoft.com/office/powerpoint/2010/main" val="447752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078BF09-0A50-4957-A99E-1AFBE31F9BC6}" type="datetimeFigureOut">
              <a:rPr lang="en-US" smtClean="0"/>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F2ADFB-734C-4399-83D6-E4305F7F60DC}"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56018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E078BF09-0A50-4957-A99E-1AFBE31F9BC6}" type="datetimeFigureOut">
              <a:rPr lang="en-US" smtClean="0"/>
              <a:t>5/7/2026</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D2F2ADFB-734C-4399-83D6-E4305F7F60DC}"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1761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E078BF09-0A50-4957-A99E-1AFBE31F9BC6}" type="datetimeFigureOut">
              <a:rPr lang="en-US" smtClean="0"/>
              <a:t>5/7/2026</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2F2ADFB-734C-4399-83D6-E4305F7F60DC}"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51150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50FD0717-BEEE-48D4-8750-E44E166E97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E4CBA4EB-F997-4F56-9436-88F607540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3" name="Subtitle 2">
            <a:extLst>
              <a:ext uri="{FF2B5EF4-FFF2-40B4-BE49-F238E27FC236}">
                <a16:creationId xmlns:a16="http://schemas.microsoft.com/office/drawing/2014/main" id="{2A6986DE-0FC7-6EB4-B172-B37CBF5C43AA}"/>
              </a:ext>
            </a:extLst>
          </p:cNvPr>
          <p:cNvSpPr>
            <a:spLocks noGrp="1"/>
          </p:cNvSpPr>
          <p:nvPr>
            <p:ph type="subTitle" idx="1"/>
          </p:nvPr>
        </p:nvSpPr>
        <p:spPr>
          <a:xfrm>
            <a:off x="8141418" y="1463014"/>
            <a:ext cx="2848300" cy="3293053"/>
          </a:xfrm>
        </p:spPr>
        <p:txBody>
          <a:bodyPr anchor="ctr">
            <a:normAutofit/>
          </a:bodyPr>
          <a:lstStyle/>
          <a:p>
            <a:r>
              <a:rPr lang="en-US" sz="2000"/>
              <a:t>Tuesday, May 19, 2026, 7:45AM-8:45AM</a:t>
            </a:r>
          </a:p>
          <a:p>
            <a:r>
              <a:rPr lang="en-US" sz="2000"/>
              <a:t>Samoset Resort, Rockport, Maine</a:t>
            </a:r>
          </a:p>
        </p:txBody>
      </p:sp>
      <p:grpSp>
        <p:nvGrpSpPr>
          <p:cNvPr id="19" name="Group 18">
            <a:extLst>
              <a:ext uri="{FF2B5EF4-FFF2-40B4-BE49-F238E27FC236}">
                <a16:creationId xmlns:a16="http://schemas.microsoft.com/office/drawing/2014/main" id="{C2DA450E-1EDD-4D4A-8257-4808EB9371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49392" y="938882"/>
            <a:ext cx="6562082" cy="4236223"/>
            <a:chOff x="7807230" y="2012810"/>
            <a:chExt cx="3251252" cy="3459865"/>
          </a:xfrm>
        </p:grpSpPr>
        <p:sp>
          <p:nvSpPr>
            <p:cNvPr id="13" name="Rectangle 12">
              <a:extLst>
                <a:ext uri="{FF2B5EF4-FFF2-40B4-BE49-F238E27FC236}">
                  <a16:creationId xmlns:a16="http://schemas.microsoft.com/office/drawing/2014/main" id="{228FBF78-9E7E-46C0-950D-FC7AEE4392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2116C23-5ED0-4F29-84D0-584CD0150F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37EE4B41-0C22-468A-BCFF-66786B9C89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7777" y="1269341"/>
            <a:ext cx="5925312" cy="3575304"/>
          </a:xfrm>
          <a:prstGeom prst="rect">
            <a:avLst/>
          </a:prstGeom>
          <a:solidFill>
            <a:schemeClr val="accent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B154BA-60A1-C91D-6648-F15199380DEA}"/>
              </a:ext>
            </a:extLst>
          </p:cNvPr>
          <p:cNvSpPr>
            <a:spLocks noGrp="1"/>
          </p:cNvSpPr>
          <p:nvPr>
            <p:ph type="ctrTitle"/>
          </p:nvPr>
        </p:nvSpPr>
        <p:spPr>
          <a:xfrm>
            <a:off x="1446756" y="1463015"/>
            <a:ext cx="5492683" cy="3196668"/>
          </a:xfrm>
        </p:spPr>
        <p:txBody>
          <a:bodyPr anchor="ctr">
            <a:normAutofit/>
          </a:bodyPr>
          <a:lstStyle/>
          <a:p>
            <a:pPr algn="ctr"/>
            <a:r>
              <a:rPr lang="en-US" sz="4000">
                <a:solidFill>
                  <a:srgbClr val="FFFFFF"/>
                </a:solidFill>
              </a:rPr>
              <a:t>Ethical Issues before Public Utility Commissions</a:t>
            </a:r>
          </a:p>
        </p:txBody>
      </p:sp>
      <p:pic>
        <p:nvPicPr>
          <p:cNvPr id="18" name="Picture 17">
            <a:extLst>
              <a:ext uri="{FF2B5EF4-FFF2-40B4-BE49-F238E27FC236}">
                <a16:creationId xmlns:a16="http://schemas.microsoft.com/office/drawing/2014/main" id="{8B060F31-12EA-4404-8435-DA25F36C896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0" name="Straight Connector 19">
            <a:extLst>
              <a:ext uri="{FF2B5EF4-FFF2-40B4-BE49-F238E27FC236}">
                <a16:creationId xmlns:a16="http://schemas.microsoft.com/office/drawing/2014/main" id="{E4F1CB68-9DEB-4A71-8E7C-DE9278F0359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8391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000"/>
                                  </p:stCondLst>
                                  <p:iterate type="wd">
                                    <p:tmPct val="15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FBD9E-4D82-7351-9143-6EFFFDA17D9A}"/>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8D52772F-51F6-08CB-1244-06BA54EB138B}"/>
              </a:ext>
            </a:extLst>
          </p:cNvPr>
          <p:cNvSpPr>
            <a:spLocks noGrp="1"/>
          </p:cNvSpPr>
          <p:nvPr>
            <p:ph type="title"/>
          </p:nvPr>
        </p:nvSpPr>
        <p:spPr/>
        <p:txBody>
          <a:bodyPr/>
          <a:lstStyle/>
          <a:p>
            <a:r>
              <a:rPr lang="en-US"/>
              <a:t>Confidentiality and effective redactions</a:t>
            </a:r>
          </a:p>
        </p:txBody>
      </p:sp>
      <p:sp>
        <p:nvSpPr>
          <p:cNvPr id="8" name="Content Placeholder 7">
            <a:extLst>
              <a:ext uri="{FF2B5EF4-FFF2-40B4-BE49-F238E27FC236}">
                <a16:creationId xmlns:a16="http://schemas.microsoft.com/office/drawing/2014/main" id="{7059F83A-44AB-DDA5-F380-B07A9E65BACB}"/>
              </a:ext>
            </a:extLst>
          </p:cNvPr>
          <p:cNvSpPr>
            <a:spLocks noGrp="1"/>
          </p:cNvSpPr>
          <p:nvPr>
            <p:ph idx="1"/>
          </p:nvPr>
        </p:nvSpPr>
        <p:spPr/>
        <p:txBody>
          <a:bodyPr/>
          <a:lstStyle/>
          <a:p>
            <a:pPr marL="0" indent="0">
              <a:buNone/>
            </a:pPr>
            <a:r>
              <a:rPr lang="en-US" i="1"/>
              <a:t>Respect and protect the privileged information to which we have access in the course of official duties.  </a:t>
            </a:r>
          </a:p>
          <a:p>
            <a:pPr marL="0" indent="0">
              <a:buNone/>
            </a:pPr>
            <a:r>
              <a:rPr lang="en-US" i="1"/>
              <a:t>			Code of Ethics, Maine State Government, No. 6 (April 1, 1989)</a:t>
            </a:r>
            <a:endParaRPr lang="en-US"/>
          </a:p>
          <a:p>
            <a:pPr marL="0" indent="0">
              <a:buNone/>
            </a:pPr>
            <a:endParaRPr lang="en-US"/>
          </a:p>
          <a:p>
            <a:pPr marL="0" indent="0">
              <a:buNone/>
            </a:pPr>
            <a:r>
              <a:rPr lang="en-US" sz="1800"/>
              <a:t>In Maine, the mechanism to protect confidential information is in 35-A M.R.S. 1311-A, which allows the Commission to “issue protective orders to protect the interests of parties in confidential or proprietary information, trade secrets or similar matters as provided by the Maine Rules of Civil Procedure, Rule 26 (c).”</a:t>
            </a:r>
          </a:p>
          <a:p>
            <a:pPr marL="0" indent="0">
              <a:buNone/>
            </a:pPr>
            <a:endParaRPr lang="en-US"/>
          </a:p>
        </p:txBody>
      </p:sp>
    </p:spTree>
    <p:extLst>
      <p:ext uri="{BB962C8B-B14F-4D97-AF65-F5344CB8AC3E}">
        <p14:creationId xmlns:p14="http://schemas.microsoft.com/office/powerpoint/2010/main" val="3749952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B357ED-58C5-9741-96F5-71818BEFD518}"/>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8EDCDF96-0151-F16E-7D0E-053E786F5686}"/>
              </a:ext>
            </a:extLst>
          </p:cNvPr>
          <p:cNvSpPr>
            <a:spLocks noGrp="1"/>
          </p:cNvSpPr>
          <p:nvPr>
            <p:ph type="title"/>
          </p:nvPr>
        </p:nvSpPr>
        <p:spPr/>
        <p:txBody>
          <a:bodyPr/>
          <a:lstStyle/>
          <a:p>
            <a:r>
              <a:rPr lang="en-US"/>
              <a:t>Confidentiality and effective redactions</a:t>
            </a:r>
          </a:p>
        </p:txBody>
      </p:sp>
      <p:sp>
        <p:nvSpPr>
          <p:cNvPr id="8" name="Content Placeholder 7">
            <a:extLst>
              <a:ext uri="{FF2B5EF4-FFF2-40B4-BE49-F238E27FC236}">
                <a16:creationId xmlns:a16="http://schemas.microsoft.com/office/drawing/2014/main" id="{AB6B8180-A4C1-AB6F-6C26-3218CC773119}"/>
              </a:ext>
            </a:extLst>
          </p:cNvPr>
          <p:cNvSpPr>
            <a:spLocks noGrp="1"/>
          </p:cNvSpPr>
          <p:nvPr>
            <p:ph idx="1"/>
          </p:nvPr>
        </p:nvSpPr>
        <p:spPr/>
        <p:txBody>
          <a:bodyPr/>
          <a:lstStyle/>
          <a:p>
            <a:r>
              <a:rPr lang="en-US"/>
              <a:t>Protecting confidential information </a:t>
            </a:r>
          </a:p>
          <a:p>
            <a:r>
              <a:rPr lang="en-US"/>
              <a:t>Concerns and responsibilities</a:t>
            </a:r>
          </a:p>
          <a:p>
            <a:r>
              <a:rPr lang="en-US"/>
              <a:t>Ensuring the protection of confidential information</a:t>
            </a:r>
          </a:p>
          <a:p>
            <a:r>
              <a:rPr lang="en-US"/>
              <a:t>Redactions and meta data</a:t>
            </a:r>
          </a:p>
        </p:txBody>
      </p:sp>
    </p:spTree>
    <p:extLst>
      <p:ext uri="{BB962C8B-B14F-4D97-AF65-F5344CB8AC3E}">
        <p14:creationId xmlns:p14="http://schemas.microsoft.com/office/powerpoint/2010/main" val="3639175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F36-9317-FECF-A441-757C64F0416B}"/>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97C8F21F-C43D-C0D7-4C2E-FBFEA830470C}"/>
              </a:ext>
            </a:extLst>
          </p:cNvPr>
          <p:cNvSpPr>
            <a:spLocks noGrp="1"/>
          </p:cNvSpPr>
          <p:nvPr>
            <p:ph type="title"/>
          </p:nvPr>
        </p:nvSpPr>
        <p:spPr/>
        <p:txBody>
          <a:bodyPr/>
          <a:lstStyle/>
          <a:p>
            <a:r>
              <a:rPr lang="en-US"/>
              <a:t>Ex </a:t>
            </a:r>
            <a:r>
              <a:rPr lang="en-US" err="1"/>
              <a:t>parte</a:t>
            </a:r>
            <a:r>
              <a:rPr lang="en-US"/>
              <a:t> communications</a:t>
            </a:r>
          </a:p>
        </p:txBody>
      </p:sp>
      <p:sp>
        <p:nvSpPr>
          <p:cNvPr id="8" name="Content Placeholder 7">
            <a:extLst>
              <a:ext uri="{FF2B5EF4-FFF2-40B4-BE49-F238E27FC236}">
                <a16:creationId xmlns:a16="http://schemas.microsoft.com/office/drawing/2014/main" id="{BC60D299-0E93-1001-9908-072DF42213D1}"/>
              </a:ext>
            </a:extLst>
          </p:cNvPr>
          <p:cNvSpPr>
            <a:spLocks noGrp="1"/>
          </p:cNvSpPr>
          <p:nvPr>
            <p:ph idx="1"/>
          </p:nvPr>
        </p:nvSpPr>
        <p:spPr/>
        <p:txBody>
          <a:bodyPr>
            <a:normAutofit/>
          </a:bodyPr>
          <a:lstStyle/>
          <a:p>
            <a:pPr marL="0" indent="0">
              <a:buNone/>
            </a:pPr>
            <a:r>
              <a:rPr lang="en-US" i="1"/>
              <a:t>Serve the State with respect, concern, courtesy, and responsiveness, recognizing that government service is service to the People of Maine.  Keep the Legislature and public informed of pertinent issues. </a:t>
            </a:r>
          </a:p>
          <a:p>
            <a:pPr marL="0" indent="0">
              <a:buNone/>
            </a:pPr>
            <a:r>
              <a:rPr lang="en-US" i="1"/>
              <a:t>			Code of Ethics, Maine State Government, No. 2 (April 1, 1989)</a:t>
            </a:r>
            <a:endParaRPr lang="en-US"/>
          </a:p>
          <a:p>
            <a:pPr marL="0" indent="0">
              <a:buNone/>
            </a:pPr>
            <a:endParaRPr lang="en-US"/>
          </a:p>
        </p:txBody>
      </p:sp>
    </p:spTree>
    <p:extLst>
      <p:ext uri="{BB962C8B-B14F-4D97-AF65-F5344CB8AC3E}">
        <p14:creationId xmlns:p14="http://schemas.microsoft.com/office/powerpoint/2010/main" val="22931683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7FC23F2-FED0-1821-1F04-F55209E72640}"/>
              </a:ext>
            </a:extLst>
          </p:cNvPr>
          <p:cNvSpPr>
            <a:spLocks noGrp="1"/>
          </p:cNvSpPr>
          <p:nvPr>
            <p:ph type="title"/>
          </p:nvPr>
        </p:nvSpPr>
        <p:spPr/>
        <p:txBody>
          <a:bodyPr/>
          <a:lstStyle/>
          <a:p>
            <a:r>
              <a:rPr lang="en-US"/>
              <a:t>Ex </a:t>
            </a:r>
            <a:r>
              <a:rPr lang="en-US" err="1"/>
              <a:t>parte</a:t>
            </a:r>
            <a:r>
              <a:rPr lang="en-US"/>
              <a:t> communications</a:t>
            </a:r>
          </a:p>
        </p:txBody>
      </p:sp>
      <p:sp>
        <p:nvSpPr>
          <p:cNvPr id="8" name="Content Placeholder 7">
            <a:extLst>
              <a:ext uri="{FF2B5EF4-FFF2-40B4-BE49-F238E27FC236}">
                <a16:creationId xmlns:a16="http://schemas.microsoft.com/office/drawing/2014/main" id="{94D1AC4D-F947-101B-CD99-6763B540D52B}"/>
              </a:ext>
            </a:extLst>
          </p:cNvPr>
          <p:cNvSpPr>
            <a:spLocks noGrp="1"/>
          </p:cNvSpPr>
          <p:nvPr>
            <p:ph idx="1"/>
          </p:nvPr>
        </p:nvSpPr>
        <p:spPr/>
        <p:txBody>
          <a:bodyPr>
            <a:normAutofit/>
          </a:bodyPr>
          <a:lstStyle/>
          <a:p>
            <a:r>
              <a:rPr lang="en-US"/>
              <a:t>Challenge: Balancing service to public with ex </a:t>
            </a:r>
            <a:r>
              <a:rPr lang="en-US" err="1"/>
              <a:t>parte</a:t>
            </a:r>
            <a:r>
              <a:rPr lang="en-US"/>
              <a:t> rules</a:t>
            </a:r>
          </a:p>
          <a:p>
            <a:pPr lvl="1"/>
            <a:r>
              <a:rPr lang="en-US"/>
              <a:t>Executive/legislative interests</a:t>
            </a:r>
          </a:p>
          <a:p>
            <a:pPr lvl="1"/>
            <a:r>
              <a:rPr lang="en-US"/>
              <a:t>The public’s interest</a:t>
            </a:r>
          </a:p>
          <a:p>
            <a:r>
              <a:rPr lang="en-US"/>
              <a:t>Challenge:  Staff serving as advocates</a:t>
            </a:r>
          </a:p>
          <a:p>
            <a:pPr lvl="1"/>
            <a:r>
              <a:rPr lang="en-US"/>
              <a:t>Firewalls</a:t>
            </a:r>
          </a:p>
          <a:p>
            <a:pPr lvl="1"/>
            <a:r>
              <a:rPr lang="en-US"/>
              <a:t>Wearing advisory and advocacy hats</a:t>
            </a:r>
          </a:p>
          <a:p>
            <a:pPr lvl="1"/>
            <a:r>
              <a:rPr lang="en-US"/>
              <a:t>Recommended decisions</a:t>
            </a:r>
          </a:p>
          <a:p>
            <a:r>
              <a:rPr lang="en-US"/>
              <a:t>Duty to disclose</a:t>
            </a:r>
          </a:p>
          <a:p>
            <a:endParaRPr lang="en-US"/>
          </a:p>
        </p:txBody>
      </p:sp>
    </p:spTree>
    <p:extLst>
      <p:ext uri="{BB962C8B-B14F-4D97-AF65-F5344CB8AC3E}">
        <p14:creationId xmlns:p14="http://schemas.microsoft.com/office/powerpoint/2010/main" val="26240276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A2001E-A2AD-DBEE-945D-336CF10296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E9C7A1-6E09-87B0-D755-7F2118BFB954}"/>
              </a:ext>
            </a:extLst>
          </p:cNvPr>
          <p:cNvSpPr>
            <a:spLocks noGrp="1"/>
          </p:cNvSpPr>
          <p:nvPr>
            <p:ph type="title"/>
          </p:nvPr>
        </p:nvSpPr>
        <p:spPr/>
        <p:txBody>
          <a:bodyPr/>
          <a:lstStyle/>
          <a:p>
            <a:r>
              <a:rPr lang="en-US"/>
              <a:t>Record evidence</a:t>
            </a:r>
          </a:p>
        </p:txBody>
      </p:sp>
      <p:sp>
        <p:nvSpPr>
          <p:cNvPr id="3" name="Content Placeholder 2">
            <a:extLst>
              <a:ext uri="{FF2B5EF4-FFF2-40B4-BE49-F238E27FC236}">
                <a16:creationId xmlns:a16="http://schemas.microsoft.com/office/drawing/2014/main" id="{816EF928-47DC-72D0-DF7D-22C10522435C}"/>
              </a:ext>
            </a:extLst>
          </p:cNvPr>
          <p:cNvSpPr>
            <a:spLocks noGrp="1"/>
          </p:cNvSpPr>
          <p:nvPr>
            <p:ph idx="1"/>
          </p:nvPr>
        </p:nvSpPr>
        <p:spPr/>
        <p:txBody>
          <a:bodyPr/>
          <a:lstStyle/>
          <a:p>
            <a:pPr marL="0" indent="0">
              <a:buNone/>
            </a:pPr>
            <a:r>
              <a:rPr lang="en-US" sz="2400" i="1"/>
              <a:t>Use discretionary authority to promote the public interest. </a:t>
            </a:r>
          </a:p>
          <a:p>
            <a:pPr marL="0" indent="0">
              <a:buNone/>
            </a:pPr>
            <a:r>
              <a:rPr lang="en-US" sz="2400" i="1"/>
              <a:t>		Code of Ethics, Maine State Government, No. 7 (April 1, 1989)</a:t>
            </a:r>
            <a:endParaRPr lang="en-US" sz="2400"/>
          </a:p>
          <a:p>
            <a:endParaRPr lang="en-US"/>
          </a:p>
        </p:txBody>
      </p:sp>
    </p:spTree>
    <p:extLst>
      <p:ext uri="{BB962C8B-B14F-4D97-AF65-F5344CB8AC3E}">
        <p14:creationId xmlns:p14="http://schemas.microsoft.com/office/powerpoint/2010/main" val="8453264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8072A-A9B1-A369-666C-433F391B32F6}"/>
              </a:ext>
            </a:extLst>
          </p:cNvPr>
          <p:cNvSpPr>
            <a:spLocks noGrp="1"/>
          </p:cNvSpPr>
          <p:nvPr>
            <p:ph type="title"/>
          </p:nvPr>
        </p:nvSpPr>
        <p:spPr/>
        <p:txBody>
          <a:bodyPr/>
          <a:lstStyle/>
          <a:p>
            <a:r>
              <a:rPr lang="en-US"/>
              <a:t>Record evidence</a:t>
            </a:r>
          </a:p>
        </p:txBody>
      </p:sp>
      <p:sp>
        <p:nvSpPr>
          <p:cNvPr id="3" name="Content Placeholder 2">
            <a:extLst>
              <a:ext uri="{FF2B5EF4-FFF2-40B4-BE49-F238E27FC236}">
                <a16:creationId xmlns:a16="http://schemas.microsoft.com/office/drawing/2014/main" id="{D85EECEE-B6D1-F191-1300-447704110ABF}"/>
              </a:ext>
            </a:extLst>
          </p:cNvPr>
          <p:cNvSpPr>
            <a:spLocks noGrp="1"/>
          </p:cNvSpPr>
          <p:nvPr>
            <p:ph idx="1"/>
          </p:nvPr>
        </p:nvSpPr>
        <p:spPr/>
        <p:txBody>
          <a:bodyPr/>
          <a:lstStyle/>
          <a:p>
            <a:pPr lvl="0"/>
            <a:r>
              <a:rPr lang="en-US"/>
              <a:t>Challenge: Predisposition versus prejudgment</a:t>
            </a:r>
          </a:p>
          <a:p>
            <a:pPr lvl="0"/>
            <a:r>
              <a:rPr lang="en-US"/>
              <a:t>Bringing evidence into the record</a:t>
            </a:r>
          </a:p>
          <a:p>
            <a:endParaRPr lang="en-US"/>
          </a:p>
        </p:txBody>
      </p:sp>
    </p:spTree>
    <p:extLst>
      <p:ext uri="{BB962C8B-B14F-4D97-AF65-F5344CB8AC3E}">
        <p14:creationId xmlns:p14="http://schemas.microsoft.com/office/powerpoint/2010/main" val="1603787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AA3BC-94F7-390F-9910-E280C889B5BA}"/>
              </a:ext>
            </a:extLst>
          </p:cNvPr>
          <p:cNvSpPr>
            <a:spLocks noGrp="1"/>
          </p:cNvSpPr>
          <p:nvPr>
            <p:ph type="title"/>
          </p:nvPr>
        </p:nvSpPr>
        <p:spPr/>
        <p:txBody>
          <a:bodyPr/>
          <a:lstStyle/>
          <a:p>
            <a:r>
              <a:rPr lang="en-US"/>
              <a:t>Presented by</a:t>
            </a:r>
          </a:p>
        </p:txBody>
      </p:sp>
      <p:sp>
        <p:nvSpPr>
          <p:cNvPr id="3" name="Content Placeholder 2">
            <a:extLst>
              <a:ext uri="{FF2B5EF4-FFF2-40B4-BE49-F238E27FC236}">
                <a16:creationId xmlns:a16="http://schemas.microsoft.com/office/drawing/2014/main" id="{F1D43C7F-F6DD-EEAE-8116-641FCFD068FE}"/>
              </a:ext>
            </a:extLst>
          </p:cNvPr>
          <p:cNvSpPr>
            <a:spLocks noGrp="1"/>
          </p:cNvSpPr>
          <p:nvPr>
            <p:ph idx="1"/>
          </p:nvPr>
        </p:nvSpPr>
        <p:spPr>
          <a:xfrm>
            <a:off x="1451579" y="2015732"/>
            <a:ext cx="10188733" cy="3450613"/>
          </a:xfrm>
        </p:spPr>
        <p:txBody>
          <a:bodyPr/>
          <a:lstStyle/>
          <a:p>
            <a:r>
              <a:rPr lang="en-US"/>
              <a:t>Amy Mills, General Counsel, Maine Public Utilities Commission, amy.mills@maine.gov</a:t>
            </a:r>
          </a:p>
          <a:p>
            <a:r>
              <a:rPr lang="en-US"/>
              <a:t>Robert Creamer, Deputy General Counsel, Maine Public Utilities Commission, robert.creamer@maine.gov</a:t>
            </a:r>
          </a:p>
          <a:p>
            <a:r>
              <a:rPr lang="en-US"/>
              <a:t>Nora Healy, Senior Rate Case Staff Attorney, Maine Public Utilities Commission, nora.healy@maine.gov</a:t>
            </a:r>
          </a:p>
          <a:p>
            <a:r>
              <a:rPr lang="en-US"/>
              <a:t>Amy Olfene, Staff Attorney, Maine Public Utilities Commission, amy.olfene@maine.gov</a:t>
            </a:r>
          </a:p>
        </p:txBody>
      </p:sp>
    </p:spTree>
    <p:extLst>
      <p:ext uri="{BB962C8B-B14F-4D97-AF65-F5344CB8AC3E}">
        <p14:creationId xmlns:p14="http://schemas.microsoft.com/office/powerpoint/2010/main" val="1678358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73836AC8-E8E2-97F0-6ABD-27DA058ACF91}"/>
              </a:ext>
            </a:extLst>
          </p:cNvPr>
          <p:cNvSpPr>
            <a:spLocks noGrp="1"/>
          </p:cNvSpPr>
          <p:nvPr>
            <p:ph type="title"/>
          </p:nvPr>
        </p:nvSpPr>
        <p:spPr/>
        <p:txBody>
          <a:bodyPr/>
          <a:lstStyle/>
          <a:p>
            <a:r>
              <a:rPr lang="en-US"/>
              <a:t>agenda</a:t>
            </a:r>
          </a:p>
        </p:txBody>
      </p:sp>
      <p:sp>
        <p:nvSpPr>
          <p:cNvPr id="13" name="Content Placeholder 12">
            <a:extLst>
              <a:ext uri="{FF2B5EF4-FFF2-40B4-BE49-F238E27FC236}">
                <a16:creationId xmlns:a16="http://schemas.microsoft.com/office/drawing/2014/main" id="{11481207-288A-DDE1-6FDD-02EFFA8F7474}"/>
              </a:ext>
            </a:extLst>
          </p:cNvPr>
          <p:cNvSpPr>
            <a:spLocks noGrp="1"/>
          </p:cNvSpPr>
          <p:nvPr>
            <p:ph idx="1"/>
          </p:nvPr>
        </p:nvSpPr>
        <p:spPr/>
        <p:txBody>
          <a:bodyPr/>
          <a:lstStyle/>
          <a:p>
            <a:r>
              <a:rPr lang="en-US"/>
              <a:t>We will be discussing ethical issues for consideration in the administrative law and utility regulatory context.  Topics include:</a:t>
            </a:r>
          </a:p>
          <a:p>
            <a:pPr lvl="1"/>
            <a:r>
              <a:rPr lang="en-US"/>
              <a:t>Conflicts for governmental lawyers</a:t>
            </a:r>
          </a:p>
          <a:p>
            <a:pPr lvl="1"/>
            <a:r>
              <a:rPr lang="en-US"/>
              <a:t>Bias and avoiding the appearance of impropriety</a:t>
            </a:r>
          </a:p>
          <a:p>
            <a:pPr lvl="1"/>
            <a:r>
              <a:rPr lang="en-US"/>
              <a:t>Ex </a:t>
            </a:r>
            <a:r>
              <a:rPr lang="en-US" err="1"/>
              <a:t>parte</a:t>
            </a:r>
            <a:r>
              <a:rPr lang="en-US"/>
              <a:t> communications</a:t>
            </a:r>
          </a:p>
          <a:p>
            <a:pPr lvl="1"/>
            <a:r>
              <a:rPr lang="en-US"/>
              <a:t>Confidentiality and effective redactions</a:t>
            </a:r>
          </a:p>
          <a:p>
            <a:pPr lvl="1"/>
            <a:r>
              <a:rPr lang="en-US"/>
              <a:t>Record evidence</a:t>
            </a:r>
          </a:p>
          <a:p>
            <a:pPr lvl="1"/>
            <a:endParaRPr lang="en-US"/>
          </a:p>
        </p:txBody>
      </p:sp>
    </p:spTree>
    <p:extLst>
      <p:ext uri="{BB962C8B-B14F-4D97-AF65-F5344CB8AC3E}">
        <p14:creationId xmlns:p14="http://schemas.microsoft.com/office/powerpoint/2010/main" val="2001533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C2E18-DD57-C74A-3855-E978C125C7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BE7400-2A8B-1B27-4E23-AD0DB5FB4984}"/>
              </a:ext>
            </a:extLst>
          </p:cNvPr>
          <p:cNvSpPr>
            <a:spLocks noGrp="1"/>
          </p:cNvSpPr>
          <p:nvPr>
            <p:ph type="title"/>
          </p:nvPr>
        </p:nvSpPr>
        <p:spPr/>
        <p:txBody>
          <a:bodyPr/>
          <a:lstStyle/>
          <a:p>
            <a:r>
              <a:rPr lang="en-US"/>
              <a:t>Conflicts for governmental lawyers</a:t>
            </a:r>
          </a:p>
        </p:txBody>
      </p:sp>
      <p:sp>
        <p:nvSpPr>
          <p:cNvPr id="3" name="Content Placeholder 2">
            <a:extLst>
              <a:ext uri="{FF2B5EF4-FFF2-40B4-BE49-F238E27FC236}">
                <a16:creationId xmlns:a16="http://schemas.microsoft.com/office/drawing/2014/main" id="{19583848-5CC4-B7C9-320A-43D4B92C68DD}"/>
              </a:ext>
            </a:extLst>
          </p:cNvPr>
          <p:cNvSpPr>
            <a:spLocks noGrp="1"/>
          </p:cNvSpPr>
          <p:nvPr>
            <p:ph idx="1"/>
          </p:nvPr>
        </p:nvSpPr>
        <p:spPr/>
        <p:txBody>
          <a:bodyPr>
            <a:normAutofit/>
          </a:bodyPr>
          <a:lstStyle/>
          <a:p>
            <a:pPr marL="0" indent="0">
              <a:buNone/>
            </a:pPr>
            <a:r>
              <a:rPr lang="en-US" i="1"/>
              <a:t>Be guided by the highest standards of honor, personal integrity, and fortitude in all public activities in order to merit the respect of other officials, employees and the public.  Strive to inspire public confidence and trust in Maine State Government institutions.</a:t>
            </a:r>
            <a:endParaRPr lang="en-US"/>
          </a:p>
          <a:p>
            <a:pPr marL="0" indent="0">
              <a:buNone/>
            </a:pPr>
            <a:r>
              <a:rPr lang="en-US" i="1"/>
              <a:t>			Code of Ethics, Maine State Government, No. 1 (April 1, 1989)</a:t>
            </a:r>
            <a:endParaRPr lang="en-US"/>
          </a:p>
          <a:p>
            <a:pPr lvl="0"/>
            <a:endParaRPr lang="en-US"/>
          </a:p>
          <a:p>
            <a:pPr marL="0" indent="0">
              <a:buNone/>
            </a:pPr>
            <a:endParaRPr lang="en-US"/>
          </a:p>
        </p:txBody>
      </p:sp>
    </p:spTree>
    <p:extLst>
      <p:ext uri="{BB962C8B-B14F-4D97-AF65-F5344CB8AC3E}">
        <p14:creationId xmlns:p14="http://schemas.microsoft.com/office/powerpoint/2010/main" val="1529425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32697-7B9E-41DB-C103-22FB6394D68F}"/>
              </a:ext>
            </a:extLst>
          </p:cNvPr>
          <p:cNvSpPr>
            <a:spLocks noGrp="1"/>
          </p:cNvSpPr>
          <p:nvPr>
            <p:ph type="title"/>
          </p:nvPr>
        </p:nvSpPr>
        <p:spPr/>
        <p:txBody>
          <a:bodyPr/>
          <a:lstStyle/>
          <a:p>
            <a:r>
              <a:rPr lang="en-US"/>
              <a:t>Conflicts for governmental lawyers</a:t>
            </a:r>
          </a:p>
        </p:txBody>
      </p:sp>
      <p:sp>
        <p:nvSpPr>
          <p:cNvPr id="3" name="Content Placeholder 2">
            <a:extLst>
              <a:ext uri="{FF2B5EF4-FFF2-40B4-BE49-F238E27FC236}">
                <a16:creationId xmlns:a16="http://schemas.microsoft.com/office/drawing/2014/main" id="{7D8171F4-24CB-4355-509E-E375180B72BF}"/>
              </a:ext>
            </a:extLst>
          </p:cNvPr>
          <p:cNvSpPr>
            <a:spLocks noGrp="1"/>
          </p:cNvSpPr>
          <p:nvPr>
            <p:ph idx="1"/>
          </p:nvPr>
        </p:nvSpPr>
        <p:spPr/>
        <p:txBody>
          <a:bodyPr>
            <a:normAutofit/>
          </a:bodyPr>
          <a:lstStyle/>
          <a:p>
            <a:pPr lvl="0"/>
            <a:r>
              <a:rPr lang="en-US"/>
              <a:t>Revolving door</a:t>
            </a:r>
          </a:p>
          <a:p>
            <a:pPr lvl="0"/>
            <a:r>
              <a:rPr lang="en-US"/>
              <a:t>When is recusal necessary?</a:t>
            </a:r>
          </a:p>
          <a:p>
            <a:r>
              <a:rPr lang="en-US"/>
              <a:t>Example for discussion: </a:t>
            </a:r>
          </a:p>
          <a:p>
            <a:pPr marL="0" indent="0">
              <a:buNone/>
            </a:pPr>
            <a:r>
              <a:rPr lang="en-US"/>
              <a:t>	</a:t>
            </a:r>
            <a:r>
              <a:rPr lang="en-US" sz="1600"/>
              <a:t>You are an attorney who left a law firm to join the Commission. More than one year has passed since 	you changed jobs.  Are you able to serve as a presiding 	officer in a new rate case in which your former 	utility client is the petitioner? Even if you are technically able, would doing so, inspire “public confidence 	and trust”?</a:t>
            </a:r>
          </a:p>
          <a:p>
            <a:r>
              <a:rPr lang="en-US"/>
              <a:t>Seeking private employment while presiding</a:t>
            </a:r>
          </a:p>
          <a:p>
            <a:pPr lvl="0"/>
            <a:endParaRPr lang="en-US"/>
          </a:p>
          <a:p>
            <a:pPr marL="0" indent="0">
              <a:buNone/>
            </a:pPr>
            <a:endParaRPr lang="en-US"/>
          </a:p>
        </p:txBody>
      </p:sp>
    </p:spTree>
    <p:extLst>
      <p:ext uri="{BB962C8B-B14F-4D97-AF65-F5344CB8AC3E}">
        <p14:creationId xmlns:p14="http://schemas.microsoft.com/office/powerpoint/2010/main" val="2068322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0D430-47D3-1185-9BF9-38CB4A5AB1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B9A2D0-154A-ABA9-42F8-64C958F6B8C0}"/>
              </a:ext>
            </a:extLst>
          </p:cNvPr>
          <p:cNvSpPr>
            <a:spLocks noGrp="1"/>
          </p:cNvSpPr>
          <p:nvPr>
            <p:ph type="title"/>
          </p:nvPr>
        </p:nvSpPr>
        <p:spPr/>
        <p:txBody>
          <a:bodyPr/>
          <a:lstStyle/>
          <a:p>
            <a:r>
              <a:rPr lang="en-US"/>
              <a:t>Bias and avoiding the appearance of impropriety</a:t>
            </a:r>
          </a:p>
        </p:txBody>
      </p:sp>
      <p:sp>
        <p:nvSpPr>
          <p:cNvPr id="3" name="Content Placeholder 2">
            <a:extLst>
              <a:ext uri="{FF2B5EF4-FFF2-40B4-BE49-F238E27FC236}">
                <a16:creationId xmlns:a16="http://schemas.microsoft.com/office/drawing/2014/main" id="{FABBA007-C1A8-0E7C-5FBE-C8F0CFAF3EE2}"/>
              </a:ext>
            </a:extLst>
          </p:cNvPr>
          <p:cNvSpPr>
            <a:spLocks noGrp="1"/>
          </p:cNvSpPr>
          <p:nvPr>
            <p:ph idx="1"/>
          </p:nvPr>
        </p:nvSpPr>
        <p:spPr/>
        <p:txBody>
          <a:bodyPr/>
          <a:lstStyle/>
          <a:p>
            <a:pPr marL="0" indent="0">
              <a:buNone/>
            </a:pPr>
            <a:r>
              <a:rPr lang="en-US" i="1"/>
              <a:t>Avoid any interest or activity which is in conflict with the conduct of official duties.  Serve in a manner as to avoid inappropriate personal gain resulting from the performance of official duties.</a:t>
            </a:r>
            <a:r>
              <a:rPr lang="en-US"/>
              <a:t>  </a:t>
            </a:r>
          </a:p>
          <a:p>
            <a:pPr marL="0" indent="0">
              <a:buNone/>
            </a:pPr>
            <a:r>
              <a:rPr lang="en-US" i="1"/>
              <a:t>			Code of Ethics, Maine State Government, No. 5 (April 1, 1989)</a:t>
            </a:r>
            <a:endParaRPr lang="en-US"/>
          </a:p>
          <a:p>
            <a:pPr marL="0" indent="0">
              <a:buNone/>
            </a:pPr>
            <a:endParaRPr lang="en-US" i="1"/>
          </a:p>
          <a:p>
            <a:pPr marL="0" indent="0">
              <a:buNone/>
            </a:pPr>
            <a:r>
              <a:rPr lang="en-US" i="1"/>
              <a:t>5 </a:t>
            </a:r>
            <a:r>
              <a:rPr lang="en-US"/>
              <a:t>M.R.S. § 18(7) (“Every executive employee shall endeavor to avoid the appearance of a conflict of interest by disclosure or by abstention. . . .”)</a:t>
            </a:r>
          </a:p>
          <a:p>
            <a:pPr marL="0" indent="0">
              <a:buNone/>
            </a:pPr>
            <a:endParaRPr lang="en-US"/>
          </a:p>
        </p:txBody>
      </p:sp>
    </p:spTree>
    <p:extLst>
      <p:ext uri="{BB962C8B-B14F-4D97-AF65-F5344CB8AC3E}">
        <p14:creationId xmlns:p14="http://schemas.microsoft.com/office/powerpoint/2010/main" val="2583968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0FD095-195C-8656-3FB0-6888F01424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E488C1-DED9-BF3C-834E-C227EDF4868D}"/>
              </a:ext>
            </a:extLst>
          </p:cNvPr>
          <p:cNvSpPr>
            <a:spLocks noGrp="1"/>
          </p:cNvSpPr>
          <p:nvPr>
            <p:ph type="title"/>
          </p:nvPr>
        </p:nvSpPr>
        <p:spPr/>
        <p:txBody>
          <a:bodyPr/>
          <a:lstStyle/>
          <a:p>
            <a:r>
              <a:rPr lang="en-US"/>
              <a:t>Bias and avoiding the appearance of impropriety</a:t>
            </a:r>
          </a:p>
        </p:txBody>
      </p:sp>
      <p:sp>
        <p:nvSpPr>
          <p:cNvPr id="3" name="Content Placeholder 2">
            <a:extLst>
              <a:ext uri="{FF2B5EF4-FFF2-40B4-BE49-F238E27FC236}">
                <a16:creationId xmlns:a16="http://schemas.microsoft.com/office/drawing/2014/main" id="{4CCEF253-9BEC-E5B9-E600-AE8371D0EAB4}"/>
              </a:ext>
            </a:extLst>
          </p:cNvPr>
          <p:cNvSpPr>
            <a:spLocks noGrp="1"/>
          </p:cNvSpPr>
          <p:nvPr>
            <p:ph idx="1"/>
          </p:nvPr>
        </p:nvSpPr>
        <p:spPr/>
        <p:txBody>
          <a:bodyPr/>
          <a:lstStyle/>
          <a:p>
            <a:pPr lvl="0"/>
            <a:r>
              <a:rPr lang="en-US"/>
              <a:t>Avoiding the appearance of a conflict of interest by disclosure or recusal</a:t>
            </a:r>
          </a:p>
          <a:p>
            <a:pPr lvl="0"/>
            <a:r>
              <a:rPr lang="en-US"/>
              <a:t>Social interactions with attorneys and/or their clients</a:t>
            </a:r>
          </a:p>
          <a:p>
            <a:pPr lvl="0"/>
            <a:r>
              <a:rPr lang="en-US"/>
              <a:t>Informal meetings with utilities</a:t>
            </a:r>
          </a:p>
          <a:p>
            <a:pPr lvl="0"/>
            <a:r>
              <a:rPr lang="en-US"/>
              <a:t>Serving as a reference for contractors</a:t>
            </a:r>
          </a:p>
          <a:p>
            <a:pPr marL="0" indent="0">
              <a:buNone/>
            </a:pPr>
            <a:endParaRPr lang="en-US"/>
          </a:p>
        </p:txBody>
      </p:sp>
    </p:spTree>
    <p:extLst>
      <p:ext uri="{BB962C8B-B14F-4D97-AF65-F5344CB8AC3E}">
        <p14:creationId xmlns:p14="http://schemas.microsoft.com/office/powerpoint/2010/main" val="2948060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82780C-BB22-9545-0CF0-61B01DE613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8A7032-3A37-14C8-5DC1-F242466994E6}"/>
              </a:ext>
            </a:extLst>
          </p:cNvPr>
          <p:cNvSpPr>
            <a:spLocks noGrp="1"/>
          </p:cNvSpPr>
          <p:nvPr>
            <p:ph type="title"/>
          </p:nvPr>
        </p:nvSpPr>
        <p:spPr/>
        <p:txBody>
          <a:bodyPr/>
          <a:lstStyle/>
          <a:p>
            <a:r>
              <a:rPr lang="en-US"/>
              <a:t>Bias and avoiding the appearance of impropriety</a:t>
            </a:r>
          </a:p>
        </p:txBody>
      </p:sp>
      <p:sp>
        <p:nvSpPr>
          <p:cNvPr id="3" name="Content Placeholder 2">
            <a:extLst>
              <a:ext uri="{FF2B5EF4-FFF2-40B4-BE49-F238E27FC236}">
                <a16:creationId xmlns:a16="http://schemas.microsoft.com/office/drawing/2014/main" id="{53558703-F559-EAEE-1793-18574F8C4851}"/>
              </a:ext>
            </a:extLst>
          </p:cNvPr>
          <p:cNvSpPr>
            <a:spLocks noGrp="1"/>
          </p:cNvSpPr>
          <p:nvPr>
            <p:ph sz="half" idx="1"/>
          </p:nvPr>
        </p:nvSpPr>
        <p:spPr/>
        <p:txBody>
          <a:bodyPr>
            <a:normAutofit/>
          </a:bodyPr>
          <a:lstStyle/>
          <a:p>
            <a:pPr marL="0" lvl="0" indent="0">
              <a:buNone/>
            </a:pPr>
            <a:r>
              <a:rPr lang="en-US"/>
              <a:t>Example for discussion:</a:t>
            </a:r>
          </a:p>
          <a:p>
            <a:pPr marL="457200" lvl="1" indent="0">
              <a:buNone/>
            </a:pPr>
            <a:endParaRPr lang="en-US" sz="1600"/>
          </a:p>
          <a:p>
            <a:pPr marL="457200" lvl="1" indent="0">
              <a:buNone/>
            </a:pPr>
            <a:r>
              <a:rPr lang="en-US" sz="1600"/>
              <a:t>A lunch break is taken in the middle of a hearing. During the recess, parties and their counsel head to local cafeteria. One of the presiding officers is sitting alone at the lunch counter eating when a party/counsel for one of the parties to the hearing sits down next to the presiding officer. . .</a:t>
            </a:r>
          </a:p>
          <a:p>
            <a:pPr marL="457200" lvl="1" indent="0">
              <a:buNone/>
            </a:pPr>
            <a:endParaRPr lang="en-US"/>
          </a:p>
        </p:txBody>
      </p:sp>
      <p:sp>
        <p:nvSpPr>
          <p:cNvPr id="4" name="Content Placeholder 3">
            <a:extLst>
              <a:ext uri="{FF2B5EF4-FFF2-40B4-BE49-F238E27FC236}">
                <a16:creationId xmlns:a16="http://schemas.microsoft.com/office/drawing/2014/main" id="{EAEF947A-8E83-3859-E38A-25F6D1F5DD5C}"/>
              </a:ext>
            </a:extLst>
          </p:cNvPr>
          <p:cNvSpPr>
            <a:spLocks noGrp="1"/>
          </p:cNvSpPr>
          <p:nvPr>
            <p:ph sz="half" idx="2"/>
          </p:nvPr>
        </p:nvSpPr>
        <p:spPr/>
        <p:txBody>
          <a:bodyPr>
            <a:normAutofit/>
          </a:bodyPr>
          <a:lstStyle/>
          <a:p>
            <a:r>
              <a:rPr lang="en-US"/>
              <a:t>Should the presiding officer converse with the party and/or their counsel?</a:t>
            </a:r>
          </a:p>
          <a:p>
            <a:r>
              <a:rPr lang="en-US"/>
              <a:t>What if the party and/or their counsel are well-known to the presiding officer outside the hearing room?</a:t>
            </a:r>
          </a:p>
          <a:p>
            <a:r>
              <a:rPr lang="en-US"/>
              <a:t>What if they only discuss topics that are unrelated to the open proceeding?</a:t>
            </a:r>
          </a:p>
        </p:txBody>
      </p:sp>
    </p:spTree>
    <p:extLst>
      <p:ext uri="{BB962C8B-B14F-4D97-AF65-F5344CB8AC3E}">
        <p14:creationId xmlns:p14="http://schemas.microsoft.com/office/powerpoint/2010/main" val="3545546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67C76A-67DD-D721-2BD8-989CD7FFB481}"/>
              </a:ext>
            </a:extLst>
          </p:cNvPr>
          <p:cNvSpPr>
            <a:spLocks noGrp="1"/>
          </p:cNvSpPr>
          <p:nvPr>
            <p:ph type="title"/>
          </p:nvPr>
        </p:nvSpPr>
        <p:spPr/>
        <p:txBody>
          <a:bodyPr/>
          <a:lstStyle/>
          <a:p>
            <a:r>
              <a:rPr lang="en-US"/>
              <a:t>Bias and avoiding the appearance of impropriety</a:t>
            </a:r>
          </a:p>
        </p:txBody>
      </p:sp>
      <p:sp>
        <p:nvSpPr>
          <p:cNvPr id="6" name="Content Placeholder 5">
            <a:extLst>
              <a:ext uri="{FF2B5EF4-FFF2-40B4-BE49-F238E27FC236}">
                <a16:creationId xmlns:a16="http://schemas.microsoft.com/office/drawing/2014/main" id="{4B0B5DA6-40A7-FED6-74DC-1867140C0C8F}"/>
              </a:ext>
            </a:extLst>
          </p:cNvPr>
          <p:cNvSpPr>
            <a:spLocks noGrp="1"/>
          </p:cNvSpPr>
          <p:nvPr>
            <p:ph idx="1"/>
          </p:nvPr>
        </p:nvSpPr>
        <p:spPr/>
        <p:txBody>
          <a:bodyPr/>
          <a:lstStyle/>
          <a:p>
            <a:r>
              <a:rPr lang="en-US"/>
              <a:t>“[M]</a:t>
            </a:r>
            <a:r>
              <a:rPr lang="en-US" err="1"/>
              <a:t>aintaining</a:t>
            </a:r>
            <a:r>
              <a:rPr lang="en-US"/>
              <a:t> the appearance of neutrality is essential when the decision-maker is the hearing officer in an administrative proceeding of the type at issue here. It is the hearing officer, rather than the board, who is empowered to assess credibility, weigh conflicting evidence, and draw factual inferences from the testimony and exhibits introduced by the parties.” </a:t>
            </a:r>
          </a:p>
          <a:p>
            <a:pPr marL="457200" lvl="1" indent="0">
              <a:buNone/>
            </a:pPr>
            <a:r>
              <a:rPr lang="en-US" i="1"/>
              <a:t>			--Wells v. Del Norte Sch. Dist. C-7</a:t>
            </a:r>
            <a:r>
              <a:rPr lang="en-US"/>
              <a:t>, 753 P.2d 770, 772 (Colo. App. 1987)</a:t>
            </a:r>
          </a:p>
          <a:p>
            <a:endParaRPr lang="en-US"/>
          </a:p>
        </p:txBody>
      </p:sp>
    </p:spTree>
    <p:extLst>
      <p:ext uri="{BB962C8B-B14F-4D97-AF65-F5344CB8AC3E}">
        <p14:creationId xmlns:p14="http://schemas.microsoft.com/office/powerpoint/2010/main" val="224176334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Application>Microsoft Office PowerPoint</Application>
  <PresentationFormat>Widescreen</PresentationFormat>
  <Slides>15</Slides>
  <Notes>0</Notes>
  <HiddenSlides>0</HiddenSlide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Gallery</vt:lpstr>
      <vt:lpstr>Ethical Issues before Public Utility Commissions</vt:lpstr>
      <vt:lpstr>Presented by</vt:lpstr>
      <vt:lpstr>agenda</vt:lpstr>
      <vt:lpstr>Conflicts for governmental lawyers</vt:lpstr>
      <vt:lpstr>Conflicts for governmental lawyers</vt:lpstr>
      <vt:lpstr>Bias and avoiding the appearance of impropriety</vt:lpstr>
      <vt:lpstr>Bias and avoiding the appearance of impropriety</vt:lpstr>
      <vt:lpstr>Bias and avoiding the appearance of impropriety</vt:lpstr>
      <vt:lpstr>Bias and avoiding the appearance of impropriety</vt:lpstr>
      <vt:lpstr>Confidentiality and effective redactions</vt:lpstr>
      <vt:lpstr>Confidentiality and effective redactions</vt:lpstr>
      <vt:lpstr>Ex parte communications</vt:lpstr>
      <vt:lpstr>Ex parte communications</vt:lpstr>
      <vt:lpstr>Record evidence</vt:lpstr>
      <vt:lpstr>Record evidence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 Olfene</dc:creator>
  <cp:revision>1</cp:revision>
  <dcterms:created xsi:type="dcterms:W3CDTF">2026-04-23T18:33:05Z</dcterms:created>
  <dcterms:modified xsi:type="dcterms:W3CDTF">2026-05-07T14:28:28Z</dcterms:modified>
</cp:coreProperties>
</file>