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69" r:id="rId5"/>
    <p:sldId id="273" r:id="rId6"/>
    <p:sldId id="27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564A874-B154-A420-D651-408DF6641EB3}" name="Marie Caspard" initials="MC" userId="S::marie.caspard@efficiencymaine.com::cc964ed5-abf3-4ae6-be39-4a2175b3a70a" providerId="AD"/>
  <p188:author id="{9B2C7BCA-EA3F-8FBE-3C7D-86868513DA76}" name="Lauren Scott" initials="LS" userId="S::lauren.scott@efficiencymaine.com::575711c5-6568-4f11-92c2-2df9787a891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onendyke, Katie (EEA)" initials="GK(" lastIdx="1" clrIdx="0">
    <p:extLst>
      <p:ext uri="{19B8F6BF-5375-455C-9EA6-DF929625EA0E}">
        <p15:presenceInfo xmlns:p15="http://schemas.microsoft.com/office/powerpoint/2012/main" userId="S::katie.gronendyke@mass.gov::eff2e238-d4d2-4863-95bc-c16233d9c356" providerId="AD"/>
      </p:ext>
    </p:extLst>
  </p:cmAuthor>
  <p:cmAuthor id="2" name="Tim Reed" initials="TR" lastIdx="1" clrIdx="1">
    <p:extLst>
      <p:ext uri="{19B8F6BF-5375-455C-9EA6-DF929625EA0E}">
        <p15:presenceInfo xmlns:p15="http://schemas.microsoft.com/office/powerpoint/2012/main" userId="S::treed@efficiencymaine.com::ac56745e-e731-49cc-8a10-d171e994927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E58"/>
    <a:srgbClr val="25598D"/>
    <a:srgbClr val="25849E"/>
    <a:srgbClr val="E5F4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587E07-1C4A-4FBA-B4DF-8EE8BB8A2D62}" v="9" dt="2026-05-19T17:59:33.491"/>
    <p1510:client id="{F3B065B7-70C9-466C-B157-8E2E560B6D6B}" v="46" dt="2026-05-19T16:32:23.3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 Caspard" userId="cc964ed5-abf3-4ae6-be39-4a2175b3a70a" providerId="ADAL" clId="{26512C82-900E-45BA-84F5-52D01511EA30}"/>
    <pc:docChg chg="undo custSel modSld">
      <pc:chgData name="Marie Caspard" userId="cc964ed5-abf3-4ae6-be39-4a2175b3a70a" providerId="ADAL" clId="{26512C82-900E-45BA-84F5-52D01511EA30}" dt="2026-05-19T16:32:23.319" v="44" actId="6549"/>
      <pc:docMkLst>
        <pc:docMk/>
      </pc:docMkLst>
      <pc:sldChg chg="addSp delSp modSp mod">
        <pc:chgData name="Marie Caspard" userId="cc964ed5-abf3-4ae6-be39-4a2175b3a70a" providerId="ADAL" clId="{26512C82-900E-45BA-84F5-52D01511EA30}" dt="2026-05-19T16:32:23.319" v="44" actId="6549"/>
        <pc:sldMkLst>
          <pc:docMk/>
          <pc:sldMk cId="1571273669" sldId="274"/>
        </pc:sldMkLst>
        <pc:spChg chg="mod">
          <ac:chgData name="Marie Caspard" userId="cc964ed5-abf3-4ae6-be39-4a2175b3a70a" providerId="ADAL" clId="{26512C82-900E-45BA-84F5-52D01511EA30}" dt="2026-05-19T16:32:23.319" v="44" actId="6549"/>
          <ac:spMkLst>
            <pc:docMk/>
            <pc:sldMk cId="1571273669" sldId="274"/>
            <ac:spMk id="8" creationId="{4D2EFD60-3252-EAA8-FA23-310C90169D58}"/>
          </ac:spMkLst>
        </pc:spChg>
        <pc:graphicFrameChg chg="add mod">
          <ac:chgData name="Marie Caspard" userId="cc964ed5-abf3-4ae6-be39-4a2175b3a70a" providerId="ADAL" clId="{26512C82-900E-45BA-84F5-52D01511EA30}" dt="2026-05-19T16:30:26.793" v="9"/>
          <ac:graphicFrameMkLst>
            <pc:docMk/>
            <pc:sldMk cId="1571273669" sldId="274"/>
            <ac:graphicFrameMk id="4" creationId="{D34612CF-F270-F659-22BB-687AA3E658A1}"/>
          </ac:graphicFrameMkLst>
        </pc:graphicFrameChg>
        <pc:picChg chg="del">
          <ac:chgData name="Marie Caspard" userId="cc964ed5-abf3-4ae6-be39-4a2175b3a70a" providerId="ADAL" clId="{26512C82-900E-45BA-84F5-52D01511EA30}" dt="2026-05-19T16:30:05.519" v="0" actId="478"/>
          <ac:picMkLst>
            <pc:docMk/>
            <pc:sldMk cId="1571273669" sldId="274"/>
            <ac:picMk id="6" creationId="{4D076C1B-31B1-527B-FB58-91ECD5785DF4}"/>
          </ac:picMkLst>
        </pc:picChg>
        <pc:picChg chg="add mod modCrop">
          <ac:chgData name="Marie Caspard" userId="cc964ed5-abf3-4ae6-be39-4a2175b3a70a" providerId="ADAL" clId="{26512C82-900E-45BA-84F5-52D01511EA30}" dt="2026-05-19T16:31:09.468" v="18" actId="732"/>
          <ac:picMkLst>
            <pc:docMk/>
            <pc:sldMk cId="1571273669" sldId="274"/>
            <ac:picMk id="7" creationId="{DC2EA432-EAEB-61E8-C76B-57017D69AA16}"/>
          </ac:picMkLst>
        </pc:picChg>
      </pc:sldChg>
    </pc:docChg>
  </pc:docChgLst>
  <pc:docChgLst>
    <pc:chgData name="Ian Burnes" userId="0c7a2281-7857-47e3-93b5-86f56fba32ba" providerId="ADAL" clId="{FBCB331A-84C3-43E8-8D13-049C259C44B1}"/>
    <pc:docChg chg="undo custSel addSld delSld modSld sldOrd">
      <pc:chgData name="Ian Burnes" userId="0c7a2281-7857-47e3-93b5-86f56fba32ba" providerId="ADAL" clId="{FBCB331A-84C3-43E8-8D13-049C259C44B1}" dt="2026-05-19T18:34:12.264" v="412" actId="2696"/>
      <pc:docMkLst>
        <pc:docMk/>
      </pc:docMkLst>
      <pc:sldChg chg="add del">
        <pc:chgData name="Ian Burnes" userId="0c7a2281-7857-47e3-93b5-86f56fba32ba" providerId="ADAL" clId="{FBCB331A-84C3-43E8-8D13-049C259C44B1}" dt="2026-05-19T16:04:12.718" v="292" actId="47"/>
        <pc:sldMkLst>
          <pc:docMk/>
          <pc:sldMk cId="4113071106" sldId="257"/>
        </pc:sldMkLst>
      </pc:sldChg>
      <pc:sldChg chg="add del">
        <pc:chgData name="Ian Burnes" userId="0c7a2281-7857-47e3-93b5-86f56fba32ba" providerId="ADAL" clId="{FBCB331A-84C3-43E8-8D13-049C259C44B1}" dt="2026-05-19T16:04:12.718" v="292" actId="47"/>
        <pc:sldMkLst>
          <pc:docMk/>
          <pc:sldMk cId="2848424243" sldId="260"/>
        </pc:sldMkLst>
      </pc:sldChg>
      <pc:sldChg chg="add del">
        <pc:chgData name="Ian Burnes" userId="0c7a2281-7857-47e3-93b5-86f56fba32ba" providerId="ADAL" clId="{FBCB331A-84C3-43E8-8D13-049C259C44B1}" dt="2026-05-19T16:04:12.718" v="292" actId="47"/>
        <pc:sldMkLst>
          <pc:docMk/>
          <pc:sldMk cId="1956796457" sldId="261"/>
        </pc:sldMkLst>
      </pc:sldChg>
      <pc:sldChg chg="add del">
        <pc:chgData name="Ian Burnes" userId="0c7a2281-7857-47e3-93b5-86f56fba32ba" providerId="ADAL" clId="{FBCB331A-84C3-43E8-8D13-049C259C44B1}" dt="2026-05-19T16:04:12.718" v="292" actId="47"/>
        <pc:sldMkLst>
          <pc:docMk/>
          <pc:sldMk cId="4019219906" sldId="262"/>
        </pc:sldMkLst>
      </pc:sldChg>
      <pc:sldChg chg="add del">
        <pc:chgData name="Ian Burnes" userId="0c7a2281-7857-47e3-93b5-86f56fba32ba" providerId="ADAL" clId="{FBCB331A-84C3-43E8-8D13-049C259C44B1}" dt="2026-05-19T16:04:12.718" v="292" actId="47"/>
        <pc:sldMkLst>
          <pc:docMk/>
          <pc:sldMk cId="2431368777" sldId="263"/>
        </pc:sldMkLst>
      </pc:sldChg>
      <pc:sldChg chg="delSp modSp add del mod">
        <pc:chgData name="Ian Burnes" userId="0c7a2281-7857-47e3-93b5-86f56fba32ba" providerId="ADAL" clId="{FBCB331A-84C3-43E8-8D13-049C259C44B1}" dt="2026-05-19T18:34:12.264" v="412" actId="2696"/>
        <pc:sldMkLst>
          <pc:docMk/>
          <pc:sldMk cId="206421779" sldId="264"/>
        </pc:sldMkLst>
        <pc:spChg chg="mod">
          <ac:chgData name="Ian Burnes" userId="0c7a2281-7857-47e3-93b5-86f56fba32ba" providerId="ADAL" clId="{FBCB331A-84C3-43E8-8D13-049C259C44B1}" dt="2026-05-19T15:50:49.943" v="158" actId="20577"/>
          <ac:spMkLst>
            <pc:docMk/>
            <pc:sldMk cId="206421779" sldId="264"/>
            <ac:spMk id="3" creationId="{A91EAEFC-9514-3043-AEED-DC10FE41280A}"/>
          </ac:spMkLst>
        </pc:spChg>
        <pc:spChg chg="del">
          <ac:chgData name="Ian Burnes" userId="0c7a2281-7857-47e3-93b5-86f56fba32ba" providerId="ADAL" clId="{FBCB331A-84C3-43E8-8D13-049C259C44B1}" dt="2026-05-19T15:49:42.431" v="127" actId="478"/>
          <ac:spMkLst>
            <pc:docMk/>
            <pc:sldMk cId="206421779" sldId="264"/>
            <ac:spMk id="5" creationId="{CB167258-FD7F-64E6-5616-1422DE19B705}"/>
          </ac:spMkLst>
        </pc:spChg>
      </pc:sldChg>
      <pc:sldChg chg="addSp delSp modSp add del mod ord">
        <pc:chgData name="Ian Burnes" userId="0c7a2281-7857-47e3-93b5-86f56fba32ba" providerId="ADAL" clId="{FBCB331A-84C3-43E8-8D13-049C259C44B1}" dt="2026-05-19T18:33:35.377" v="398" actId="2696"/>
        <pc:sldMkLst>
          <pc:docMk/>
          <pc:sldMk cId="211498731" sldId="266"/>
        </pc:sldMkLst>
        <pc:spChg chg="mod">
          <ac:chgData name="Ian Burnes" userId="0c7a2281-7857-47e3-93b5-86f56fba32ba" providerId="ADAL" clId="{FBCB331A-84C3-43E8-8D13-049C259C44B1}" dt="2026-05-19T18:33:24.528" v="397" actId="20577"/>
          <ac:spMkLst>
            <pc:docMk/>
            <pc:sldMk cId="211498731" sldId="266"/>
            <ac:spMk id="2" creationId="{D9B8E7F6-40F9-2366-9AA8-8839C09FEDE4}"/>
          </ac:spMkLst>
        </pc:spChg>
        <pc:spChg chg="del">
          <ac:chgData name="Ian Burnes" userId="0c7a2281-7857-47e3-93b5-86f56fba32ba" providerId="ADAL" clId="{FBCB331A-84C3-43E8-8D13-049C259C44B1}" dt="2026-05-19T15:37:32.167" v="119" actId="478"/>
          <ac:spMkLst>
            <pc:docMk/>
            <pc:sldMk cId="211498731" sldId="266"/>
            <ac:spMk id="3" creationId="{A233463D-CA54-6CC7-CC12-71D1DB4A6259}"/>
          </ac:spMkLst>
        </pc:spChg>
        <pc:spChg chg="add mod">
          <ac:chgData name="Ian Burnes" userId="0c7a2281-7857-47e3-93b5-86f56fba32ba" providerId="ADAL" clId="{FBCB331A-84C3-43E8-8D13-049C259C44B1}" dt="2026-05-19T15:56:41.601" v="197" actId="1076"/>
          <ac:spMkLst>
            <pc:docMk/>
            <pc:sldMk cId="211498731" sldId="266"/>
            <ac:spMk id="7" creationId="{B377EA8A-9A14-70C4-716C-7A0FDABAEF80}"/>
          </ac:spMkLst>
        </pc:spChg>
        <pc:picChg chg="add mod modCrop">
          <ac:chgData name="Ian Burnes" userId="0c7a2281-7857-47e3-93b5-86f56fba32ba" providerId="ADAL" clId="{FBCB331A-84C3-43E8-8D13-049C259C44B1}" dt="2026-05-19T18:28:41.615" v="339" actId="1076"/>
          <ac:picMkLst>
            <pc:docMk/>
            <pc:sldMk cId="211498731" sldId="266"/>
            <ac:picMk id="6" creationId="{BAFCB662-9115-7687-425F-F3498916CBB8}"/>
          </ac:picMkLst>
        </pc:picChg>
        <pc:picChg chg="add mod">
          <ac:chgData name="Ian Burnes" userId="0c7a2281-7857-47e3-93b5-86f56fba32ba" providerId="ADAL" clId="{FBCB331A-84C3-43E8-8D13-049C259C44B1}" dt="2026-05-19T18:28:46.366" v="340" actId="1076"/>
          <ac:picMkLst>
            <pc:docMk/>
            <pc:sldMk cId="211498731" sldId="266"/>
            <ac:picMk id="9" creationId="{04E6C362-234E-0132-A73E-CD9E3CE6FEC6}"/>
          </ac:picMkLst>
        </pc:picChg>
      </pc:sldChg>
      <pc:sldChg chg="add del">
        <pc:chgData name="Ian Burnes" userId="0c7a2281-7857-47e3-93b5-86f56fba32ba" providerId="ADAL" clId="{FBCB331A-84C3-43E8-8D13-049C259C44B1}" dt="2026-05-19T16:04:12.718" v="292" actId="47"/>
        <pc:sldMkLst>
          <pc:docMk/>
          <pc:sldMk cId="373387176" sldId="267"/>
        </pc:sldMkLst>
      </pc:sldChg>
      <pc:sldChg chg="del">
        <pc:chgData name="Ian Burnes" userId="0c7a2281-7857-47e3-93b5-86f56fba32ba" providerId="ADAL" clId="{FBCB331A-84C3-43E8-8D13-049C259C44B1}" dt="2026-05-19T14:54:15.040" v="101" actId="47"/>
        <pc:sldMkLst>
          <pc:docMk/>
          <pc:sldMk cId="627955715" sldId="268"/>
        </pc:sldMkLst>
      </pc:sldChg>
      <pc:sldChg chg="modSp mod">
        <pc:chgData name="Ian Burnes" userId="0c7a2281-7857-47e3-93b5-86f56fba32ba" providerId="ADAL" clId="{FBCB331A-84C3-43E8-8D13-049C259C44B1}" dt="2026-05-19T18:33:59.380" v="411" actId="20577"/>
        <pc:sldMkLst>
          <pc:docMk/>
          <pc:sldMk cId="488615095" sldId="269"/>
        </pc:sldMkLst>
        <pc:spChg chg="mod">
          <ac:chgData name="Ian Burnes" userId="0c7a2281-7857-47e3-93b5-86f56fba32ba" providerId="ADAL" clId="{FBCB331A-84C3-43E8-8D13-049C259C44B1}" dt="2026-05-19T18:33:59.380" v="411" actId="20577"/>
          <ac:spMkLst>
            <pc:docMk/>
            <pc:sldMk cId="488615095" sldId="269"/>
            <ac:spMk id="4" creationId="{0DA2A64D-DF7D-EBF1-8971-66E66744183D}"/>
          </ac:spMkLst>
        </pc:spChg>
      </pc:sldChg>
      <pc:sldChg chg="del">
        <pc:chgData name="Ian Burnes" userId="0c7a2281-7857-47e3-93b5-86f56fba32ba" providerId="ADAL" clId="{FBCB331A-84C3-43E8-8D13-049C259C44B1}" dt="2026-05-19T15:35:53.435" v="104" actId="47"/>
        <pc:sldMkLst>
          <pc:docMk/>
          <pc:sldMk cId="2888458102" sldId="270"/>
        </pc:sldMkLst>
      </pc:sldChg>
      <pc:sldChg chg="del">
        <pc:chgData name="Ian Burnes" userId="0c7a2281-7857-47e3-93b5-86f56fba32ba" providerId="ADAL" clId="{FBCB331A-84C3-43E8-8D13-049C259C44B1}" dt="2026-05-19T14:54:55.383" v="103" actId="47"/>
        <pc:sldMkLst>
          <pc:docMk/>
          <pc:sldMk cId="2747290787" sldId="271"/>
        </pc:sldMkLst>
      </pc:sldChg>
      <pc:sldChg chg="addSp delSp modSp del mod">
        <pc:chgData name="Ian Burnes" userId="0c7a2281-7857-47e3-93b5-86f56fba32ba" providerId="ADAL" clId="{FBCB331A-84C3-43E8-8D13-049C259C44B1}" dt="2026-05-19T16:04:45.052" v="303" actId="2696"/>
        <pc:sldMkLst>
          <pc:docMk/>
          <pc:sldMk cId="986506088" sldId="272"/>
        </pc:sldMkLst>
        <pc:spChg chg="mod">
          <ac:chgData name="Ian Burnes" userId="0c7a2281-7857-47e3-93b5-86f56fba32ba" providerId="ADAL" clId="{FBCB331A-84C3-43E8-8D13-049C259C44B1}" dt="2026-05-19T16:04:33.123" v="302" actId="20577"/>
          <ac:spMkLst>
            <pc:docMk/>
            <pc:sldMk cId="986506088" sldId="272"/>
            <ac:spMk id="2" creationId="{9E250BD8-3C52-A6DA-B5C5-D8F5A6213700}"/>
          </ac:spMkLst>
        </pc:spChg>
        <pc:picChg chg="add del mod">
          <ac:chgData name="Ian Burnes" userId="0c7a2281-7857-47e3-93b5-86f56fba32ba" providerId="ADAL" clId="{FBCB331A-84C3-43E8-8D13-049C259C44B1}" dt="2026-05-19T15:37:00.484" v="113" actId="22"/>
          <ac:picMkLst>
            <pc:docMk/>
            <pc:sldMk cId="986506088" sldId="272"/>
            <ac:picMk id="5" creationId="{6EA18D5A-3BE2-94E0-36C7-231BE39CC331}"/>
          </ac:picMkLst>
        </pc:picChg>
        <pc:picChg chg="add del">
          <ac:chgData name="Ian Burnes" userId="0c7a2281-7857-47e3-93b5-86f56fba32ba" providerId="ADAL" clId="{FBCB331A-84C3-43E8-8D13-049C259C44B1}" dt="2026-05-19T15:48:50.582" v="123" actId="478"/>
          <ac:picMkLst>
            <pc:docMk/>
            <pc:sldMk cId="986506088" sldId="272"/>
            <ac:picMk id="8" creationId="{4029B640-ECF2-56E6-AD2A-E98170B64A24}"/>
          </ac:picMkLst>
        </pc:picChg>
      </pc:sldChg>
      <pc:sldChg chg="addSp modSp mod">
        <pc:chgData name="Ian Burnes" userId="0c7a2281-7857-47e3-93b5-86f56fba32ba" providerId="ADAL" clId="{FBCB331A-84C3-43E8-8D13-049C259C44B1}" dt="2026-05-19T16:02:28.243" v="261" actId="20577"/>
        <pc:sldMkLst>
          <pc:docMk/>
          <pc:sldMk cId="1831622544" sldId="273"/>
        </pc:sldMkLst>
        <pc:spChg chg="mod">
          <ac:chgData name="Ian Burnes" userId="0c7a2281-7857-47e3-93b5-86f56fba32ba" providerId="ADAL" clId="{FBCB331A-84C3-43E8-8D13-049C259C44B1}" dt="2026-05-19T16:02:28.243" v="261" actId="20577"/>
          <ac:spMkLst>
            <pc:docMk/>
            <pc:sldMk cId="1831622544" sldId="273"/>
            <ac:spMk id="4" creationId="{C025471A-8E26-A5EF-5130-5FC91E5810FC}"/>
          </ac:spMkLst>
        </pc:spChg>
        <pc:picChg chg="add mod">
          <ac:chgData name="Ian Burnes" userId="0c7a2281-7857-47e3-93b5-86f56fba32ba" providerId="ADAL" clId="{FBCB331A-84C3-43E8-8D13-049C259C44B1}" dt="2026-05-19T15:52:09.708" v="167" actId="1076"/>
          <ac:picMkLst>
            <pc:docMk/>
            <pc:sldMk cId="1831622544" sldId="273"/>
            <ac:picMk id="5" creationId="{7F96B118-7FD7-5CE1-9B19-E3CD1D2C2CBE}"/>
          </ac:picMkLst>
        </pc:picChg>
      </pc:sldChg>
      <pc:sldChg chg="addSp delSp modSp new mod">
        <pc:chgData name="Ian Burnes" userId="0c7a2281-7857-47e3-93b5-86f56fba32ba" providerId="ADAL" clId="{FBCB331A-84C3-43E8-8D13-049C259C44B1}" dt="2026-05-19T16:10:16.103" v="328"/>
        <pc:sldMkLst>
          <pc:docMk/>
          <pc:sldMk cId="1571273669" sldId="274"/>
        </pc:sldMkLst>
        <pc:spChg chg="mod">
          <ac:chgData name="Ian Burnes" userId="0c7a2281-7857-47e3-93b5-86f56fba32ba" providerId="ADAL" clId="{FBCB331A-84C3-43E8-8D13-049C259C44B1}" dt="2026-05-19T15:57:45.545" v="256" actId="20577"/>
          <ac:spMkLst>
            <pc:docMk/>
            <pc:sldMk cId="1571273669" sldId="274"/>
            <ac:spMk id="2" creationId="{3E35D2A0-B4CE-3CD5-33D9-95C5033C9032}"/>
          </ac:spMkLst>
        </pc:spChg>
        <pc:spChg chg="del">
          <ac:chgData name="Ian Burnes" userId="0c7a2281-7857-47e3-93b5-86f56fba32ba" providerId="ADAL" clId="{FBCB331A-84C3-43E8-8D13-049C259C44B1}" dt="2026-05-19T14:49:28.916" v="1" actId="478"/>
          <ac:spMkLst>
            <pc:docMk/>
            <pc:sldMk cId="1571273669" sldId="274"/>
            <ac:spMk id="4" creationId="{7E6B8726-F3BD-20F9-DAFD-04B4E9790ED9}"/>
          </ac:spMkLst>
        </pc:spChg>
        <pc:spChg chg="add mod">
          <ac:chgData name="Ian Burnes" userId="0c7a2281-7857-47e3-93b5-86f56fba32ba" providerId="ADAL" clId="{FBCB331A-84C3-43E8-8D13-049C259C44B1}" dt="2026-05-19T16:10:16.103" v="328"/>
          <ac:spMkLst>
            <pc:docMk/>
            <pc:sldMk cId="1571273669" sldId="274"/>
            <ac:spMk id="8" creationId="{4D2EFD60-3252-EAA8-FA23-310C90169D58}"/>
          </ac:spMkLst>
        </pc:spChg>
        <pc:picChg chg="add mod modCrop">
          <ac:chgData name="Ian Burnes" userId="0c7a2281-7857-47e3-93b5-86f56fba32ba" providerId="ADAL" clId="{FBCB331A-84C3-43E8-8D13-049C259C44B1}" dt="2026-05-19T16:05:17.963" v="306" actId="1076"/>
          <ac:picMkLst>
            <pc:docMk/>
            <pc:sldMk cId="1571273669" sldId="274"/>
            <ac:picMk id="6" creationId="{4D076C1B-31B1-527B-FB58-91ECD5785DF4}"/>
          </ac:picMkLst>
        </pc:picChg>
      </pc:sldChg>
      <pc:sldChg chg="add del">
        <pc:chgData name="Ian Burnes" userId="0c7a2281-7857-47e3-93b5-86f56fba32ba" providerId="ADAL" clId="{FBCB331A-84C3-43E8-8D13-049C259C44B1}" dt="2026-05-19T18:34:12.264" v="412" actId="2696"/>
        <pc:sldMkLst>
          <pc:docMk/>
          <pc:sldMk cId="403698381" sldId="27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2EB13B-21D7-4E11-B432-0F967FB8983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79129D-A9AE-41DE-B0E8-2C561C77A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737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0C9B7AA-FA46-BE40-84FF-C258F46383C2}"/>
              </a:ext>
            </a:extLst>
          </p:cNvPr>
          <p:cNvGrpSpPr/>
          <p:nvPr userDrawn="1"/>
        </p:nvGrpSpPr>
        <p:grpSpPr>
          <a:xfrm>
            <a:off x="1913199" y="-43190"/>
            <a:ext cx="10309281" cy="6935916"/>
            <a:chOff x="1901768" y="-43190"/>
            <a:chExt cx="10309281" cy="6935916"/>
          </a:xfrm>
        </p:grpSpPr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1BF6F3F4-2CA5-4381-A84F-7E872BAD14A9}"/>
                </a:ext>
              </a:extLst>
            </p:cNvPr>
            <p:cNvSpPr/>
            <p:nvPr/>
          </p:nvSpPr>
          <p:spPr>
            <a:xfrm>
              <a:off x="1901768" y="-31618"/>
              <a:ext cx="10309281" cy="6912767"/>
            </a:xfrm>
            <a:custGeom>
              <a:avLst/>
              <a:gdLst>
                <a:gd name="connsiteX0" fmla="*/ 0 w 2573311"/>
                <a:gd name="connsiteY0" fmla="*/ 0 h 6866467"/>
                <a:gd name="connsiteX1" fmla="*/ 2573311 w 2573311"/>
                <a:gd name="connsiteY1" fmla="*/ 0 h 6866467"/>
                <a:gd name="connsiteX2" fmla="*/ 2573311 w 2573311"/>
                <a:gd name="connsiteY2" fmla="*/ 6866467 h 6866467"/>
                <a:gd name="connsiteX3" fmla="*/ 1202336 w 2573311"/>
                <a:gd name="connsiteY3" fmla="*/ 6866467 h 6866467"/>
                <a:gd name="connsiteX4" fmla="*/ 0 w 2573311"/>
                <a:gd name="connsiteY4" fmla="*/ 0 h 6866467"/>
                <a:gd name="connsiteX0" fmla="*/ 0 w 2573311"/>
                <a:gd name="connsiteY0" fmla="*/ 0 h 6866467"/>
                <a:gd name="connsiteX1" fmla="*/ 2573311 w 2573311"/>
                <a:gd name="connsiteY1" fmla="*/ 0 h 6866467"/>
                <a:gd name="connsiteX2" fmla="*/ 2573311 w 2573311"/>
                <a:gd name="connsiteY2" fmla="*/ 6866467 h 6866467"/>
                <a:gd name="connsiteX3" fmla="*/ 1202336 w 2573311"/>
                <a:gd name="connsiteY3" fmla="*/ 6866467 h 6866467"/>
                <a:gd name="connsiteX4" fmla="*/ 0 w 2573311"/>
                <a:gd name="connsiteY4" fmla="*/ 0 h 6866467"/>
                <a:gd name="connsiteX0" fmla="*/ 0 w 2573311"/>
                <a:gd name="connsiteY0" fmla="*/ 0 h 6866467"/>
                <a:gd name="connsiteX1" fmla="*/ 2573311 w 2573311"/>
                <a:gd name="connsiteY1" fmla="*/ 0 h 6866467"/>
                <a:gd name="connsiteX2" fmla="*/ 2573311 w 2573311"/>
                <a:gd name="connsiteY2" fmla="*/ 6866467 h 6866467"/>
                <a:gd name="connsiteX3" fmla="*/ 1392761 w 2573311"/>
                <a:gd name="connsiteY3" fmla="*/ 6866467 h 6866467"/>
                <a:gd name="connsiteX4" fmla="*/ 0 w 2573311"/>
                <a:gd name="connsiteY4" fmla="*/ 0 h 6866467"/>
                <a:gd name="connsiteX0" fmla="*/ 0 w 2889417"/>
                <a:gd name="connsiteY0" fmla="*/ 0 h 6878042"/>
                <a:gd name="connsiteX1" fmla="*/ 2889417 w 2889417"/>
                <a:gd name="connsiteY1" fmla="*/ 11575 h 6878042"/>
                <a:gd name="connsiteX2" fmla="*/ 2889417 w 2889417"/>
                <a:gd name="connsiteY2" fmla="*/ 6878042 h 6878042"/>
                <a:gd name="connsiteX3" fmla="*/ 1708867 w 2889417"/>
                <a:gd name="connsiteY3" fmla="*/ 6878042 h 6878042"/>
                <a:gd name="connsiteX4" fmla="*/ 0 w 2889417"/>
                <a:gd name="connsiteY4" fmla="*/ 0 h 6878042"/>
                <a:gd name="connsiteX0" fmla="*/ 0 w 2889417"/>
                <a:gd name="connsiteY0" fmla="*/ 0 h 6878042"/>
                <a:gd name="connsiteX1" fmla="*/ 2889417 w 2889417"/>
                <a:gd name="connsiteY1" fmla="*/ 11575 h 6878042"/>
                <a:gd name="connsiteX2" fmla="*/ 2889417 w 2889417"/>
                <a:gd name="connsiteY2" fmla="*/ 6878042 h 6878042"/>
                <a:gd name="connsiteX3" fmla="*/ 1708867 w 2889417"/>
                <a:gd name="connsiteY3" fmla="*/ 6878042 h 6878042"/>
                <a:gd name="connsiteX4" fmla="*/ 0 w 2889417"/>
                <a:gd name="connsiteY4" fmla="*/ 0 h 6878042"/>
                <a:gd name="connsiteX0" fmla="*/ 0 w 3392139"/>
                <a:gd name="connsiteY0" fmla="*/ 0 h 6889617"/>
                <a:gd name="connsiteX1" fmla="*/ 3392139 w 3392139"/>
                <a:gd name="connsiteY1" fmla="*/ 23150 h 6889617"/>
                <a:gd name="connsiteX2" fmla="*/ 3392139 w 3392139"/>
                <a:gd name="connsiteY2" fmla="*/ 6889617 h 6889617"/>
                <a:gd name="connsiteX3" fmla="*/ 2211589 w 3392139"/>
                <a:gd name="connsiteY3" fmla="*/ 6889617 h 6889617"/>
                <a:gd name="connsiteX4" fmla="*/ 0 w 3392139"/>
                <a:gd name="connsiteY4" fmla="*/ 0 h 6889617"/>
                <a:gd name="connsiteX0" fmla="*/ 0 w 3392139"/>
                <a:gd name="connsiteY0" fmla="*/ 0 h 6889617"/>
                <a:gd name="connsiteX1" fmla="*/ 3392139 w 3392139"/>
                <a:gd name="connsiteY1" fmla="*/ 23150 h 6889617"/>
                <a:gd name="connsiteX2" fmla="*/ 3392139 w 3392139"/>
                <a:gd name="connsiteY2" fmla="*/ 6889617 h 6889617"/>
                <a:gd name="connsiteX3" fmla="*/ 2211589 w 3392139"/>
                <a:gd name="connsiteY3" fmla="*/ 6889617 h 6889617"/>
                <a:gd name="connsiteX4" fmla="*/ 0 w 3392139"/>
                <a:gd name="connsiteY4" fmla="*/ 0 h 6889617"/>
                <a:gd name="connsiteX0" fmla="*/ 0 w 3392139"/>
                <a:gd name="connsiteY0" fmla="*/ 0 h 6912767"/>
                <a:gd name="connsiteX1" fmla="*/ 3392139 w 3392139"/>
                <a:gd name="connsiteY1" fmla="*/ 23150 h 6912767"/>
                <a:gd name="connsiteX2" fmla="*/ 3392139 w 3392139"/>
                <a:gd name="connsiteY2" fmla="*/ 6889617 h 6912767"/>
                <a:gd name="connsiteX3" fmla="*/ 2409631 w 3392139"/>
                <a:gd name="connsiteY3" fmla="*/ 6912767 h 6912767"/>
                <a:gd name="connsiteX4" fmla="*/ 0 w 3392139"/>
                <a:gd name="connsiteY4" fmla="*/ 0 h 6912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2139" h="6912767">
                  <a:moveTo>
                    <a:pt x="0" y="0"/>
                  </a:moveTo>
                  <a:lnTo>
                    <a:pt x="3392139" y="23150"/>
                  </a:lnTo>
                  <a:lnTo>
                    <a:pt x="3392139" y="6889617"/>
                  </a:lnTo>
                  <a:lnTo>
                    <a:pt x="2409631" y="6912767"/>
                  </a:lnTo>
                  <a:cubicBezTo>
                    <a:pt x="2404937" y="6464320"/>
                    <a:pt x="2198393" y="2115200"/>
                    <a:pt x="0" y="0"/>
                  </a:cubicBezTo>
                  <a:close/>
                </a:path>
              </a:pathLst>
            </a:custGeom>
            <a:solidFill>
              <a:schemeClr val="bg2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0" name="Rectangle 28">
              <a:extLst>
                <a:ext uri="{FF2B5EF4-FFF2-40B4-BE49-F238E27FC236}">
                  <a16:creationId xmlns:a16="http://schemas.microsoft.com/office/drawing/2014/main" id="{928A51F5-9B8D-41B5-8B6E-CE9491B76820}"/>
                </a:ext>
              </a:extLst>
            </p:cNvPr>
            <p:cNvSpPr/>
            <p:nvPr/>
          </p:nvSpPr>
          <p:spPr>
            <a:xfrm>
              <a:off x="9295732" y="-8466"/>
              <a:ext cx="2897011" cy="6901192"/>
            </a:xfrm>
            <a:custGeom>
              <a:avLst/>
              <a:gdLst>
                <a:gd name="connsiteX0" fmla="*/ 1019735 w 1290094"/>
                <a:gd name="connsiteY0" fmla="*/ 0 h 6858000"/>
                <a:gd name="connsiteX1" fmla="*/ 1290094 w 1290094"/>
                <a:gd name="connsiteY1" fmla="*/ 0 h 6858000"/>
                <a:gd name="connsiteX2" fmla="*/ 1290094 w 1290094"/>
                <a:gd name="connsiteY2" fmla="*/ 6858000 h 6858000"/>
                <a:gd name="connsiteX3" fmla="*/ 0 w 1290094"/>
                <a:gd name="connsiteY3" fmla="*/ 6858000 h 6858000"/>
                <a:gd name="connsiteX4" fmla="*/ 1019735 w 1290094"/>
                <a:gd name="connsiteY4" fmla="*/ 0 h 6858000"/>
                <a:gd name="connsiteX0" fmla="*/ 1019735 w 1290094"/>
                <a:gd name="connsiteY0" fmla="*/ 0 h 6858000"/>
                <a:gd name="connsiteX1" fmla="*/ 1290094 w 1290094"/>
                <a:gd name="connsiteY1" fmla="*/ 0 h 6858000"/>
                <a:gd name="connsiteX2" fmla="*/ 1290094 w 1290094"/>
                <a:gd name="connsiteY2" fmla="*/ 6858000 h 6858000"/>
                <a:gd name="connsiteX3" fmla="*/ 0 w 1290094"/>
                <a:gd name="connsiteY3" fmla="*/ 6858000 h 6858000"/>
                <a:gd name="connsiteX4" fmla="*/ 1019735 w 1290094"/>
                <a:gd name="connsiteY4" fmla="*/ 0 h 6858000"/>
                <a:gd name="connsiteX0" fmla="*/ 774853 w 1045212"/>
                <a:gd name="connsiteY0" fmla="*/ 0 h 6858000"/>
                <a:gd name="connsiteX1" fmla="*/ 1045212 w 1045212"/>
                <a:gd name="connsiteY1" fmla="*/ 0 h 6858000"/>
                <a:gd name="connsiteX2" fmla="*/ 1045212 w 1045212"/>
                <a:gd name="connsiteY2" fmla="*/ 6858000 h 6858000"/>
                <a:gd name="connsiteX3" fmla="*/ 0 w 1045212"/>
                <a:gd name="connsiteY3" fmla="*/ 6846440 h 6858000"/>
                <a:gd name="connsiteX4" fmla="*/ 774853 w 1045212"/>
                <a:gd name="connsiteY4" fmla="*/ 0 h 6858000"/>
                <a:gd name="connsiteX0" fmla="*/ 847888 w 1118247"/>
                <a:gd name="connsiteY0" fmla="*/ 0 h 6904242"/>
                <a:gd name="connsiteX1" fmla="*/ 1118247 w 1118247"/>
                <a:gd name="connsiteY1" fmla="*/ 0 h 6904242"/>
                <a:gd name="connsiteX2" fmla="*/ 1118247 w 1118247"/>
                <a:gd name="connsiteY2" fmla="*/ 6858000 h 6904242"/>
                <a:gd name="connsiteX3" fmla="*/ 0 w 1118247"/>
                <a:gd name="connsiteY3" fmla="*/ 6904242 h 6904242"/>
                <a:gd name="connsiteX4" fmla="*/ 847888 w 1118247"/>
                <a:gd name="connsiteY4" fmla="*/ 0 h 6904242"/>
                <a:gd name="connsiteX0" fmla="*/ 804926 w 1075285"/>
                <a:gd name="connsiteY0" fmla="*/ 0 h 6892682"/>
                <a:gd name="connsiteX1" fmla="*/ 1075285 w 1075285"/>
                <a:gd name="connsiteY1" fmla="*/ 0 h 6892682"/>
                <a:gd name="connsiteX2" fmla="*/ 1075285 w 1075285"/>
                <a:gd name="connsiteY2" fmla="*/ 6858000 h 6892682"/>
                <a:gd name="connsiteX3" fmla="*/ 0 w 1075285"/>
                <a:gd name="connsiteY3" fmla="*/ 6892682 h 6892682"/>
                <a:gd name="connsiteX4" fmla="*/ 804926 w 1075285"/>
                <a:gd name="connsiteY4" fmla="*/ 0 h 6892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5285" h="6892682">
                  <a:moveTo>
                    <a:pt x="804926" y="0"/>
                  </a:moveTo>
                  <a:lnTo>
                    <a:pt x="1075285" y="0"/>
                  </a:lnTo>
                  <a:lnTo>
                    <a:pt x="1075285" y="6858000"/>
                  </a:lnTo>
                  <a:lnTo>
                    <a:pt x="0" y="6892682"/>
                  </a:lnTo>
                  <a:cubicBezTo>
                    <a:pt x="374282" y="6005491"/>
                    <a:pt x="851670" y="3707930"/>
                    <a:pt x="804926" y="0"/>
                  </a:cubicBezTo>
                  <a:close/>
                </a:path>
              </a:pathLst>
            </a:custGeom>
            <a:solidFill>
              <a:srgbClr val="FCDE5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1" name="Rectangle 29">
              <a:extLst>
                <a:ext uri="{FF2B5EF4-FFF2-40B4-BE49-F238E27FC236}">
                  <a16:creationId xmlns:a16="http://schemas.microsoft.com/office/drawing/2014/main" id="{520BA370-B454-4BC0-9A82-DDA6C1EE4FD8}"/>
                </a:ext>
              </a:extLst>
            </p:cNvPr>
            <p:cNvSpPr/>
            <p:nvPr/>
          </p:nvSpPr>
          <p:spPr>
            <a:xfrm>
              <a:off x="7457315" y="-43190"/>
              <a:ext cx="4735427" cy="6912766"/>
            </a:xfrm>
            <a:custGeom>
              <a:avLst/>
              <a:gdLst>
                <a:gd name="connsiteX0" fmla="*/ 0 w 1249825"/>
                <a:gd name="connsiteY0" fmla="*/ 0 h 6858000"/>
                <a:gd name="connsiteX1" fmla="*/ 1249825 w 1249825"/>
                <a:gd name="connsiteY1" fmla="*/ 0 h 6858000"/>
                <a:gd name="connsiteX2" fmla="*/ 1249825 w 1249825"/>
                <a:gd name="connsiteY2" fmla="*/ 6858000 h 6858000"/>
                <a:gd name="connsiteX3" fmla="*/ 1109382 w 1249825"/>
                <a:gd name="connsiteY3" fmla="*/ 6858000 h 6858000"/>
                <a:gd name="connsiteX4" fmla="*/ 0 w 1249825"/>
                <a:gd name="connsiteY4" fmla="*/ 0 h 6858000"/>
                <a:gd name="connsiteX0" fmla="*/ 0 w 1249825"/>
                <a:gd name="connsiteY0" fmla="*/ 0 h 6858000"/>
                <a:gd name="connsiteX1" fmla="*/ 1249825 w 1249825"/>
                <a:gd name="connsiteY1" fmla="*/ 0 h 6858000"/>
                <a:gd name="connsiteX2" fmla="*/ 1249825 w 1249825"/>
                <a:gd name="connsiteY2" fmla="*/ 6858000 h 6858000"/>
                <a:gd name="connsiteX3" fmla="*/ 1109382 w 1249825"/>
                <a:gd name="connsiteY3" fmla="*/ 6858000 h 6858000"/>
                <a:gd name="connsiteX4" fmla="*/ 0 w 1249825"/>
                <a:gd name="connsiteY4" fmla="*/ 0 h 6858000"/>
                <a:gd name="connsiteX0" fmla="*/ 0 w 930748"/>
                <a:gd name="connsiteY0" fmla="*/ 0 h 6858000"/>
                <a:gd name="connsiteX1" fmla="*/ 930748 w 930748"/>
                <a:gd name="connsiteY1" fmla="*/ 0 h 6858000"/>
                <a:gd name="connsiteX2" fmla="*/ 930748 w 930748"/>
                <a:gd name="connsiteY2" fmla="*/ 6858000 h 6858000"/>
                <a:gd name="connsiteX3" fmla="*/ 790305 w 930748"/>
                <a:gd name="connsiteY3" fmla="*/ 6858000 h 6858000"/>
                <a:gd name="connsiteX4" fmla="*/ 0 w 930748"/>
                <a:gd name="connsiteY4" fmla="*/ 0 h 6858000"/>
                <a:gd name="connsiteX0" fmla="*/ 0 w 930748"/>
                <a:gd name="connsiteY0" fmla="*/ 0 h 6858000"/>
                <a:gd name="connsiteX1" fmla="*/ 930748 w 930748"/>
                <a:gd name="connsiteY1" fmla="*/ 0 h 6858000"/>
                <a:gd name="connsiteX2" fmla="*/ 930748 w 930748"/>
                <a:gd name="connsiteY2" fmla="*/ 6858000 h 6858000"/>
                <a:gd name="connsiteX3" fmla="*/ 790305 w 930748"/>
                <a:gd name="connsiteY3" fmla="*/ 6858000 h 6858000"/>
                <a:gd name="connsiteX4" fmla="*/ 0 w 930748"/>
                <a:gd name="connsiteY4" fmla="*/ 0 h 6858000"/>
                <a:gd name="connsiteX0" fmla="*/ 0 w 930748"/>
                <a:gd name="connsiteY0" fmla="*/ 0 h 6858000"/>
                <a:gd name="connsiteX1" fmla="*/ 930748 w 930748"/>
                <a:gd name="connsiteY1" fmla="*/ 0 h 6858000"/>
                <a:gd name="connsiteX2" fmla="*/ 930748 w 930748"/>
                <a:gd name="connsiteY2" fmla="*/ 6858000 h 6858000"/>
                <a:gd name="connsiteX3" fmla="*/ 790305 w 930748"/>
                <a:gd name="connsiteY3" fmla="*/ 6858000 h 6858000"/>
                <a:gd name="connsiteX4" fmla="*/ 0 w 930748"/>
                <a:gd name="connsiteY4" fmla="*/ 0 h 6858000"/>
                <a:gd name="connsiteX0" fmla="*/ 0 w 930748"/>
                <a:gd name="connsiteY0" fmla="*/ 0 h 6858000"/>
                <a:gd name="connsiteX1" fmla="*/ 930748 w 930748"/>
                <a:gd name="connsiteY1" fmla="*/ 0 h 6858000"/>
                <a:gd name="connsiteX2" fmla="*/ 930748 w 930748"/>
                <a:gd name="connsiteY2" fmla="*/ 6858000 h 6858000"/>
                <a:gd name="connsiteX3" fmla="*/ 790305 w 930748"/>
                <a:gd name="connsiteY3" fmla="*/ 6858000 h 6858000"/>
                <a:gd name="connsiteX4" fmla="*/ 0 w 930748"/>
                <a:gd name="connsiteY4" fmla="*/ 0 h 6858000"/>
                <a:gd name="connsiteX0" fmla="*/ 0 w 1548027"/>
                <a:gd name="connsiteY0" fmla="*/ 0 h 6892681"/>
                <a:gd name="connsiteX1" fmla="*/ 1548027 w 1548027"/>
                <a:gd name="connsiteY1" fmla="*/ 34681 h 6892681"/>
                <a:gd name="connsiteX2" fmla="*/ 1548027 w 1548027"/>
                <a:gd name="connsiteY2" fmla="*/ 6892681 h 6892681"/>
                <a:gd name="connsiteX3" fmla="*/ 1407584 w 1548027"/>
                <a:gd name="connsiteY3" fmla="*/ 6892681 h 6892681"/>
                <a:gd name="connsiteX4" fmla="*/ 0 w 1548027"/>
                <a:gd name="connsiteY4" fmla="*/ 0 h 6892681"/>
                <a:gd name="connsiteX0" fmla="*/ 0 w 1548027"/>
                <a:gd name="connsiteY0" fmla="*/ 0 h 6892681"/>
                <a:gd name="connsiteX1" fmla="*/ 1548027 w 1548027"/>
                <a:gd name="connsiteY1" fmla="*/ 34681 h 6892681"/>
                <a:gd name="connsiteX2" fmla="*/ 1548027 w 1548027"/>
                <a:gd name="connsiteY2" fmla="*/ 6892681 h 6892681"/>
                <a:gd name="connsiteX3" fmla="*/ 1407584 w 1548027"/>
                <a:gd name="connsiteY3" fmla="*/ 6892681 h 6892681"/>
                <a:gd name="connsiteX4" fmla="*/ 0 w 1548027"/>
                <a:gd name="connsiteY4" fmla="*/ 0 h 6892681"/>
                <a:gd name="connsiteX0" fmla="*/ 0 w 1548027"/>
                <a:gd name="connsiteY0" fmla="*/ 0 h 6904242"/>
                <a:gd name="connsiteX1" fmla="*/ 1548027 w 1548027"/>
                <a:gd name="connsiteY1" fmla="*/ 34681 h 6904242"/>
                <a:gd name="connsiteX2" fmla="*/ 1548027 w 1548027"/>
                <a:gd name="connsiteY2" fmla="*/ 6892681 h 6904242"/>
                <a:gd name="connsiteX3" fmla="*/ 1148148 w 1548027"/>
                <a:gd name="connsiteY3" fmla="*/ 6904242 h 6904242"/>
                <a:gd name="connsiteX4" fmla="*/ 0 w 1548027"/>
                <a:gd name="connsiteY4" fmla="*/ 0 h 6904242"/>
                <a:gd name="connsiteX0" fmla="*/ 0 w 1220004"/>
                <a:gd name="connsiteY0" fmla="*/ 0 h 6904242"/>
                <a:gd name="connsiteX1" fmla="*/ 1220004 w 1220004"/>
                <a:gd name="connsiteY1" fmla="*/ 34681 h 6904242"/>
                <a:gd name="connsiteX2" fmla="*/ 1220004 w 1220004"/>
                <a:gd name="connsiteY2" fmla="*/ 6892681 h 6904242"/>
                <a:gd name="connsiteX3" fmla="*/ 820125 w 1220004"/>
                <a:gd name="connsiteY3" fmla="*/ 6904242 h 6904242"/>
                <a:gd name="connsiteX4" fmla="*/ 0 w 1220004"/>
                <a:gd name="connsiteY4" fmla="*/ 0 h 6904242"/>
                <a:gd name="connsiteX0" fmla="*/ 0 w 1220004"/>
                <a:gd name="connsiteY0" fmla="*/ 0 h 6904242"/>
                <a:gd name="connsiteX1" fmla="*/ 1220004 w 1220004"/>
                <a:gd name="connsiteY1" fmla="*/ 34681 h 6904242"/>
                <a:gd name="connsiteX2" fmla="*/ 1220004 w 1220004"/>
                <a:gd name="connsiteY2" fmla="*/ 6892681 h 6904242"/>
                <a:gd name="connsiteX3" fmla="*/ 820125 w 1220004"/>
                <a:gd name="connsiteY3" fmla="*/ 6904242 h 6904242"/>
                <a:gd name="connsiteX4" fmla="*/ 0 w 1220004"/>
                <a:gd name="connsiteY4" fmla="*/ 0 h 6904242"/>
                <a:gd name="connsiteX0" fmla="*/ 0 w 1220004"/>
                <a:gd name="connsiteY0" fmla="*/ 0 h 6904242"/>
                <a:gd name="connsiteX1" fmla="*/ 1220004 w 1220004"/>
                <a:gd name="connsiteY1" fmla="*/ 34681 h 6904242"/>
                <a:gd name="connsiteX2" fmla="*/ 1220004 w 1220004"/>
                <a:gd name="connsiteY2" fmla="*/ 6892681 h 6904242"/>
                <a:gd name="connsiteX3" fmla="*/ 820125 w 1220004"/>
                <a:gd name="connsiteY3" fmla="*/ 6904242 h 6904242"/>
                <a:gd name="connsiteX4" fmla="*/ 0 w 1220004"/>
                <a:gd name="connsiteY4" fmla="*/ 0 h 6904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0004" h="6904242">
                  <a:moveTo>
                    <a:pt x="0" y="0"/>
                  </a:moveTo>
                  <a:lnTo>
                    <a:pt x="1220004" y="34681"/>
                  </a:lnTo>
                  <a:lnTo>
                    <a:pt x="1220004" y="6892681"/>
                  </a:lnTo>
                  <a:lnTo>
                    <a:pt x="820125" y="6904242"/>
                  </a:lnTo>
                  <a:cubicBezTo>
                    <a:pt x="823084" y="6699116"/>
                    <a:pt x="969181" y="3118350"/>
                    <a:pt x="0" y="0"/>
                  </a:cubicBezTo>
                  <a:close/>
                </a:path>
              </a:pathLst>
            </a:custGeom>
            <a:solidFill>
              <a:srgbClr val="25849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2" name="Isosceles Triangle 51">
              <a:extLst>
                <a:ext uri="{FF2B5EF4-FFF2-40B4-BE49-F238E27FC236}">
                  <a16:creationId xmlns:a16="http://schemas.microsoft.com/office/drawing/2014/main" id="{AEE735B4-E3AC-44BB-B795-1C99699C64E2}"/>
                </a:ext>
              </a:extLst>
            </p:cNvPr>
            <p:cNvSpPr/>
            <p:nvPr/>
          </p:nvSpPr>
          <p:spPr>
            <a:xfrm>
              <a:off x="9649855" y="3589867"/>
              <a:ext cx="2542894" cy="3302857"/>
            </a:xfrm>
            <a:custGeom>
              <a:avLst/>
              <a:gdLst>
                <a:gd name="connsiteX0" fmla="*/ 0 w 2485021"/>
                <a:gd name="connsiteY0" fmla="*/ 3268133 h 3268133"/>
                <a:gd name="connsiteX1" fmla="*/ 2485021 w 2485021"/>
                <a:gd name="connsiteY1" fmla="*/ 0 h 3268133"/>
                <a:gd name="connsiteX2" fmla="*/ 2485021 w 2485021"/>
                <a:gd name="connsiteY2" fmla="*/ 3268133 h 3268133"/>
                <a:gd name="connsiteX3" fmla="*/ 0 w 2485021"/>
                <a:gd name="connsiteY3" fmla="*/ 3268133 h 3268133"/>
                <a:gd name="connsiteX0" fmla="*/ 0 w 2485021"/>
                <a:gd name="connsiteY0" fmla="*/ 3268133 h 3268133"/>
                <a:gd name="connsiteX1" fmla="*/ 2485021 w 2485021"/>
                <a:gd name="connsiteY1" fmla="*/ 0 h 3268133"/>
                <a:gd name="connsiteX2" fmla="*/ 2485021 w 2485021"/>
                <a:gd name="connsiteY2" fmla="*/ 3268133 h 3268133"/>
                <a:gd name="connsiteX3" fmla="*/ 0 w 2485021"/>
                <a:gd name="connsiteY3" fmla="*/ 3268133 h 3268133"/>
                <a:gd name="connsiteX0" fmla="*/ 0 w 2485021"/>
                <a:gd name="connsiteY0" fmla="*/ 3268133 h 3268133"/>
                <a:gd name="connsiteX1" fmla="*/ 2485021 w 2485021"/>
                <a:gd name="connsiteY1" fmla="*/ 0 h 3268133"/>
                <a:gd name="connsiteX2" fmla="*/ 2485021 w 2485021"/>
                <a:gd name="connsiteY2" fmla="*/ 3268133 h 3268133"/>
                <a:gd name="connsiteX3" fmla="*/ 0 w 2485021"/>
                <a:gd name="connsiteY3" fmla="*/ 3268133 h 3268133"/>
                <a:gd name="connsiteX0" fmla="*/ 0 w 2542894"/>
                <a:gd name="connsiteY0" fmla="*/ 3302857 h 3302857"/>
                <a:gd name="connsiteX1" fmla="*/ 2542894 w 2542894"/>
                <a:gd name="connsiteY1" fmla="*/ 0 h 3302857"/>
                <a:gd name="connsiteX2" fmla="*/ 2542894 w 2542894"/>
                <a:gd name="connsiteY2" fmla="*/ 3268133 h 3302857"/>
                <a:gd name="connsiteX3" fmla="*/ 0 w 2542894"/>
                <a:gd name="connsiteY3" fmla="*/ 3302857 h 3302857"/>
                <a:gd name="connsiteX0" fmla="*/ 0 w 2542894"/>
                <a:gd name="connsiteY0" fmla="*/ 3302857 h 3302857"/>
                <a:gd name="connsiteX1" fmla="*/ 2542894 w 2542894"/>
                <a:gd name="connsiteY1" fmla="*/ 0 h 3302857"/>
                <a:gd name="connsiteX2" fmla="*/ 2542894 w 2542894"/>
                <a:gd name="connsiteY2" fmla="*/ 3268133 h 3302857"/>
                <a:gd name="connsiteX3" fmla="*/ 0 w 2542894"/>
                <a:gd name="connsiteY3" fmla="*/ 3302857 h 3302857"/>
                <a:gd name="connsiteX0" fmla="*/ 0 w 2542894"/>
                <a:gd name="connsiteY0" fmla="*/ 3302857 h 3302857"/>
                <a:gd name="connsiteX1" fmla="*/ 2542894 w 2542894"/>
                <a:gd name="connsiteY1" fmla="*/ 0 h 3302857"/>
                <a:gd name="connsiteX2" fmla="*/ 2542894 w 2542894"/>
                <a:gd name="connsiteY2" fmla="*/ 3268133 h 3302857"/>
                <a:gd name="connsiteX3" fmla="*/ 0 w 2542894"/>
                <a:gd name="connsiteY3" fmla="*/ 3302857 h 3302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42894" h="3302857">
                  <a:moveTo>
                    <a:pt x="0" y="3302857"/>
                  </a:moveTo>
                  <a:cubicBezTo>
                    <a:pt x="122283" y="3301498"/>
                    <a:pt x="1888174" y="2385743"/>
                    <a:pt x="2542894" y="0"/>
                  </a:cubicBezTo>
                  <a:lnTo>
                    <a:pt x="2542894" y="3268133"/>
                  </a:lnTo>
                  <a:lnTo>
                    <a:pt x="0" y="3302857"/>
                  </a:lnTo>
                  <a:close/>
                </a:path>
              </a:pathLst>
            </a:custGeom>
            <a:solidFill>
              <a:srgbClr val="25598D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07067" y="2233084"/>
            <a:ext cx="7788659" cy="164630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5400">
                <a:solidFill>
                  <a:srgbClr val="25598D"/>
                </a:solidFill>
              </a:defRPr>
            </a:lvl1pPr>
          </a:lstStyle>
          <a:p>
            <a:r>
              <a:rPr lang="en-US"/>
              <a:t>Cover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07067" y="3907958"/>
            <a:ext cx="7766936" cy="1096899"/>
          </a:xfrm>
        </p:spPr>
        <p:txBody>
          <a:bodyPr anchor="t"/>
          <a:lstStyle>
            <a:lvl1pPr marL="0" indent="0" algn="l">
              <a:buNone/>
              <a:defRPr>
                <a:solidFill>
                  <a:srgbClr val="25849E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Cover Subtitle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CC757DD-D4E0-4442-8357-BCB2104AE3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95347" y="403352"/>
            <a:ext cx="2488026" cy="1032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634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2F350-F8B6-404A-92F3-AD227C891C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 with Image and Bullets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BD4E5E2-C769-724A-A317-4C9CD7BA08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7256E-185D-42E7-825A-5B475B83DA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793AD5C-F7D4-7C42-A0C9-4238FE2D41FF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677334" y="2265935"/>
            <a:ext cx="4809066" cy="3433116"/>
          </a:xfrm>
          <a:prstGeom prst="rect">
            <a:avLst/>
          </a:prstGeom>
          <a:solidFill>
            <a:srgbClr val="D0CECE"/>
          </a:solidFill>
        </p:spPr>
        <p:txBody>
          <a:bodyPr>
            <a:noAutofit/>
          </a:bodyPr>
          <a:lstStyle>
            <a:lvl1pPr marL="0" indent="0">
              <a:buClr>
                <a:srgbClr val="25598D"/>
              </a:buClr>
              <a:buFontTx/>
              <a:buNone/>
              <a:defRPr sz="1400" b="1"/>
            </a:lvl1pPr>
          </a:lstStyle>
          <a:p>
            <a:pPr lvl="0"/>
            <a:r>
              <a:rPr lang="en-US"/>
              <a:t>Picture Placeholder: Drag image here, or click on “Picture” icon to select image.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96D1BEEC-FFD4-0A40-845E-4B7B8282A49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847774" y="2265935"/>
            <a:ext cx="4889414" cy="3433116"/>
          </a:xfrm>
        </p:spPr>
        <p:txBody>
          <a:bodyPr/>
          <a:lstStyle>
            <a:lvl1pPr marL="342900" indent="-342900">
              <a:buSzPct val="100000"/>
              <a:buFont typeface="Arial" panose="020B0604020202020204" pitchFamily="34" charset="0"/>
              <a:buChar char="•"/>
              <a:defRPr sz="2000"/>
            </a:lvl1pPr>
            <a:lvl2pPr marL="742950" indent="-285750">
              <a:buSzPct val="70000"/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SzPct val="100000"/>
              <a:buFont typeface="Arial" panose="020B0604020202020204" pitchFamily="34" charset="0"/>
              <a:buChar char="•"/>
              <a:defRPr sz="1600"/>
            </a:lvl3pPr>
            <a:lvl4pPr marL="1600200" indent="-228600">
              <a:buSzPct val="70000"/>
              <a:buFont typeface="Courier New" panose="02070309020205020404" pitchFamily="49" charset="0"/>
              <a:buChar char="o"/>
              <a:defRPr/>
            </a:lvl4pPr>
            <a:lvl5pPr marL="2057400" indent="-228600">
              <a:buSzPct val="10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Title with Bullets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29421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5">
            <a:extLst>
              <a:ext uri="{FF2B5EF4-FFF2-40B4-BE49-F238E27FC236}">
                <a16:creationId xmlns:a16="http://schemas.microsoft.com/office/drawing/2014/main" id="{18612D5E-D042-0249-98A7-5E0CB9BF02E5}"/>
              </a:ext>
            </a:extLst>
          </p:cNvPr>
          <p:cNvSpPr/>
          <p:nvPr/>
        </p:nvSpPr>
        <p:spPr>
          <a:xfrm>
            <a:off x="40640" y="3415"/>
            <a:ext cx="12160710" cy="6879024"/>
          </a:xfrm>
          <a:custGeom>
            <a:avLst/>
            <a:gdLst>
              <a:gd name="connsiteX0" fmla="*/ 0 w 2573311"/>
              <a:gd name="connsiteY0" fmla="*/ 0 h 6866467"/>
              <a:gd name="connsiteX1" fmla="*/ 2573311 w 2573311"/>
              <a:gd name="connsiteY1" fmla="*/ 0 h 6866467"/>
              <a:gd name="connsiteX2" fmla="*/ 2573311 w 2573311"/>
              <a:gd name="connsiteY2" fmla="*/ 6866467 h 6866467"/>
              <a:gd name="connsiteX3" fmla="*/ 1202336 w 2573311"/>
              <a:gd name="connsiteY3" fmla="*/ 6866467 h 6866467"/>
              <a:gd name="connsiteX4" fmla="*/ 0 w 2573311"/>
              <a:gd name="connsiteY4" fmla="*/ 0 h 6866467"/>
              <a:gd name="connsiteX0" fmla="*/ 0 w 2573311"/>
              <a:gd name="connsiteY0" fmla="*/ 0 h 6866467"/>
              <a:gd name="connsiteX1" fmla="*/ 2573311 w 2573311"/>
              <a:gd name="connsiteY1" fmla="*/ 0 h 6866467"/>
              <a:gd name="connsiteX2" fmla="*/ 2573311 w 2573311"/>
              <a:gd name="connsiteY2" fmla="*/ 6866467 h 6866467"/>
              <a:gd name="connsiteX3" fmla="*/ 1202336 w 2573311"/>
              <a:gd name="connsiteY3" fmla="*/ 6866467 h 6866467"/>
              <a:gd name="connsiteX4" fmla="*/ 0 w 2573311"/>
              <a:gd name="connsiteY4" fmla="*/ 0 h 6866467"/>
              <a:gd name="connsiteX0" fmla="*/ 0 w 2573311"/>
              <a:gd name="connsiteY0" fmla="*/ 0 h 6866467"/>
              <a:gd name="connsiteX1" fmla="*/ 2573311 w 2573311"/>
              <a:gd name="connsiteY1" fmla="*/ 0 h 6866467"/>
              <a:gd name="connsiteX2" fmla="*/ 2573311 w 2573311"/>
              <a:gd name="connsiteY2" fmla="*/ 6866467 h 6866467"/>
              <a:gd name="connsiteX3" fmla="*/ 1392761 w 2573311"/>
              <a:gd name="connsiteY3" fmla="*/ 6866467 h 6866467"/>
              <a:gd name="connsiteX4" fmla="*/ 0 w 2573311"/>
              <a:gd name="connsiteY4" fmla="*/ 0 h 6866467"/>
              <a:gd name="connsiteX0" fmla="*/ 0 w 2889417"/>
              <a:gd name="connsiteY0" fmla="*/ 0 h 6878042"/>
              <a:gd name="connsiteX1" fmla="*/ 2889417 w 2889417"/>
              <a:gd name="connsiteY1" fmla="*/ 11575 h 6878042"/>
              <a:gd name="connsiteX2" fmla="*/ 2889417 w 2889417"/>
              <a:gd name="connsiteY2" fmla="*/ 6878042 h 6878042"/>
              <a:gd name="connsiteX3" fmla="*/ 1708867 w 2889417"/>
              <a:gd name="connsiteY3" fmla="*/ 6878042 h 6878042"/>
              <a:gd name="connsiteX4" fmla="*/ 0 w 2889417"/>
              <a:gd name="connsiteY4" fmla="*/ 0 h 6878042"/>
              <a:gd name="connsiteX0" fmla="*/ 0 w 2889417"/>
              <a:gd name="connsiteY0" fmla="*/ 0 h 6878042"/>
              <a:gd name="connsiteX1" fmla="*/ 2889417 w 2889417"/>
              <a:gd name="connsiteY1" fmla="*/ 11575 h 6878042"/>
              <a:gd name="connsiteX2" fmla="*/ 2889417 w 2889417"/>
              <a:gd name="connsiteY2" fmla="*/ 6878042 h 6878042"/>
              <a:gd name="connsiteX3" fmla="*/ 1708867 w 2889417"/>
              <a:gd name="connsiteY3" fmla="*/ 6878042 h 6878042"/>
              <a:gd name="connsiteX4" fmla="*/ 0 w 2889417"/>
              <a:gd name="connsiteY4" fmla="*/ 0 h 6878042"/>
              <a:gd name="connsiteX0" fmla="*/ 0 w 3392139"/>
              <a:gd name="connsiteY0" fmla="*/ 0 h 6889617"/>
              <a:gd name="connsiteX1" fmla="*/ 3392139 w 3392139"/>
              <a:gd name="connsiteY1" fmla="*/ 23150 h 6889617"/>
              <a:gd name="connsiteX2" fmla="*/ 3392139 w 3392139"/>
              <a:gd name="connsiteY2" fmla="*/ 6889617 h 6889617"/>
              <a:gd name="connsiteX3" fmla="*/ 2211589 w 3392139"/>
              <a:gd name="connsiteY3" fmla="*/ 6889617 h 6889617"/>
              <a:gd name="connsiteX4" fmla="*/ 0 w 3392139"/>
              <a:gd name="connsiteY4" fmla="*/ 0 h 6889617"/>
              <a:gd name="connsiteX0" fmla="*/ 0 w 3392139"/>
              <a:gd name="connsiteY0" fmla="*/ 0 h 6889617"/>
              <a:gd name="connsiteX1" fmla="*/ 3392139 w 3392139"/>
              <a:gd name="connsiteY1" fmla="*/ 23150 h 6889617"/>
              <a:gd name="connsiteX2" fmla="*/ 3392139 w 3392139"/>
              <a:gd name="connsiteY2" fmla="*/ 6889617 h 6889617"/>
              <a:gd name="connsiteX3" fmla="*/ 2211589 w 3392139"/>
              <a:gd name="connsiteY3" fmla="*/ 6889617 h 6889617"/>
              <a:gd name="connsiteX4" fmla="*/ 0 w 3392139"/>
              <a:gd name="connsiteY4" fmla="*/ 0 h 6889617"/>
              <a:gd name="connsiteX0" fmla="*/ 0 w 3392139"/>
              <a:gd name="connsiteY0" fmla="*/ 0 h 6912767"/>
              <a:gd name="connsiteX1" fmla="*/ 3392139 w 3392139"/>
              <a:gd name="connsiteY1" fmla="*/ 23150 h 6912767"/>
              <a:gd name="connsiteX2" fmla="*/ 3392139 w 3392139"/>
              <a:gd name="connsiteY2" fmla="*/ 6889617 h 6912767"/>
              <a:gd name="connsiteX3" fmla="*/ 2409631 w 3392139"/>
              <a:gd name="connsiteY3" fmla="*/ 6912767 h 6912767"/>
              <a:gd name="connsiteX4" fmla="*/ 0 w 3392139"/>
              <a:gd name="connsiteY4" fmla="*/ 0 h 6912767"/>
              <a:gd name="connsiteX0" fmla="*/ 0 w 3392139"/>
              <a:gd name="connsiteY0" fmla="*/ 0 h 6912767"/>
              <a:gd name="connsiteX1" fmla="*/ 3392139 w 3392139"/>
              <a:gd name="connsiteY1" fmla="*/ 23150 h 6912767"/>
              <a:gd name="connsiteX2" fmla="*/ 3392139 w 3392139"/>
              <a:gd name="connsiteY2" fmla="*/ 6889617 h 6912767"/>
              <a:gd name="connsiteX3" fmla="*/ 1684191 w 3392139"/>
              <a:gd name="connsiteY3" fmla="*/ 6912767 h 6912767"/>
              <a:gd name="connsiteX4" fmla="*/ 0 w 3392139"/>
              <a:gd name="connsiteY4" fmla="*/ 0 h 6912767"/>
              <a:gd name="connsiteX0" fmla="*/ 0 w 3392139"/>
              <a:gd name="connsiteY0" fmla="*/ 0 h 6912767"/>
              <a:gd name="connsiteX1" fmla="*/ 3392139 w 3392139"/>
              <a:gd name="connsiteY1" fmla="*/ 23150 h 6912767"/>
              <a:gd name="connsiteX2" fmla="*/ 3392139 w 3392139"/>
              <a:gd name="connsiteY2" fmla="*/ 6889617 h 6912767"/>
              <a:gd name="connsiteX3" fmla="*/ 1684191 w 3392139"/>
              <a:gd name="connsiteY3" fmla="*/ 6912767 h 6912767"/>
              <a:gd name="connsiteX4" fmla="*/ 0 w 3392139"/>
              <a:gd name="connsiteY4" fmla="*/ 0 h 6912767"/>
              <a:gd name="connsiteX0" fmla="*/ 0 w 3392139"/>
              <a:gd name="connsiteY0" fmla="*/ 0 h 6912767"/>
              <a:gd name="connsiteX1" fmla="*/ 3392139 w 3392139"/>
              <a:gd name="connsiteY1" fmla="*/ 23150 h 6912767"/>
              <a:gd name="connsiteX2" fmla="*/ 3392139 w 3392139"/>
              <a:gd name="connsiteY2" fmla="*/ 6889617 h 6912767"/>
              <a:gd name="connsiteX3" fmla="*/ 1267955 w 3392139"/>
              <a:gd name="connsiteY3" fmla="*/ 6912767 h 6912767"/>
              <a:gd name="connsiteX4" fmla="*/ 0 w 3392139"/>
              <a:gd name="connsiteY4" fmla="*/ 0 h 6912767"/>
              <a:gd name="connsiteX0" fmla="*/ 0 w 3392139"/>
              <a:gd name="connsiteY0" fmla="*/ 0 h 6912767"/>
              <a:gd name="connsiteX1" fmla="*/ 3392139 w 3392139"/>
              <a:gd name="connsiteY1" fmla="*/ 23150 h 6912767"/>
              <a:gd name="connsiteX2" fmla="*/ 3392139 w 3392139"/>
              <a:gd name="connsiteY2" fmla="*/ 6889617 h 6912767"/>
              <a:gd name="connsiteX3" fmla="*/ 891320 w 3392139"/>
              <a:gd name="connsiteY3" fmla="*/ 6912767 h 6912767"/>
              <a:gd name="connsiteX4" fmla="*/ 0 w 3392139"/>
              <a:gd name="connsiteY4" fmla="*/ 0 h 6912767"/>
              <a:gd name="connsiteX0" fmla="*/ 0 w 3392139"/>
              <a:gd name="connsiteY0" fmla="*/ 8951 h 6921718"/>
              <a:gd name="connsiteX1" fmla="*/ 3384764 w 3392139"/>
              <a:gd name="connsiteY1" fmla="*/ 0 h 6921718"/>
              <a:gd name="connsiteX2" fmla="*/ 3392139 w 3392139"/>
              <a:gd name="connsiteY2" fmla="*/ 6898568 h 6921718"/>
              <a:gd name="connsiteX3" fmla="*/ 891320 w 3392139"/>
              <a:gd name="connsiteY3" fmla="*/ 6921718 h 6921718"/>
              <a:gd name="connsiteX4" fmla="*/ 0 w 3392139"/>
              <a:gd name="connsiteY4" fmla="*/ 8951 h 6921718"/>
              <a:gd name="connsiteX0" fmla="*/ 0 w 3385473"/>
              <a:gd name="connsiteY0" fmla="*/ 8951 h 6921718"/>
              <a:gd name="connsiteX1" fmla="*/ 3384764 w 3385473"/>
              <a:gd name="connsiteY1" fmla="*/ 0 h 6921718"/>
              <a:gd name="connsiteX2" fmla="*/ 3384764 w 3385473"/>
              <a:gd name="connsiteY2" fmla="*/ 6898568 h 6921718"/>
              <a:gd name="connsiteX3" fmla="*/ 891320 w 3385473"/>
              <a:gd name="connsiteY3" fmla="*/ 6921718 h 6921718"/>
              <a:gd name="connsiteX4" fmla="*/ 0 w 3385473"/>
              <a:gd name="connsiteY4" fmla="*/ 8951 h 6921718"/>
              <a:gd name="connsiteX0" fmla="*/ 0 w 3384864"/>
              <a:gd name="connsiteY0" fmla="*/ 8951 h 6921718"/>
              <a:gd name="connsiteX1" fmla="*/ 3384764 w 3384864"/>
              <a:gd name="connsiteY1" fmla="*/ 0 h 6921718"/>
              <a:gd name="connsiteX2" fmla="*/ 3346413 w 3384864"/>
              <a:gd name="connsiteY2" fmla="*/ 6882517 h 6921718"/>
              <a:gd name="connsiteX3" fmla="*/ 891320 w 3384864"/>
              <a:gd name="connsiteY3" fmla="*/ 6921718 h 6921718"/>
              <a:gd name="connsiteX4" fmla="*/ 0 w 3384864"/>
              <a:gd name="connsiteY4" fmla="*/ 8951 h 6921718"/>
              <a:gd name="connsiteX0" fmla="*/ 0 w 3385337"/>
              <a:gd name="connsiteY0" fmla="*/ 8951 h 6921718"/>
              <a:gd name="connsiteX1" fmla="*/ 3384764 w 3385337"/>
              <a:gd name="connsiteY1" fmla="*/ 0 h 6921718"/>
              <a:gd name="connsiteX2" fmla="*/ 3383289 w 3385337"/>
              <a:gd name="connsiteY2" fmla="*/ 6909269 h 6921718"/>
              <a:gd name="connsiteX3" fmla="*/ 891320 w 3385337"/>
              <a:gd name="connsiteY3" fmla="*/ 6921718 h 6921718"/>
              <a:gd name="connsiteX4" fmla="*/ 0 w 3385337"/>
              <a:gd name="connsiteY4" fmla="*/ 8951 h 6921718"/>
              <a:gd name="connsiteX0" fmla="*/ 0 w 3275398"/>
              <a:gd name="connsiteY0" fmla="*/ 0 h 7270640"/>
              <a:gd name="connsiteX1" fmla="*/ 3274825 w 3275398"/>
              <a:gd name="connsiteY1" fmla="*/ 348922 h 7270640"/>
              <a:gd name="connsiteX2" fmla="*/ 3273350 w 3275398"/>
              <a:gd name="connsiteY2" fmla="*/ 7258191 h 7270640"/>
              <a:gd name="connsiteX3" fmla="*/ 781381 w 3275398"/>
              <a:gd name="connsiteY3" fmla="*/ 7270640 h 7270640"/>
              <a:gd name="connsiteX4" fmla="*/ 0 w 3275398"/>
              <a:gd name="connsiteY4" fmla="*/ 0 h 7270640"/>
              <a:gd name="connsiteX0" fmla="*/ 0 w 3374061"/>
              <a:gd name="connsiteY0" fmla="*/ 0 h 6922992"/>
              <a:gd name="connsiteX1" fmla="*/ 3373488 w 3374061"/>
              <a:gd name="connsiteY1" fmla="*/ 1274 h 6922992"/>
              <a:gd name="connsiteX2" fmla="*/ 3372013 w 3374061"/>
              <a:gd name="connsiteY2" fmla="*/ 6910543 h 6922992"/>
              <a:gd name="connsiteX3" fmla="*/ 880044 w 3374061"/>
              <a:gd name="connsiteY3" fmla="*/ 6922992 h 6922992"/>
              <a:gd name="connsiteX4" fmla="*/ 0 w 3374061"/>
              <a:gd name="connsiteY4" fmla="*/ 0 h 6922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74061" h="6922992">
                <a:moveTo>
                  <a:pt x="0" y="0"/>
                </a:moveTo>
                <a:lnTo>
                  <a:pt x="3373488" y="1274"/>
                </a:lnTo>
                <a:cubicBezTo>
                  <a:pt x="3375946" y="2300797"/>
                  <a:pt x="3369555" y="4611020"/>
                  <a:pt x="3372013" y="6910543"/>
                </a:cubicBezTo>
                <a:lnTo>
                  <a:pt x="880044" y="6922992"/>
                </a:lnTo>
                <a:cubicBezTo>
                  <a:pt x="875350" y="6474545"/>
                  <a:pt x="1171678" y="1209333"/>
                  <a:pt x="0" y="0"/>
                </a:cubicBezTo>
                <a:close/>
              </a:path>
            </a:pathLst>
          </a:custGeom>
          <a:solidFill>
            <a:schemeClr val="bg2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28">
            <a:extLst>
              <a:ext uri="{FF2B5EF4-FFF2-40B4-BE49-F238E27FC236}">
                <a16:creationId xmlns:a16="http://schemas.microsoft.com/office/drawing/2014/main" id="{9B7EB0EC-47E4-1040-8AF7-B21A0A2E28FE}"/>
              </a:ext>
            </a:extLst>
          </p:cNvPr>
          <p:cNvSpPr/>
          <p:nvPr/>
        </p:nvSpPr>
        <p:spPr>
          <a:xfrm>
            <a:off x="5708251" y="-3205"/>
            <a:ext cx="6493255" cy="6885644"/>
          </a:xfrm>
          <a:custGeom>
            <a:avLst/>
            <a:gdLst>
              <a:gd name="connsiteX0" fmla="*/ 1019735 w 1290094"/>
              <a:gd name="connsiteY0" fmla="*/ 0 h 6858000"/>
              <a:gd name="connsiteX1" fmla="*/ 1290094 w 1290094"/>
              <a:gd name="connsiteY1" fmla="*/ 0 h 6858000"/>
              <a:gd name="connsiteX2" fmla="*/ 1290094 w 1290094"/>
              <a:gd name="connsiteY2" fmla="*/ 6858000 h 6858000"/>
              <a:gd name="connsiteX3" fmla="*/ 0 w 1290094"/>
              <a:gd name="connsiteY3" fmla="*/ 6858000 h 6858000"/>
              <a:gd name="connsiteX4" fmla="*/ 1019735 w 1290094"/>
              <a:gd name="connsiteY4" fmla="*/ 0 h 6858000"/>
              <a:gd name="connsiteX0" fmla="*/ 1019735 w 1290094"/>
              <a:gd name="connsiteY0" fmla="*/ 0 h 6858000"/>
              <a:gd name="connsiteX1" fmla="*/ 1290094 w 1290094"/>
              <a:gd name="connsiteY1" fmla="*/ 0 h 6858000"/>
              <a:gd name="connsiteX2" fmla="*/ 1290094 w 1290094"/>
              <a:gd name="connsiteY2" fmla="*/ 6858000 h 6858000"/>
              <a:gd name="connsiteX3" fmla="*/ 0 w 1290094"/>
              <a:gd name="connsiteY3" fmla="*/ 6858000 h 6858000"/>
              <a:gd name="connsiteX4" fmla="*/ 1019735 w 1290094"/>
              <a:gd name="connsiteY4" fmla="*/ 0 h 6858000"/>
              <a:gd name="connsiteX0" fmla="*/ 774853 w 1045212"/>
              <a:gd name="connsiteY0" fmla="*/ 0 h 6858000"/>
              <a:gd name="connsiteX1" fmla="*/ 1045212 w 1045212"/>
              <a:gd name="connsiteY1" fmla="*/ 0 h 6858000"/>
              <a:gd name="connsiteX2" fmla="*/ 1045212 w 1045212"/>
              <a:gd name="connsiteY2" fmla="*/ 6858000 h 6858000"/>
              <a:gd name="connsiteX3" fmla="*/ 0 w 1045212"/>
              <a:gd name="connsiteY3" fmla="*/ 6846440 h 6858000"/>
              <a:gd name="connsiteX4" fmla="*/ 774853 w 1045212"/>
              <a:gd name="connsiteY4" fmla="*/ 0 h 6858000"/>
              <a:gd name="connsiteX0" fmla="*/ 847888 w 1118247"/>
              <a:gd name="connsiteY0" fmla="*/ 0 h 6904242"/>
              <a:gd name="connsiteX1" fmla="*/ 1118247 w 1118247"/>
              <a:gd name="connsiteY1" fmla="*/ 0 h 6904242"/>
              <a:gd name="connsiteX2" fmla="*/ 1118247 w 1118247"/>
              <a:gd name="connsiteY2" fmla="*/ 6858000 h 6904242"/>
              <a:gd name="connsiteX3" fmla="*/ 0 w 1118247"/>
              <a:gd name="connsiteY3" fmla="*/ 6904242 h 6904242"/>
              <a:gd name="connsiteX4" fmla="*/ 847888 w 1118247"/>
              <a:gd name="connsiteY4" fmla="*/ 0 h 6904242"/>
              <a:gd name="connsiteX0" fmla="*/ 804926 w 1075285"/>
              <a:gd name="connsiteY0" fmla="*/ 0 h 6892682"/>
              <a:gd name="connsiteX1" fmla="*/ 1075285 w 1075285"/>
              <a:gd name="connsiteY1" fmla="*/ 0 h 6892682"/>
              <a:gd name="connsiteX2" fmla="*/ 1075285 w 1075285"/>
              <a:gd name="connsiteY2" fmla="*/ 6858000 h 6892682"/>
              <a:gd name="connsiteX3" fmla="*/ 0 w 1075285"/>
              <a:gd name="connsiteY3" fmla="*/ 6892682 h 6892682"/>
              <a:gd name="connsiteX4" fmla="*/ 804926 w 1075285"/>
              <a:gd name="connsiteY4" fmla="*/ 0 h 6892682"/>
              <a:gd name="connsiteX0" fmla="*/ 1283165 w 1553524"/>
              <a:gd name="connsiteY0" fmla="*/ 0 h 6892682"/>
              <a:gd name="connsiteX1" fmla="*/ 1553524 w 1553524"/>
              <a:gd name="connsiteY1" fmla="*/ 0 h 6892682"/>
              <a:gd name="connsiteX2" fmla="*/ 1553524 w 1553524"/>
              <a:gd name="connsiteY2" fmla="*/ 6858000 h 6892682"/>
              <a:gd name="connsiteX3" fmla="*/ 0 w 1553524"/>
              <a:gd name="connsiteY3" fmla="*/ 6892682 h 6892682"/>
              <a:gd name="connsiteX4" fmla="*/ 1283165 w 1553524"/>
              <a:gd name="connsiteY4" fmla="*/ 0 h 6892682"/>
              <a:gd name="connsiteX0" fmla="*/ 1283165 w 1553524"/>
              <a:gd name="connsiteY0" fmla="*/ 0 h 6892682"/>
              <a:gd name="connsiteX1" fmla="*/ 1553524 w 1553524"/>
              <a:gd name="connsiteY1" fmla="*/ 0 h 6892682"/>
              <a:gd name="connsiteX2" fmla="*/ 1553524 w 1553524"/>
              <a:gd name="connsiteY2" fmla="*/ 6858000 h 6892682"/>
              <a:gd name="connsiteX3" fmla="*/ 0 w 1553524"/>
              <a:gd name="connsiteY3" fmla="*/ 6892682 h 6892682"/>
              <a:gd name="connsiteX4" fmla="*/ 1283165 w 1553524"/>
              <a:gd name="connsiteY4" fmla="*/ 0 h 6892682"/>
              <a:gd name="connsiteX0" fmla="*/ 1288424 w 1553524"/>
              <a:gd name="connsiteY0" fmla="*/ 0 h 6930584"/>
              <a:gd name="connsiteX1" fmla="*/ 1553524 w 1553524"/>
              <a:gd name="connsiteY1" fmla="*/ 37902 h 6930584"/>
              <a:gd name="connsiteX2" fmla="*/ 1553524 w 1553524"/>
              <a:gd name="connsiteY2" fmla="*/ 6895902 h 6930584"/>
              <a:gd name="connsiteX3" fmla="*/ 0 w 1553524"/>
              <a:gd name="connsiteY3" fmla="*/ 6930584 h 6930584"/>
              <a:gd name="connsiteX4" fmla="*/ 1288424 w 1553524"/>
              <a:gd name="connsiteY4" fmla="*/ 0 h 6930584"/>
              <a:gd name="connsiteX0" fmla="*/ 1288424 w 1553524"/>
              <a:gd name="connsiteY0" fmla="*/ 0 h 6930584"/>
              <a:gd name="connsiteX1" fmla="*/ 1550894 w 1553524"/>
              <a:gd name="connsiteY1" fmla="*/ 1 h 6930584"/>
              <a:gd name="connsiteX2" fmla="*/ 1553524 w 1553524"/>
              <a:gd name="connsiteY2" fmla="*/ 6895902 h 6930584"/>
              <a:gd name="connsiteX3" fmla="*/ 0 w 1553524"/>
              <a:gd name="connsiteY3" fmla="*/ 6930584 h 6930584"/>
              <a:gd name="connsiteX4" fmla="*/ 1288424 w 1553524"/>
              <a:gd name="connsiteY4" fmla="*/ 0 h 6930584"/>
              <a:gd name="connsiteX0" fmla="*/ 1546114 w 1811214"/>
              <a:gd name="connsiteY0" fmla="*/ 0 h 6921108"/>
              <a:gd name="connsiteX1" fmla="*/ 1808584 w 1811214"/>
              <a:gd name="connsiteY1" fmla="*/ 1 h 6921108"/>
              <a:gd name="connsiteX2" fmla="*/ 1811214 w 1811214"/>
              <a:gd name="connsiteY2" fmla="*/ 6895902 h 6921108"/>
              <a:gd name="connsiteX3" fmla="*/ 0 w 1811214"/>
              <a:gd name="connsiteY3" fmla="*/ 6921108 h 6921108"/>
              <a:gd name="connsiteX4" fmla="*/ 1546114 w 1811214"/>
              <a:gd name="connsiteY4" fmla="*/ 0 h 6921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11214" h="6921108">
                <a:moveTo>
                  <a:pt x="1546114" y="0"/>
                </a:moveTo>
                <a:lnTo>
                  <a:pt x="1808584" y="1"/>
                </a:lnTo>
                <a:cubicBezTo>
                  <a:pt x="1809461" y="2298635"/>
                  <a:pt x="1810337" y="4597268"/>
                  <a:pt x="1811214" y="6895902"/>
                </a:cubicBezTo>
                <a:lnTo>
                  <a:pt x="0" y="6921108"/>
                </a:lnTo>
                <a:cubicBezTo>
                  <a:pt x="374282" y="6033917"/>
                  <a:pt x="1122590" y="4799373"/>
                  <a:pt x="1546114" y="0"/>
                </a:cubicBezTo>
                <a:close/>
              </a:path>
            </a:pathLst>
          </a:custGeom>
          <a:solidFill>
            <a:srgbClr val="FCD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29">
            <a:extLst>
              <a:ext uri="{FF2B5EF4-FFF2-40B4-BE49-F238E27FC236}">
                <a16:creationId xmlns:a16="http://schemas.microsoft.com/office/drawing/2014/main" id="{39952A17-C305-0A4E-BFE6-160FB1D2F530}"/>
              </a:ext>
            </a:extLst>
          </p:cNvPr>
          <p:cNvSpPr/>
          <p:nvPr/>
        </p:nvSpPr>
        <p:spPr>
          <a:xfrm>
            <a:off x="3486284" y="-10893"/>
            <a:ext cx="8715222" cy="6879756"/>
          </a:xfrm>
          <a:custGeom>
            <a:avLst/>
            <a:gdLst>
              <a:gd name="connsiteX0" fmla="*/ 0 w 1249825"/>
              <a:gd name="connsiteY0" fmla="*/ 0 h 6858000"/>
              <a:gd name="connsiteX1" fmla="*/ 1249825 w 1249825"/>
              <a:gd name="connsiteY1" fmla="*/ 0 h 6858000"/>
              <a:gd name="connsiteX2" fmla="*/ 1249825 w 1249825"/>
              <a:gd name="connsiteY2" fmla="*/ 6858000 h 6858000"/>
              <a:gd name="connsiteX3" fmla="*/ 1109382 w 1249825"/>
              <a:gd name="connsiteY3" fmla="*/ 6858000 h 6858000"/>
              <a:gd name="connsiteX4" fmla="*/ 0 w 1249825"/>
              <a:gd name="connsiteY4" fmla="*/ 0 h 6858000"/>
              <a:gd name="connsiteX0" fmla="*/ 0 w 1249825"/>
              <a:gd name="connsiteY0" fmla="*/ 0 h 6858000"/>
              <a:gd name="connsiteX1" fmla="*/ 1249825 w 1249825"/>
              <a:gd name="connsiteY1" fmla="*/ 0 h 6858000"/>
              <a:gd name="connsiteX2" fmla="*/ 1249825 w 1249825"/>
              <a:gd name="connsiteY2" fmla="*/ 6858000 h 6858000"/>
              <a:gd name="connsiteX3" fmla="*/ 1109382 w 1249825"/>
              <a:gd name="connsiteY3" fmla="*/ 6858000 h 6858000"/>
              <a:gd name="connsiteX4" fmla="*/ 0 w 1249825"/>
              <a:gd name="connsiteY4" fmla="*/ 0 h 6858000"/>
              <a:gd name="connsiteX0" fmla="*/ 0 w 930748"/>
              <a:gd name="connsiteY0" fmla="*/ 0 h 6858000"/>
              <a:gd name="connsiteX1" fmla="*/ 930748 w 930748"/>
              <a:gd name="connsiteY1" fmla="*/ 0 h 6858000"/>
              <a:gd name="connsiteX2" fmla="*/ 930748 w 930748"/>
              <a:gd name="connsiteY2" fmla="*/ 6858000 h 6858000"/>
              <a:gd name="connsiteX3" fmla="*/ 790305 w 930748"/>
              <a:gd name="connsiteY3" fmla="*/ 6858000 h 6858000"/>
              <a:gd name="connsiteX4" fmla="*/ 0 w 930748"/>
              <a:gd name="connsiteY4" fmla="*/ 0 h 6858000"/>
              <a:gd name="connsiteX0" fmla="*/ 0 w 930748"/>
              <a:gd name="connsiteY0" fmla="*/ 0 h 6858000"/>
              <a:gd name="connsiteX1" fmla="*/ 930748 w 930748"/>
              <a:gd name="connsiteY1" fmla="*/ 0 h 6858000"/>
              <a:gd name="connsiteX2" fmla="*/ 930748 w 930748"/>
              <a:gd name="connsiteY2" fmla="*/ 6858000 h 6858000"/>
              <a:gd name="connsiteX3" fmla="*/ 790305 w 930748"/>
              <a:gd name="connsiteY3" fmla="*/ 6858000 h 6858000"/>
              <a:gd name="connsiteX4" fmla="*/ 0 w 930748"/>
              <a:gd name="connsiteY4" fmla="*/ 0 h 6858000"/>
              <a:gd name="connsiteX0" fmla="*/ 0 w 930748"/>
              <a:gd name="connsiteY0" fmla="*/ 0 h 6858000"/>
              <a:gd name="connsiteX1" fmla="*/ 930748 w 930748"/>
              <a:gd name="connsiteY1" fmla="*/ 0 h 6858000"/>
              <a:gd name="connsiteX2" fmla="*/ 930748 w 930748"/>
              <a:gd name="connsiteY2" fmla="*/ 6858000 h 6858000"/>
              <a:gd name="connsiteX3" fmla="*/ 790305 w 930748"/>
              <a:gd name="connsiteY3" fmla="*/ 6858000 h 6858000"/>
              <a:gd name="connsiteX4" fmla="*/ 0 w 930748"/>
              <a:gd name="connsiteY4" fmla="*/ 0 h 6858000"/>
              <a:gd name="connsiteX0" fmla="*/ 0 w 930748"/>
              <a:gd name="connsiteY0" fmla="*/ 0 h 6858000"/>
              <a:gd name="connsiteX1" fmla="*/ 930748 w 930748"/>
              <a:gd name="connsiteY1" fmla="*/ 0 h 6858000"/>
              <a:gd name="connsiteX2" fmla="*/ 930748 w 930748"/>
              <a:gd name="connsiteY2" fmla="*/ 6858000 h 6858000"/>
              <a:gd name="connsiteX3" fmla="*/ 790305 w 930748"/>
              <a:gd name="connsiteY3" fmla="*/ 6858000 h 6858000"/>
              <a:gd name="connsiteX4" fmla="*/ 0 w 930748"/>
              <a:gd name="connsiteY4" fmla="*/ 0 h 6858000"/>
              <a:gd name="connsiteX0" fmla="*/ 0 w 1548027"/>
              <a:gd name="connsiteY0" fmla="*/ 0 h 6892681"/>
              <a:gd name="connsiteX1" fmla="*/ 1548027 w 1548027"/>
              <a:gd name="connsiteY1" fmla="*/ 34681 h 6892681"/>
              <a:gd name="connsiteX2" fmla="*/ 1548027 w 1548027"/>
              <a:gd name="connsiteY2" fmla="*/ 6892681 h 6892681"/>
              <a:gd name="connsiteX3" fmla="*/ 1407584 w 1548027"/>
              <a:gd name="connsiteY3" fmla="*/ 6892681 h 6892681"/>
              <a:gd name="connsiteX4" fmla="*/ 0 w 1548027"/>
              <a:gd name="connsiteY4" fmla="*/ 0 h 6892681"/>
              <a:gd name="connsiteX0" fmla="*/ 0 w 1548027"/>
              <a:gd name="connsiteY0" fmla="*/ 0 h 6892681"/>
              <a:gd name="connsiteX1" fmla="*/ 1548027 w 1548027"/>
              <a:gd name="connsiteY1" fmla="*/ 34681 h 6892681"/>
              <a:gd name="connsiteX2" fmla="*/ 1548027 w 1548027"/>
              <a:gd name="connsiteY2" fmla="*/ 6892681 h 6892681"/>
              <a:gd name="connsiteX3" fmla="*/ 1407584 w 1548027"/>
              <a:gd name="connsiteY3" fmla="*/ 6892681 h 6892681"/>
              <a:gd name="connsiteX4" fmla="*/ 0 w 1548027"/>
              <a:gd name="connsiteY4" fmla="*/ 0 h 6892681"/>
              <a:gd name="connsiteX0" fmla="*/ 0 w 1548027"/>
              <a:gd name="connsiteY0" fmla="*/ 0 h 6904242"/>
              <a:gd name="connsiteX1" fmla="*/ 1548027 w 1548027"/>
              <a:gd name="connsiteY1" fmla="*/ 34681 h 6904242"/>
              <a:gd name="connsiteX2" fmla="*/ 1548027 w 1548027"/>
              <a:gd name="connsiteY2" fmla="*/ 6892681 h 6904242"/>
              <a:gd name="connsiteX3" fmla="*/ 1148148 w 1548027"/>
              <a:gd name="connsiteY3" fmla="*/ 6904242 h 6904242"/>
              <a:gd name="connsiteX4" fmla="*/ 0 w 1548027"/>
              <a:gd name="connsiteY4" fmla="*/ 0 h 6904242"/>
              <a:gd name="connsiteX0" fmla="*/ 0 w 1220004"/>
              <a:gd name="connsiteY0" fmla="*/ 0 h 6904242"/>
              <a:gd name="connsiteX1" fmla="*/ 1220004 w 1220004"/>
              <a:gd name="connsiteY1" fmla="*/ 34681 h 6904242"/>
              <a:gd name="connsiteX2" fmla="*/ 1220004 w 1220004"/>
              <a:gd name="connsiteY2" fmla="*/ 6892681 h 6904242"/>
              <a:gd name="connsiteX3" fmla="*/ 820125 w 1220004"/>
              <a:gd name="connsiteY3" fmla="*/ 6904242 h 6904242"/>
              <a:gd name="connsiteX4" fmla="*/ 0 w 1220004"/>
              <a:gd name="connsiteY4" fmla="*/ 0 h 6904242"/>
              <a:gd name="connsiteX0" fmla="*/ 0 w 1220004"/>
              <a:gd name="connsiteY0" fmla="*/ 0 h 6904242"/>
              <a:gd name="connsiteX1" fmla="*/ 1220004 w 1220004"/>
              <a:gd name="connsiteY1" fmla="*/ 34681 h 6904242"/>
              <a:gd name="connsiteX2" fmla="*/ 1220004 w 1220004"/>
              <a:gd name="connsiteY2" fmla="*/ 6892681 h 6904242"/>
              <a:gd name="connsiteX3" fmla="*/ 820125 w 1220004"/>
              <a:gd name="connsiteY3" fmla="*/ 6904242 h 6904242"/>
              <a:gd name="connsiteX4" fmla="*/ 0 w 1220004"/>
              <a:gd name="connsiteY4" fmla="*/ 0 h 6904242"/>
              <a:gd name="connsiteX0" fmla="*/ 0 w 1220004"/>
              <a:gd name="connsiteY0" fmla="*/ 0 h 6904242"/>
              <a:gd name="connsiteX1" fmla="*/ 1220004 w 1220004"/>
              <a:gd name="connsiteY1" fmla="*/ 34681 h 6904242"/>
              <a:gd name="connsiteX2" fmla="*/ 1220004 w 1220004"/>
              <a:gd name="connsiteY2" fmla="*/ 6892681 h 6904242"/>
              <a:gd name="connsiteX3" fmla="*/ 820125 w 1220004"/>
              <a:gd name="connsiteY3" fmla="*/ 6904242 h 6904242"/>
              <a:gd name="connsiteX4" fmla="*/ 0 w 1220004"/>
              <a:gd name="connsiteY4" fmla="*/ 0 h 6904242"/>
              <a:gd name="connsiteX0" fmla="*/ 0 w 1220004"/>
              <a:gd name="connsiteY0" fmla="*/ 10708 h 6914950"/>
              <a:gd name="connsiteX1" fmla="*/ 1220004 w 1220004"/>
              <a:gd name="connsiteY1" fmla="*/ 0 h 6914950"/>
              <a:gd name="connsiteX2" fmla="*/ 1220004 w 1220004"/>
              <a:gd name="connsiteY2" fmla="*/ 6903389 h 6914950"/>
              <a:gd name="connsiteX3" fmla="*/ 820125 w 1220004"/>
              <a:gd name="connsiteY3" fmla="*/ 6914950 h 6914950"/>
              <a:gd name="connsiteX4" fmla="*/ 0 w 1220004"/>
              <a:gd name="connsiteY4" fmla="*/ 10708 h 6914950"/>
              <a:gd name="connsiteX0" fmla="*/ 0 w 1685419"/>
              <a:gd name="connsiteY0" fmla="*/ 20183 h 6914950"/>
              <a:gd name="connsiteX1" fmla="*/ 1685419 w 1685419"/>
              <a:gd name="connsiteY1" fmla="*/ 0 h 6914950"/>
              <a:gd name="connsiteX2" fmla="*/ 1685419 w 1685419"/>
              <a:gd name="connsiteY2" fmla="*/ 6903389 h 6914950"/>
              <a:gd name="connsiteX3" fmla="*/ 1285540 w 1685419"/>
              <a:gd name="connsiteY3" fmla="*/ 6914950 h 6914950"/>
              <a:gd name="connsiteX4" fmla="*/ 0 w 1685419"/>
              <a:gd name="connsiteY4" fmla="*/ 20183 h 6914950"/>
              <a:gd name="connsiteX0" fmla="*/ 0 w 1685419"/>
              <a:gd name="connsiteY0" fmla="*/ 20183 h 6914950"/>
              <a:gd name="connsiteX1" fmla="*/ 1685419 w 1685419"/>
              <a:gd name="connsiteY1" fmla="*/ 0 h 6914950"/>
              <a:gd name="connsiteX2" fmla="*/ 1685419 w 1685419"/>
              <a:gd name="connsiteY2" fmla="*/ 6903389 h 6914950"/>
              <a:gd name="connsiteX3" fmla="*/ 1119451 w 1685419"/>
              <a:gd name="connsiteY3" fmla="*/ 6914950 h 6914950"/>
              <a:gd name="connsiteX4" fmla="*/ 0 w 1685419"/>
              <a:gd name="connsiteY4" fmla="*/ 20183 h 6914950"/>
              <a:gd name="connsiteX0" fmla="*/ 0 w 1685419"/>
              <a:gd name="connsiteY0" fmla="*/ 0 h 7058164"/>
              <a:gd name="connsiteX1" fmla="*/ 1685419 w 1685419"/>
              <a:gd name="connsiteY1" fmla="*/ 143214 h 7058164"/>
              <a:gd name="connsiteX2" fmla="*/ 1685419 w 1685419"/>
              <a:gd name="connsiteY2" fmla="*/ 7046603 h 7058164"/>
              <a:gd name="connsiteX3" fmla="*/ 1119451 w 1685419"/>
              <a:gd name="connsiteY3" fmla="*/ 7058164 h 7058164"/>
              <a:gd name="connsiteX4" fmla="*/ 0 w 1685419"/>
              <a:gd name="connsiteY4" fmla="*/ 0 h 7058164"/>
              <a:gd name="connsiteX0" fmla="*/ 0 w 1687386"/>
              <a:gd name="connsiteY0" fmla="*/ 0 h 6915191"/>
              <a:gd name="connsiteX1" fmla="*/ 1687386 w 1687386"/>
              <a:gd name="connsiteY1" fmla="*/ 241 h 6915191"/>
              <a:gd name="connsiteX2" fmla="*/ 1687386 w 1687386"/>
              <a:gd name="connsiteY2" fmla="*/ 6903630 h 6915191"/>
              <a:gd name="connsiteX3" fmla="*/ 1121418 w 1687386"/>
              <a:gd name="connsiteY3" fmla="*/ 6915191 h 6915191"/>
              <a:gd name="connsiteX4" fmla="*/ 0 w 1687386"/>
              <a:gd name="connsiteY4" fmla="*/ 0 h 6915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7386" h="6915191">
                <a:moveTo>
                  <a:pt x="0" y="0"/>
                </a:moveTo>
                <a:lnTo>
                  <a:pt x="1687386" y="241"/>
                </a:lnTo>
                <a:lnTo>
                  <a:pt x="1687386" y="6903630"/>
                </a:lnTo>
                <a:lnTo>
                  <a:pt x="1121418" y="6915191"/>
                </a:lnTo>
                <a:cubicBezTo>
                  <a:pt x="1124377" y="6710065"/>
                  <a:pt x="969181" y="3118350"/>
                  <a:pt x="0" y="0"/>
                </a:cubicBezTo>
                <a:close/>
              </a:path>
            </a:pathLst>
          </a:custGeom>
          <a:solidFill>
            <a:srgbClr val="2584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51">
            <a:extLst>
              <a:ext uri="{FF2B5EF4-FFF2-40B4-BE49-F238E27FC236}">
                <a16:creationId xmlns:a16="http://schemas.microsoft.com/office/drawing/2014/main" id="{267B322C-91A4-CD4C-AE7C-4BE4E33E33E3}"/>
              </a:ext>
            </a:extLst>
          </p:cNvPr>
          <p:cNvSpPr/>
          <p:nvPr/>
        </p:nvSpPr>
        <p:spPr>
          <a:xfrm>
            <a:off x="7213143" y="3609984"/>
            <a:ext cx="4988372" cy="3263086"/>
          </a:xfrm>
          <a:custGeom>
            <a:avLst/>
            <a:gdLst>
              <a:gd name="connsiteX0" fmla="*/ 0 w 2485021"/>
              <a:gd name="connsiteY0" fmla="*/ 3268133 h 3268133"/>
              <a:gd name="connsiteX1" fmla="*/ 2485021 w 2485021"/>
              <a:gd name="connsiteY1" fmla="*/ 0 h 3268133"/>
              <a:gd name="connsiteX2" fmla="*/ 2485021 w 2485021"/>
              <a:gd name="connsiteY2" fmla="*/ 3268133 h 3268133"/>
              <a:gd name="connsiteX3" fmla="*/ 0 w 2485021"/>
              <a:gd name="connsiteY3" fmla="*/ 3268133 h 3268133"/>
              <a:gd name="connsiteX0" fmla="*/ 0 w 2485021"/>
              <a:gd name="connsiteY0" fmla="*/ 3268133 h 3268133"/>
              <a:gd name="connsiteX1" fmla="*/ 2485021 w 2485021"/>
              <a:gd name="connsiteY1" fmla="*/ 0 h 3268133"/>
              <a:gd name="connsiteX2" fmla="*/ 2485021 w 2485021"/>
              <a:gd name="connsiteY2" fmla="*/ 3268133 h 3268133"/>
              <a:gd name="connsiteX3" fmla="*/ 0 w 2485021"/>
              <a:gd name="connsiteY3" fmla="*/ 3268133 h 3268133"/>
              <a:gd name="connsiteX0" fmla="*/ 0 w 2485021"/>
              <a:gd name="connsiteY0" fmla="*/ 3268133 h 3268133"/>
              <a:gd name="connsiteX1" fmla="*/ 2485021 w 2485021"/>
              <a:gd name="connsiteY1" fmla="*/ 0 h 3268133"/>
              <a:gd name="connsiteX2" fmla="*/ 2485021 w 2485021"/>
              <a:gd name="connsiteY2" fmla="*/ 3268133 h 3268133"/>
              <a:gd name="connsiteX3" fmla="*/ 0 w 2485021"/>
              <a:gd name="connsiteY3" fmla="*/ 3268133 h 3268133"/>
              <a:gd name="connsiteX0" fmla="*/ 0 w 2542894"/>
              <a:gd name="connsiteY0" fmla="*/ 3302857 h 3302857"/>
              <a:gd name="connsiteX1" fmla="*/ 2542894 w 2542894"/>
              <a:gd name="connsiteY1" fmla="*/ 0 h 3302857"/>
              <a:gd name="connsiteX2" fmla="*/ 2542894 w 2542894"/>
              <a:gd name="connsiteY2" fmla="*/ 3268133 h 3302857"/>
              <a:gd name="connsiteX3" fmla="*/ 0 w 2542894"/>
              <a:gd name="connsiteY3" fmla="*/ 3302857 h 3302857"/>
              <a:gd name="connsiteX0" fmla="*/ 0 w 2542894"/>
              <a:gd name="connsiteY0" fmla="*/ 3302857 h 3302857"/>
              <a:gd name="connsiteX1" fmla="*/ 2542894 w 2542894"/>
              <a:gd name="connsiteY1" fmla="*/ 0 h 3302857"/>
              <a:gd name="connsiteX2" fmla="*/ 2542894 w 2542894"/>
              <a:gd name="connsiteY2" fmla="*/ 3268133 h 3302857"/>
              <a:gd name="connsiteX3" fmla="*/ 0 w 2542894"/>
              <a:gd name="connsiteY3" fmla="*/ 3302857 h 3302857"/>
              <a:gd name="connsiteX0" fmla="*/ 0 w 2542894"/>
              <a:gd name="connsiteY0" fmla="*/ 3302857 h 3302857"/>
              <a:gd name="connsiteX1" fmla="*/ 2542894 w 2542894"/>
              <a:gd name="connsiteY1" fmla="*/ 0 h 3302857"/>
              <a:gd name="connsiteX2" fmla="*/ 2542894 w 2542894"/>
              <a:gd name="connsiteY2" fmla="*/ 3268133 h 3302857"/>
              <a:gd name="connsiteX3" fmla="*/ 0 w 2542894"/>
              <a:gd name="connsiteY3" fmla="*/ 3302857 h 3302857"/>
              <a:gd name="connsiteX0" fmla="*/ 0 w 3153720"/>
              <a:gd name="connsiteY0" fmla="*/ 3274455 h 3274455"/>
              <a:gd name="connsiteX1" fmla="*/ 3153720 w 3153720"/>
              <a:gd name="connsiteY1" fmla="*/ 0 h 3274455"/>
              <a:gd name="connsiteX2" fmla="*/ 3153720 w 3153720"/>
              <a:gd name="connsiteY2" fmla="*/ 3268133 h 3274455"/>
              <a:gd name="connsiteX3" fmla="*/ 0 w 3153720"/>
              <a:gd name="connsiteY3" fmla="*/ 3274455 h 3274455"/>
              <a:gd name="connsiteX0" fmla="*/ 0 w 3153720"/>
              <a:gd name="connsiteY0" fmla="*/ 3274455 h 3274455"/>
              <a:gd name="connsiteX1" fmla="*/ 3153720 w 3153720"/>
              <a:gd name="connsiteY1" fmla="*/ 0 h 3274455"/>
              <a:gd name="connsiteX2" fmla="*/ 2844065 w 3153720"/>
              <a:gd name="connsiteY2" fmla="*/ 3006829 h 3274455"/>
              <a:gd name="connsiteX3" fmla="*/ 0 w 3153720"/>
              <a:gd name="connsiteY3" fmla="*/ 3274455 h 3274455"/>
              <a:gd name="connsiteX0" fmla="*/ 0 w 3153720"/>
              <a:gd name="connsiteY0" fmla="*/ 3274455 h 3274455"/>
              <a:gd name="connsiteX1" fmla="*/ 3153720 w 3153720"/>
              <a:gd name="connsiteY1" fmla="*/ 0 h 3274455"/>
              <a:gd name="connsiteX2" fmla="*/ 3145237 w 3153720"/>
              <a:gd name="connsiteY2" fmla="*/ 3268133 h 3274455"/>
              <a:gd name="connsiteX3" fmla="*/ 0 w 3153720"/>
              <a:gd name="connsiteY3" fmla="*/ 3274455 h 3274455"/>
              <a:gd name="connsiteX0" fmla="*/ 0 w 3748804"/>
              <a:gd name="connsiteY0" fmla="*/ 3283942 h 3283942"/>
              <a:gd name="connsiteX1" fmla="*/ 3748804 w 3748804"/>
              <a:gd name="connsiteY1" fmla="*/ 0 h 3283942"/>
              <a:gd name="connsiteX2" fmla="*/ 3740321 w 3748804"/>
              <a:gd name="connsiteY2" fmla="*/ 3268133 h 3283942"/>
              <a:gd name="connsiteX3" fmla="*/ 0 w 3748804"/>
              <a:gd name="connsiteY3" fmla="*/ 3283942 h 3283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8804" h="3283942">
                <a:moveTo>
                  <a:pt x="0" y="3283942"/>
                </a:moveTo>
                <a:cubicBezTo>
                  <a:pt x="122283" y="3282583"/>
                  <a:pt x="3094084" y="2385743"/>
                  <a:pt x="3748804" y="0"/>
                </a:cubicBezTo>
                <a:cubicBezTo>
                  <a:pt x="3745976" y="1089378"/>
                  <a:pt x="3743149" y="2178755"/>
                  <a:pt x="3740321" y="3268133"/>
                </a:cubicBezTo>
                <a:lnTo>
                  <a:pt x="0" y="3283942"/>
                </a:lnTo>
                <a:close/>
              </a:path>
            </a:pathLst>
          </a:custGeom>
          <a:solidFill>
            <a:srgbClr val="2559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4" name="Rectangle 25">
            <a:extLst>
              <a:ext uri="{FF2B5EF4-FFF2-40B4-BE49-F238E27FC236}">
                <a16:creationId xmlns:a16="http://schemas.microsoft.com/office/drawing/2014/main" id="{E91294A2-953A-41E4-B5E4-E838D8A72928}"/>
              </a:ext>
            </a:extLst>
          </p:cNvPr>
          <p:cNvSpPr/>
          <p:nvPr userDrawn="1"/>
        </p:nvSpPr>
        <p:spPr>
          <a:xfrm flipH="1">
            <a:off x="0" y="1339"/>
            <a:ext cx="9143999" cy="6866467"/>
          </a:xfrm>
          <a:custGeom>
            <a:avLst/>
            <a:gdLst>
              <a:gd name="connsiteX0" fmla="*/ 0 w 2573311"/>
              <a:gd name="connsiteY0" fmla="*/ 0 h 6866467"/>
              <a:gd name="connsiteX1" fmla="*/ 2573311 w 2573311"/>
              <a:gd name="connsiteY1" fmla="*/ 0 h 6866467"/>
              <a:gd name="connsiteX2" fmla="*/ 2573311 w 2573311"/>
              <a:gd name="connsiteY2" fmla="*/ 6866467 h 6866467"/>
              <a:gd name="connsiteX3" fmla="*/ 1202336 w 2573311"/>
              <a:gd name="connsiteY3" fmla="*/ 6866467 h 6866467"/>
              <a:gd name="connsiteX4" fmla="*/ 0 w 2573311"/>
              <a:gd name="connsiteY4" fmla="*/ 0 h 6866467"/>
              <a:gd name="connsiteX0" fmla="*/ 0 w 2573311"/>
              <a:gd name="connsiteY0" fmla="*/ 0 h 6866467"/>
              <a:gd name="connsiteX1" fmla="*/ 2573311 w 2573311"/>
              <a:gd name="connsiteY1" fmla="*/ 0 h 6866467"/>
              <a:gd name="connsiteX2" fmla="*/ 2573311 w 2573311"/>
              <a:gd name="connsiteY2" fmla="*/ 6866467 h 6866467"/>
              <a:gd name="connsiteX3" fmla="*/ 1202336 w 2573311"/>
              <a:gd name="connsiteY3" fmla="*/ 6866467 h 6866467"/>
              <a:gd name="connsiteX4" fmla="*/ 0 w 2573311"/>
              <a:gd name="connsiteY4" fmla="*/ 0 h 6866467"/>
              <a:gd name="connsiteX0" fmla="*/ 0 w 2573311"/>
              <a:gd name="connsiteY0" fmla="*/ 0 h 6866467"/>
              <a:gd name="connsiteX1" fmla="*/ 2573311 w 2573311"/>
              <a:gd name="connsiteY1" fmla="*/ 0 h 6866467"/>
              <a:gd name="connsiteX2" fmla="*/ 2573311 w 2573311"/>
              <a:gd name="connsiteY2" fmla="*/ 6866467 h 6866467"/>
              <a:gd name="connsiteX3" fmla="*/ 1504767 w 2573311"/>
              <a:gd name="connsiteY3" fmla="*/ 6866467 h 6866467"/>
              <a:gd name="connsiteX4" fmla="*/ 0 w 2573311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504767" y="6866467"/>
                </a:lnTo>
                <a:cubicBezTo>
                  <a:pt x="1511158" y="6684238"/>
                  <a:pt x="1107625" y="2902281"/>
                  <a:pt x="0" y="0"/>
                </a:cubicBezTo>
                <a:close/>
              </a:path>
            </a:pathLst>
          </a:custGeom>
          <a:solidFill>
            <a:srgbClr val="E5F4F5">
              <a:alpha val="86862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57333AF-8952-42F5-84B7-E712D5C987C4}"/>
              </a:ext>
            </a:extLst>
          </p:cNvPr>
          <p:cNvSpPr/>
          <p:nvPr userDrawn="1"/>
        </p:nvSpPr>
        <p:spPr>
          <a:xfrm>
            <a:off x="0" y="1259681"/>
            <a:ext cx="12201350" cy="4334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1041409-FAC5-E440-A313-D66BE074500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07067" y="2234661"/>
            <a:ext cx="8843941" cy="164630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5400">
                <a:solidFill>
                  <a:srgbClr val="25598D"/>
                </a:solidFill>
              </a:defRPr>
            </a:lvl1pPr>
          </a:lstStyle>
          <a:p>
            <a:r>
              <a:rPr lang="en-US"/>
              <a:t>Divider Title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96E88BC6-9BF0-8943-B119-9237F16F66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07067" y="3880960"/>
            <a:ext cx="7766936" cy="1096899"/>
          </a:xfrm>
        </p:spPr>
        <p:txBody>
          <a:bodyPr anchor="t"/>
          <a:lstStyle>
            <a:lvl1pPr marL="0" indent="0" algn="l">
              <a:buNone/>
              <a:defRPr>
                <a:solidFill>
                  <a:srgbClr val="25849E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Divider Subtitle</a:t>
            </a:r>
          </a:p>
        </p:txBody>
      </p:sp>
    </p:spTree>
    <p:extLst>
      <p:ext uri="{BB962C8B-B14F-4D97-AF65-F5344CB8AC3E}">
        <p14:creationId xmlns:p14="http://schemas.microsoft.com/office/powerpoint/2010/main" val="3347767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Text &amp;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5598D"/>
                </a:solidFill>
              </a:defRPr>
            </a:lvl1pPr>
          </a:lstStyle>
          <a:p>
            <a:r>
              <a:rPr lang="en-US"/>
              <a:t>Title with Text &amp; Icons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56E-185D-42E7-825A-5B475B83DA3A}" type="slidenum">
              <a:rPr lang="en-US" smtClean="0"/>
              <a:t>‹#›</a:t>
            </a:fld>
            <a:endParaRPr lang="en-US"/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612A1BD3-15E5-6046-8A4A-F2EC42FA94C7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677334" y="2265935"/>
            <a:ext cx="914400" cy="914400"/>
          </a:xfrm>
          <a:prstGeom prst="rect">
            <a:avLst/>
          </a:prstGeom>
          <a:solidFill>
            <a:srgbClr val="D0CECE"/>
          </a:solidFill>
        </p:spPr>
        <p:txBody>
          <a:bodyPr>
            <a:noAutofit/>
          </a:bodyPr>
          <a:lstStyle>
            <a:lvl1pPr marL="0" indent="0">
              <a:buClr>
                <a:srgbClr val="25598D"/>
              </a:buClr>
              <a:buFontTx/>
              <a:buNone/>
              <a:defRPr sz="800" b="1"/>
            </a:lvl1pPr>
          </a:lstStyle>
          <a:p>
            <a:pPr lvl="0"/>
            <a:r>
              <a:rPr lang="en-US"/>
              <a:t>Picture Placeholder: Drag image here, or click on “Picture” icon to select image.</a:t>
            </a:r>
          </a:p>
        </p:txBody>
      </p:sp>
      <p:sp>
        <p:nvSpPr>
          <p:cNvPr id="41" name="Text Placeholder 20">
            <a:extLst>
              <a:ext uri="{FF2B5EF4-FFF2-40B4-BE49-F238E27FC236}">
                <a16:creationId xmlns:a16="http://schemas.microsoft.com/office/drawing/2014/main" id="{1ED6FA69-7432-2344-AAE6-2BC487F9F2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46924" y="2265935"/>
            <a:ext cx="3657600" cy="914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Calibri" charset="0"/>
                <a:ea typeface="Calibri" charset="0"/>
                <a:cs typeface="Calibri" charset="0"/>
              </a:defRPr>
            </a:lvl1pPr>
            <a:lvl2pPr marL="914171" indent="0">
              <a:buNone/>
              <a:defRPr/>
            </a:lvl2pPr>
            <a:lvl3pPr marL="1828343" indent="0">
              <a:buNone/>
              <a:defRPr/>
            </a:lvl3pPr>
            <a:lvl4pPr marL="2742514" indent="0">
              <a:buNone/>
              <a:defRPr/>
            </a:lvl4pPr>
            <a:lvl5pPr marL="365668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0F6A1E54-95B1-124C-9EA0-85FB6C439F09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5909998" y="2265935"/>
            <a:ext cx="914400" cy="914400"/>
          </a:xfrm>
          <a:prstGeom prst="rect">
            <a:avLst/>
          </a:prstGeom>
          <a:solidFill>
            <a:srgbClr val="D0CECE"/>
          </a:solidFill>
        </p:spPr>
        <p:txBody>
          <a:bodyPr>
            <a:noAutofit/>
          </a:bodyPr>
          <a:lstStyle>
            <a:lvl1pPr marL="0" indent="0">
              <a:buClr>
                <a:srgbClr val="25598D"/>
              </a:buClr>
              <a:buFontTx/>
              <a:buNone/>
              <a:defRPr sz="800" b="1"/>
            </a:lvl1pPr>
          </a:lstStyle>
          <a:p>
            <a:pPr lvl="0"/>
            <a:r>
              <a:rPr lang="en-US"/>
              <a:t>Picture Placeholder: Drag image here, or click on “Picture” icon to select image.</a:t>
            </a:r>
          </a:p>
        </p:txBody>
      </p:sp>
      <p:sp>
        <p:nvSpPr>
          <p:cNvPr id="43" name="Text Placeholder 20">
            <a:extLst>
              <a:ext uri="{FF2B5EF4-FFF2-40B4-BE49-F238E27FC236}">
                <a16:creationId xmlns:a16="http://schemas.microsoft.com/office/drawing/2014/main" id="{9920044D-A942-F24E-8496-468BAD847D1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7079588" y="2265935"/>
            <a:ext cx="3657600" cy="914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Calibri" charset="0"/>
                <a:ea typeface="Calibri" charset="0"/>
                <a:cs typeface="Calibri" charset="0"/>
              </a:defRPr>
            </a:lvl1pPr>
            <a:lvl2pPr marL="914171" indent="0">
              <a:buNone/>
              <a:defRPr/>
            </a:lvl2pPr>
            <a:lvl3pPr marL="1828343" indent="0">
              <a:buNone/>
              <a:defRPr/>
            </a:lvl3pPr>
            <a:lvl4pPr marL="2742514" indent="0">
              <a:buNone/>
              <a:defRPr/>
            </a:lvl4pPr>
            <a:lvl5pPr marL="365668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25CD281D-4869-4645-A742-C879C288C168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677334" y="3508948"/>
            <a:ext cx="914400" cy="914400"/>
          </a:xfrm>
          <a:prstGeom prst="rect">
            <a:avLst/>
          </a:prstGeom>
          <a:solidFill>
            <a:srgbClr val="D0CECE"/>
          </a:solidFill>
        </p:spPr>
        <p:txBody>
          <a:bodyPr>
            <a:noAutofit/>
          </a:bodyPr>
          <a:lstStyle>
            <a:lvl1pPr marL="0" indent="0">
              <a:buClr>
                <a:srgbClr val="25598D"/>
              </a:buClr>
              <a:buFontTx/>
              <a:buNone/>
              <a:defRPr sz="800" b="1"/>
            </a:lvl1pPr>
          </a:lstStyle>
          <a:p>
            <a:pPr lvl="0"/>
            <a:r>
              <a:rPr lang="en-US"/>
              <a:t>Picture Placeholder: Drag image here, or click on “Picture” icon to select image.</a:t>
            </a:r>
          </a:p>
        </p:txBody>
      </p:sp>
      <p:sp>
        <p:nvSpPr>
          <p:cNvPr id="45" name="Text Placeholder 20">
            <a:extLst>
              <a:ext uri="{FF2B5EF4-FFF2-40B4-BE49-F238E27FC236}">
                <a16:creationId xmlns:a16="http://schemas.microsoft.com/office/drawing/2014/main" id="{7238FD32-FD2E-FA46-9445-7F531D138B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846924" y="3508948"/>
            <a:ext cx="3657600" cy="914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Calibri" charset="0"/>
                <a:ea typeface="Calibri" charset="0"/>
                <a:cs typeface="Calibri" charset="0"/>
              </a:defRPr>
            </a:lvl1pPr>
            <a:lvl2pPr marL="914171" indent="0">
              <a:buNone/>
              <a:defRPr/>
            </a:lvl2pPr>
            <a:lvl3pPr marL="1828343" indent="0">
              <a:buNone/>
              <a:defRPr/>
            </a:lvl3pPr>
            <a:lvl4pPr marL="2742514" indent="0">
              <a:buNone/>
              <a:defRPr/>
            </a:lvl4pPr>
            <a:lvl5pPr marL="365668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6E4C7A67-7FAF-534F-BC31-AA269BBFE1AD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5909998" y="3508948"/>
            <a:ext cx="914400" cy="914400"/>
          </a:xfrm>
          <a:prstGeom prst="rect">
            <a:avLst/>
          </a:prstGeom>
          <a:solidFill>
            <a:srgbClr val="D0CECE"/>
          </a:solidFill>
        </p:spPr>
        <p:txBody>
          <a:bodyPr>
            <a:noAutofit/>
          </a:bodyPr>
          <a:lstStyle>
            <a:lvl1pPr marL="0" indent="0">
              <a:buClr>
                <a:srgbClr val="25598D"/>
              </a:buClr>
              <a:buFontTx/>
              <a:buNone/>
              <a:defRPr sz="800" b="1"/>
            </a:lvl1pPr>
          </a:lstStyle>
          <a:p>
            <a:pPr lvl="0"/>
            <a:r>
              <a:rPr lang="en-US"/>
              <a:t>Picture Placeholder: Drag image here, or click on “Picture” icon to select image.</a:t>
            </a:r>
          </a:p>
        </p:txBody>
      </p:sp>
      <p:sp>
        <p:nvSpPr>
          <p:cNvPr id="47" name="Text Placeholder 20">
            <a:extLst>
              <a:ext uri="{FF2B5EF4-FFF2-40B4-BE49-F238E27FC236}">
                <a16:creationId xmlns:a16="http://schemas.microsoft.com/office/drawing/2014/main" id="{E9645904-D020-944F-A626-D798D7530A28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079588" y="3508948"/>
            <a:ext cx="3657600" cy="914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Calibri" charset="0"/>
                <a:ea typeface="Calibri" charset="0"/>
                <a:cs typeface="Calibri" charset="0"/>
              </a:defRPr>
            </a:lvl1pPr>
            <a:lvl2pPr marL="914171" indent="0">
              <a:buNone/>
              <a:defRPr/>
            </a:lvl2pPr>
            <a:lvl3pPr marL="1828343" indent="0">
              <a:buNone/>
              <a:defRPr/>
            </a:lvl3pPr>
            <a:lvl4pPr marL="2742514" indent="0">
              <a:buNone/>
              <a:defRPr/>
            </a:lvl4pPr>
            <a:lvl5pPr marL="365668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52344C14-1C19-2B41-9113-3184C712101A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677334" y="4694811"/>
            <a:ext cx="914400" cy="914400"/>
          </a:xfrm>
          <a:prstGeom prst="rect">
            <a:avLst/>
          </a:prstGeom>
          <a:solidFill>
            <a:srgbClr val="D0CECE"/>
          </a:solidFill>
        </p:spPr>
        <p:txBody>
          <a:bodyPr>
            <a:noAutofit/>
          </a:bodyPr>
          <a:lstStyle>
            <a:lvl1pPr marL="0" indent="0">
              <a:buClr>
                <a:srgbClr val="25598D"/>
              </a:buClr>
              <a:buFontTx/>
              <a:buNone/>
              <a:defRPr sz="800" b="1"/>
            </a:lvl1pPr>
          </a:lstStyle>
          <a:p>
            <a:pPr lvl="0"/>
            <a:r>
              <a:rPr lang="en-US"/>
              <a:t>Picture Placeholder: Drag image here, or click on “Picture” icon to select image.</a:t>
            </a:r>
          </a:p>
        </p:txBody>
      </p:sp>
      <p:sp>
        <p:nvSpPr>
          <p:cNvPr id="49" name="Text Placeholder 20">
            <a:extLst>
              <a:ext uri="{FF2B5EF4-FFF2-40B4-BE49-F238E27FC236}">
                <a16:creationId xmlns:a16="http://schemas.microsoft.com/office/drawing/2014/main" id="{77A2930C-7FD0-8E4D-BFE6-4DE291F42630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846924" y="4694811"/>
            <a:ext cx="3657600" cy="914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Calibri" charset="0"/>
                <a:ea typeface="Calibri" charset="0"/>
                <a:cs typeface="Calibri" charset="0"/>
              </a:defRPr>
            </a:lvl1pPr>
            <a:lvl2pPr marL="914171" indent="0">
              <a:buNone/>
              <a:defRPr/>
            </a:lvl2pPr>
            <a:lvl3pPr marL="1828343" indent="0">
              <a:buNone/>
              <a:defRPr/>
            </a:lvl3pPr>
            <a:lvl4pPr marL="2742514" indent="0">
              <a:buNone/>
              <a:defRPr/>
            </a:lvl4pPr>
            <a:lvl5pPr marL="365668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F7C20E28-EEF7-C045-99F8-4B8407B4EB6A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5909998" y="4694811"/>
            <a:ext cx="914400" cy="914400"/>
          </a:xfrm>
          <a:prstGeom prst="rect">
            <a:avLst/>
          </a:prstGeom>
          <a:solidFill>
            <a:srgbClr val="D0CECE"/>
          </a:solidFill>
        </p:spPr>
        <p:txBody>
          <a:bodyPr>
            <a:noAutofit/>
          </a:bodyPr>
          <a:lstStyle>
            <a:lvl1pPr marL="0" indent="0">
              <a:buClr>
                <a:srgbClr val="25598D"/>
              </a:buClr>
              <a:buFontTx/>
              <a:buNone/>
              <a:defRPr sz="800" b="1"/>
            </a:lvl1pPr>
          </a:lstStyle>
          <a:p>
            <a:pPr lvl="0"/>
            <a:r>
              <a:rPr lang="en-US"/>
              <a:t>Picture Placeholder: Drag image here, or click on “Picture” icon to select image.</a:t>
            </a:r>
          </a:p>
        </p:txBody>
      </p:sp>
      <p:sp>
        <p:nvSpPr>
          <p:cNvPr id="51" name="Text Placeholder 20">
            <a:extLst>
              <a:ext uri="{FF2B5EF4-FFF2-40B4-BE49-F238E27FC236}">
                <a16:creationId xmlns:a16="http://schemas.microsoft.com/office/drawing/2014/main" id="{A6A147EC-9B42-F043-AA79-14EBAE54B843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7079588" y="4694811"/>
            <a:ext cx="3657600" cy="914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Calibri" charset="0"/>
                <a:ea typeface="Calibri" charset="0"/>
                <a:cs typeface="Calibri" charset="0"/>
              </a:defRPr>
            </a:lvl1pPr>
            <a:lvl2pPr marL="914171" indent="0">
              <a:buNone/>
              <a:defRPr/>
            </a:lvl2pPr>
            <a:lvl3pPr marL="1828343" indent="0">
              <a:buNone/>
              <a:defRPr/>
            </a:lvl3pPr>
            <a:lvl4pPr marL="2742514" indent="0">
              <a:buNone/>
              <a:defRPr/>
            </a:lvl4pPr>
            <a:lvl5pPr marL="365668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7326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5598D"/>
                </a:solidFill>
              </a:defRPr>
            </a:lvl1pPr>
          </a:lstStyle>
          <a:p>
            <a:r>
              <a:rPr lang="en-US"/>
              <a:t>Title with Content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56E-185D-42E7-825A-5B475B83DA3A}" type="slidenum">
              <a:rPr lang="en-US" smtClean="0"/>
              <a:t>‹#›</a:t>
            </a:fld>
            <a:endParaRPr lang="en-US"/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612A1BD3-15E5-6046-8A4A-F2EC42FA94C7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677334" y="2265935"/>
            <a:ext cx="2286000" cy="1600200"/>
          </a:xfrm>
          <a:prstGeom prst="rect">
            <a:avLst/>
          </a:prstGeom>
          <a:solidFill>
            <a:srgbClr val="D0CECE"/>
          </a:solidFill>
        </p:spPr>
        <p:txBody>
          <a:bodyPr>
            <a:noAutofit/>
          </a:bodyPr>
          <a:lstStyle>
            <a:lvl1pPr marL="0" indent="0">
              <a:buClr>
                <a:srgbClr val="25598D"/>
              </a:buClr>
              <a:buFontTx/>
              <a:buNone/>
              <a:defRPr sz="800" b="1"/>
            </a:lvl1pPr>
          </a:lstStyle>
          <a:p>
            <a:pPr lvl="0"/>
            <a:r>
              <a:rPr lang="en-US"/>
              <a:t>Picture Placeholder: Drag image here, or click on “Picture” icon to select image.</a:t>
            </a:r>
          </a:p>
        </p:txBody>
      </p:sp>
      <p:sp>
        <p:nvSpPr>
          <p:cNvPr id="41" name="Text Placeholder 20">
            <a:extLst>
              <a:ext uri="{FF2B5EF4-FFF2-40B4-BE49-F238E27FC236}">
                <a16:creationId xmlns:a16="http://schemas.microsoft.com/office/drawing/2014/main" id="{1ED6FA69-7432-2344-AAE6-2BC487F9F2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77334" y="4416281"/>
            <a:ext cx="2286000" cy="1600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1800" b="0" i="0">
                <a:latin typeface="Calibri" charset="0"/>
                <a:ea typeface="Calibri" charset="0"/>
                <a:cs typeface="Calibri" charset="0"/>
              </a:defRPr>
            </a:lvl1pPr>
            <a:lvl2pPr marL="914171" indent="0">
              <a:buNone/>
              <a:defRPr/>
            </a:lvl2pPr>
            <a:lvl3pPr marL="1828343" indent="0">
              <a:buNone/>
              <a:defRPr/>
            </a:lvl3pPr>
            <a:lvl4pPr marL="2742514" indent="0">
              <a:buNone/>
              <a:defRPr/>
            </a:lvl4pPr>
            <a:lvl5pPr marL="3656686" indent="0">
              <a:buNone/>
              <a:defRPr/>
            </a:lvl5pPr>
          </a:lstStyle>
          <a:p>
            <a:pPr lvl="0"/>
            <a:r>
              <a:rPr lang="en-US"/>
              <a:t>Edit content text styles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B20DCFD6-86A8-1148-9004-CB0E3F9ECE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77334" y="3866135"/>
            <a:ext cx="22860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100" b="1" i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914171" indent="0" algn="ctr">
              <a:buNone/>
              <a:defRPr sz="2000" b="1" i="0">
                <a:latin typeface="Mundo Sans Std" charset="0"/>
                <a:ea typeface="Mundo Sans Std" charset="0"/>
                <a:cs typeface="Mundo Sans Std" charset="0"/>
              </a:defRPr>
            </a:lvl2pPr>
            <a:lvl3pPr marL="1828343" indent="0" algn="ctr">
              <a:buNone/>
              <a:defRPr sz="2000" b="1" i="0">
                <a:latin typeface="Mundo Sans Std" charset="0"/>
                <a:ea typeface="Mundo Sans Std" charset="0"/>
                <a:cs typeface="Mundo Sans Std" charset="0"/>
              </a:defRPr>
            </a:lvl3pPr>
            <a:lvl4pPr marL="2742514" indent="0" algn="ctr">
              <a:buNone/>
              <a:defRPr sz="2000" b="1" i="0">
                <a:latin typeface="Mundo Sans Std" charset="0"/>
                <a:ea typeface="Mundo Sans Std" charset="0"/>
                <a:cs typeface="Mundo Sans Std" charset="0"/>
              </a:defRPr>
            </a:lvl4pPr>
            <a:lvl5pPr marL="3656686" indent="0" algn="ctr">
              <a:buNone/>
              <a:defRPr sz="2000" b="1" i="0">
                <a:latin typeface="Mundo Sans Std" charset="0"/>
                <a:ea typeface="Mundo Sans Std" charset="0"/>
                <a:cs typeface="Mundo Sans Std" charset="0"/>
              </a:defRPr>
            </a:lvl5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C332F7C-2554-B347-995F-7E24C843C7E4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3275222" y="2265935"/>
            <a:ext cx="2286000" cy="1600200"/>
          </a:xfrm>
          <a:prstGeom prst="rect">
            <a:avLst/>
          </a:prstGeom>
          <a:solidFill>
            <a:srgbClr val="D0CECE"/>
          </a:solidFill>
        </p:spPr>
        <p:txBody>
          <a:bodyPr>
            <a:noAutofit/>
          </a:bodyPr>
          <a:lstStyle>
            <a:lvl1pPr marL="0" indent="0">
              <a:buClr>
                <a:srgbClr val="25598D"/>
              </a:buClr>
              <a:buFontTx/>
              <a:buNone/>
              <a:defRPr sz="800" b="1"/>
            </a:lvl1pPr>
          </a:lstStyle>
          <a:p>
            <a:pPr lvl="0"/>
            <a:r>
              <a:rPr lang="en-US"/>
              <a:t>Picture Placeholder: Drag image here, or click on “Picture” icon to select image.</a:t>
            </a:r>
          </a:p>
        </p:txBody>
      </p:sp>
      <p:sp>
        <p:nvSpPr>
          <p:cNvPr id="18" name="Text Placeholder 20">
            <a:extLst>
              <a:ext uri="{FF2B5EF4-FFF2-40B4-BE49-F238E27FC236}">
                <a16:creationId xmlns:a16="http://schemas.microsoft.com/office/drawing/2014/main" id="{528DD56E-77D4-194B-B10A-6B291DA8136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275222" y="4416281"/>
            <a:ext cx="2286000" cy="1600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1800" b="0" i="0">
                <a:latin typeface="Calibri" charset="0"/>
                <a:ea typeface="Calibri" charset="0"/>
                <a:cs typeface="Calibri" charset="0"/>
              </a:defRPr>
            </a:lvl1pPr>
            <a:lvl2pPr marL="914171" indent="0">
              <a:buNone/>
              <a:defRPr/>
            </a:lvl2pPr>
            <a:lvl3pPr marL="1828343" indent="0">
              <a:buNone/>
              <a:defRPr/>
            </a:lvl3pPr>
            <a:lvl4pPr marL="2742514" indent="0">
              <a:buNone/>
              <a:defRPr/>
            </a:lvl4pPr>
            <a:lvl5pPr marL="3656686" indent="0">
              <a:buNone/>
              <a:defRPr/>
            </a:lvl5pPr>
          </a:lstStyle>
          <a:p>
            <a:pPr lvl="0"/>
            <a:r>
              <a:rPr lang="en-US"/>
              <a:t>Edit content text styles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5BE5E0AD-04C5-B640-AC75-8D5977E86DE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75222" y="3866135"/>
            <a:ext cx="2286000" cy="274320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100" b="1" i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914171" indent="0" algn="ctr">
              <a:buNone/>
              <a:defRPr sz="2000" b="1" i="0">
                <a:latin typeface="Mundo Sans Std" charset="0"/>
                <a:ea typeface="Mundo Sans Std" charset="0"/>
                <a:cs typeface="Mundo Sans Std" charset="0"/>
              </a:defRPr>
            </a:lvl2pPr>
            <a:lvl3pPr marL="1828343" indent="0" algn="ctr">
              <a:buNone/>
              <a:defRPr sz="2000" b="1" i="0">
                <a:latin typeface="Mundo Sans Std" charset="0"/>
                <a:ea typeface="Mundo Sans Std" charset="0"/>
                <a:cs typeface="Mundo Sans Std" charset="0"/>
              </a:defRPr>
            </a:lvl3pPr>
            <a:lvl4pPr marL="2742514" indent="0" algn="ctr">
              <a:buNone/>
              <a:defRPr sz="2000" b="1" i="0">
                <a:latin typeface="Mundo Sans Std" charset="0"/>
                <a:ea typeface="Mundo Sans Std" charset="0"/>
                <a:cs typeface="Mundo Sans Std" charset="0"/>
              </a:defRPr>
            </a:lvl4pPr>
            <a:lvl5pPr marL="3656686" indent="0" algn="ctr">
              <a:buNone/>
              <a:defRPr sz="2000" b="1" i="0">
                <a:latin typeface="Mundo Sans Std" charset="0"/>
                <a:ea typeface="Mundo Sans Std" charset="0"/>
                <a:cs typeface="Mundo Sans Std" charset="0"/>
              </a:defRPr>
            </a:lvl5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E36BB8B3-59C2-8047-9029-72CB1A0A4580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5862477" y="2265935"/>
            <a:ext cx="2286000" cy="1600200"/>
          </a:xfrm>
          <a:prstGeom prst="rect">
            <a:avLst/>
          </a:prstGeom>
          <a:solidFill>
            <a:srgbClr val="D0CECE"/>
          </a:solidFill>
        </p:spPr>
        <p:txBody>
          <a:bodyPr>
            <a:noAutofit/>
          </a:bodyPr>
          <a:lstStyle>
            <a:lvl1pPr marL="0" indent="0">
              <a:buClr>
                <a:srgbClr val="25598D"/>
              </a:buClr>
              <a:buFontTx/>
              <a:buNone/>
              <a:defRPr sz="800" b="1"/>
            </a:lvl1pPr>
          </a:lstStyle>
          <a:p>
            <a:pPr lvl="0"/>
            <a:r>
              <a:rPr lang="en-US"/>
              <a:t>Picture Placeholder: Drag image here, or click on “Picture” icon to select image.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A76B431-4A05-A849-BA99-32D3DA5A2C16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862477" y="4416281"/>
            <a:ext cx="2286000" cy="1600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1800" b="0" i="0">
                <a:latin typeface="Calibri" charset="0"/>
                <a:ea typeface="Calibri" charset="0"/>
                <a:cs typeface="Calibri" charset="0"/>
              </a:defRPr>
            </a:lvl1pPr>
            <a:lvl2pPr marL="914171" indent="0">
              <a:buNone/>
              <a:defRPr/>
            </a:lvl2pPr>
            <a:lvl3pPr marL="1828343" indent="0">
              <a:buNone/>
              <a:defRPr/>
            </a:lvl3pPr>
            <a:lvl4pPr marL="2742514" indent="0">
              <a:buNone/>
              <a:defRPr/>
            </a:lvl4pPr>
            <a:lvl5pPr marL="3656686" indent="0">
              <a:buNone/>
              <a:defRPr/>
            </a:lvl5pPr>
          </a:lstStyle>
          <a:p>
            <a:pPr lvl="0"/>
            <a:r>
              <a:rPr lang="en-US"/>
              <a:t>Edit content text styles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B948450D-A670-E341-B3D5-8DDBBFC82CE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862477" y="3866135"/>
            <a:ext cx="2286000" cy="274320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100" b="1" i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914171" indent="0" algn="ctr">
              <a:buNone/>
              <a:defRPr sz="2000" b="1" i="0">
                <a:latin typeface="Mundo Sans Std" charset="0"/>
                <a:ea typeface="Mundo Sans Std" charset="0"/>
                <a:cs typeface="Mundo Sans Std" charset="0"/>
              </a:defRPr>
            </a:lvl2pPr>
            <a:lvl3pPr marL="1828343" indent="0" algn="ctr">
              <a:buNone/>
              <a:defRPr sz="2000" b="1" i="0">
                <a:latin typeface="Mundo Sans Std" charset="0"/>
                <a:ea typeface="Mundo Sans Std" charset="0"/>
                <a:cs typeface="Mundo Sans Std" charset="0"/>
              </a:defRPr>
            </a:lvl3pPr>
            <a:lvl4pPr marL="2742514" indent="0" algn="ctr">
              <a:buNone/>
              <a:defRPr sz="2000" b="1" i="0">
                <a:latin typeface="Mundo Sans Std" charset="0"/>
                <a:ea typeface="Mundo Sans Std" charset="0"/>
                <a:cs typeface="Mundo Sans Std" charset="0"/>
              </a:defRPr>
            </a:lvl4pPr>
            <a:lvl5pPr marL="3656686" indent="0" algn="ctr">
              <a:buNone/>
              <a:defRPr sz="2000" b="1" i="0">
                <a:latin typeface="Mundo Sans Std" charset="0"/>
                <a:ea typeface="Mundo Sans Std" charset="0"/>
                <a:cs typeface="Mundo Sans Std" charset="0"/>
              </a:defRPr>
            </a:lvl5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3D250BF9-3774-DB4B-88AE-94048281220F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451188" y="2267135"/>
            <a:ext cx="2286000" cy="1600200"/>
          </a:xfrm>
          <a:prstGeom prst="rect">
            <a:avLst/>
          </a:prstGeom>
          <a:solidFill>
            <a:srgbClr val="D0CECE"/>
          </a:solidFill>
        </p:spPr>
        <p:txBody>
          <a:bodyPr>
            <a:noAutofit/>
          </a:bodyPr>
          <a:lstStyle>
            <a:lvl1pPr marL="0" indent="0">
              <a:buClr>
                <a:srgbClr val="25598D"/>
              </a:buClr>
              <a:buFontTx/>
              <a:buNone/>
              <a:defRPr sz="800" b="1"/>
            </a:lvl1pPr>
          </a:lstStyle>
          <a:p>
            <a:pPr lvl="0"/>
            <a:r>
              <a:rPr lang="en-US"/>
              <a:t>Picture Placeholder: Drag image here, or click on “Picture” icon to select image.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584438D9-B85E-6F47-AEA5-727F7E189D5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451188" y="4417481"/>
            <a:ext cx="2286000" cy="1600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1800" b="0" i="0">
                <a:latin typeface="Calibri" charset="0"/>
                <a:ea typeface="Calibri" charset="0"/>
                <a:cs typeface="Calibri" charset="0"/>
              </a:defRPr>
            </a:lvl1pPr>
            <a:lvl2pPr marL="914171" indent="0">
              <a:buNone/>
              <a:defRPr/>
            </a:lvl2pPr>
            <a:lvl3pPr marL="1828343" indent="0">
              <a:buNone/>
              <a:defRPr/>
            </a:lvl3pPr>
            <a:lvl4pPr marL="2742514" indent="0">
              <a:buNone/>
              <a:defRPr/>
            </a:lvl4pPr>
            <a:lvl5pPr marL="3656686" indent="0">
              <a:buNone/>
              <a:defRPr/>
            </a:lvl5pPr>
          </a:lstStyle>
          <a:p>
            <a:pPr lvl="0"/>
            <a:r>
              <a:rPr lang="en-US"/>
              <a:t>Edit content text styles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F2266B0-008F-8948-A3BB-E7252FEF32A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51188" y="3867335"/>
            <a:ext cx="2286000" cy="274320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100" b="1" i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914171" indent="0" algn="ctr">
              <a:buNone/>
              <a:defRPr sz="2000" b="1" i="0">
                <a:latin typeface="Mundo Sans Std" charset="0"/>
                <a:ea typeface="Mundo Sans Std" charset="0"/>
                <a:cs typeface="Mundo Sans Std" charset="0"/>
              </a:defRPr>
            </a:lvl2pPr>
            <a:lvl3pPr marL="1828343" indent="0" algn="ctr">
              <a:buNone/>
              <a:defRPr sz="2000" b="1" i="0">
                <a:latin typeface="Mundo Sans Std" charset="0"/>
                <a:ea typeface="Mundo Sans Std" charset="0"/>
                <a:cs typeface="Mundo Sans Std" charset="0"/>
              </a:defRPr>
            </a:lvl3pPr>
            <a:lvl4pPr marL="2742514" indent="0" algn="ctr">
              <a:buNone/>
              <a:defRPr sz="2000" b="1" i="0">
                <a:latin typeface="Mundo Sans Std" charset="0"/>
                <a:ea typeface="Mundo Sans Std" charset="0"/>
                <a:cs typeface="Mundo Sans Std" charset="0"/>
              </a:defRPr>
            </a:lvl4pPr>
            <a:lvl5pPr marL="3656686" indent="0" algn="ctr">
              <a:buNone/>
              <a:defRPr sz="2000" b="1" i="0">
                <a:latin typeface="Mundo Sans Std" charset="0"/>
                <a:ea typeface="Mundo Sans Std" charset="0"/>
                <a:cs typeface="Mundo Sans Std" charset="0"/>
              </a:defRPr>
            </a:lvl5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057629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B08EF-FEDA-AD40-BBE2-1CBCE807BC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7334" y="609600"/>
            <a:ext cx="10059854" cy="698090"/>
          </a:xfrm>
        </p:spPr>
        <p:txBody>
          <a:bodyPr/>
          <a:lstStyle/>
          <a:p>
            <a:r>
              <a:rPr lang="en-US"/>
              <a:t>Title with Bullets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76E812-8562-BA4F-84C9-A811B20DD4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7256E-185D-42E7-825A-5B475B83DA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1A5B685-881E-964A-AB37-57B7258E29F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77334" y="1532909"/>
            <a:ext cx="10059987" cy="4715491"/>
          </a:xfrm>
        </p:spPr>
        <p:txBody>
          <a:bodyPr/>
          <a:lstStyle>
            <a:lvl1pPr marL="166688" indent="-166688">
              <a:buSzPct val="100000"/>
              <a:buFont typeface="Arial" panose="020B0604020202020204" pitchFamily="34" charset="0"/>
              <a:buChar char="•"/>
              <a:defRPr sz="2400"/>
            </a:lvl1pPr>
            <a:lvl2pPr marL="569913" indent="-225425">
              <a:buSzPct val="70000"/>
              <a:buFont typeface="Courier New" panose="02070309020205020404" pitchFamily="49" charset="0"/>
              <a:buChar char="o"/>
              <a:defRPr sz="2000"/>
            </a:lvl2pPr>
            <a:lvl3pPr marL="855663" indent="-176213">
              <a:buSzPct val="100000"/>
              <a:buFont typeface="Arial" panose="020B0604020202020204" pitchFamily="34" charset="0"/>
              <a:buChar char="•"/>
              <a:defRPr sz="1800"/>
            </a:lvl3pPr>
            <a:lvl4pPr marL="1600200" indent="-228600">
              <a:buSzPct val="70000"/>
              <a:buFont typeface="Courier New" panose="02070309020205020404" pitchFamily="49" charset="0"/>
              <a:buChar char="o"/>
              <a:defRPr/>
            </a:lvl4pPr>
            <a:lvl5pPr marL="2057400" indent="-228600">
              <a:buSzPct val="10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Title with Bullets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14134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B08EF-FEDA-AD40-BBE2-1CBCE807BC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Title with Text/Paragraph (open)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76E812-8562-BA4F-84C9-A811B20DD4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7256E-185D-42E7-825A-5B475B83DA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1A5B685-881E-964A-AB37-57B7258E29F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77334" y="2211337"/>
            <a:ext cx="10059987" cy="3827757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Title with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6212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B08EF-FEDA-AD40-BBE2-1CBCE807BC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7334" y="609600"/>
            <a:ext cx="10059854" cy="69809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Title with Text/Paragraph (tighter)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76E812-8562-BA4F-84C9-A811B20DD4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7256E-185D-42E7-825A-5B475B83DA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1A5B685-881E-964A-AB37-57B7258E29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77334" y="1435511"/>
            <a:ext cx="10059987" cy="4603584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721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C119A98-5F5B-C364-49FE-A81DBCE610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9668107" y="1"/>
            <a:ext cx="252389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5B08EF-FEDA-AD40-BBE2-1CBCE807BC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Open layout for tables and wide screen clips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76E812-8562-BA4F-84C9-A811B20DD4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7256E-185D-42E7-825A-5B475B83DA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1A5B685-881E-964A-AB37-57B7258E29F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77334" y="2211337"/>
            <a:ext cx="10059987" cy="3827757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Title with Text styles</a:t>
            </a:r>
          </a:p>
        </p:txBody>
      </p:sp>
      <p:pic>
        <p:nvPicPr>
          <p:cNvPr id="5" name="Picture 4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B90A5743-194B-1CD1-E62B-87433B76D1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190" y="212356"/>
            <a:ext cx="1237474" cy="513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673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 and Text/Para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2F350-F8B6-404A-92F3-AD227C891C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 with Image and Text/Paragraph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BD4E5E2-C769-724A-A317-4C9CD7BA08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7256E-185D-42E7-825A-5B475B83DA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793AD5C-F7D4-7C42-A0C9-4238FE2D41FF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677334" y="2265935"/>
            <a:ext cx="4809066" cy="3433116"/>
          </a:xfrm>
          <a:prstGeom prst="rect">
            <a:avLst/>
          </a:prstGeom>
          <a:solidFill>
            <a:srgbClr val="D0CECE"/>
          </a:solidFill>
        </p:spPr>
        <p:txBody>
          <a:bodyPr>
            <a:noAutofit/>
          </a:bodyPr>
          <a:lstStyle>
            <a:lvl1pPr marL="0" indent="0">
              <a:buClr>
                <a:srgbClr val="25598D"/>
              </a:buClr>
              <a:buFontTx/>
              <a:buNone/>
              <a:defRPr sz="1400" b="1"/>
            </a:lvl1pPr>
          </a:lstStyle>
          <a:p>
            <a:pPr lvl="0"/>
            <a:r>
              <a:rPr lang="en-US"/>
              <a:t>Picture Placeholder: Drag image here, or click on “Picture” icon to select image.</a:t>
            </a:r>
          </a:p>
        </p:txBody>
      </p:sp>
      <p:sp>
        <p:nvSpPr>
          <p:cNvPr id="5" name="Text Placeholder 20">
            <a:extLst>
              <a:ext uri="{FF2B5EF4-FFF2-40B4-BE49-F238E27FC236}">
                <a16:creationId xmlns:a16="http://schemas.microsoft.com/office/drawing/2014/main" id="{985CA139-F7E3-134C-A57E-668866EE545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47907" y="2265935"/>
            <a:ext cx="4889281" cy="34331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Calibri" charset="0"/>
                <a:ea typeface="Calibri" charset="0"/>
                <a:cs typeface="Calibri" charset="0"/>
              </a:defRPr>
            </a:lvl1pPr>
            <a:lvl2pPr marL="914171" indent="0">
              <a:buNone/>
              <a:defRPr/>
            </a:lvl2pPr>
            <a:lvl3pPr marL="1828343" indent="0">
              <a:buNone/>
              <a:defRPr/>
            </a:lvl3pPr>
            <a:lvl4pPr marL="2742514" indent="0">
              <a:buNone/>
              <a:defRPr/>
            </a:lvl4pPr>
            <a:lvl5pPr marL="3656686" indent="0">
              <a:buNone/>
              <a:defRPr/>
            </a:lvl5pPr>
          </a:lstStyle>
          <a:p>
            <a:pPr lvl="0"/>
            <a:r>
              <a:rPr lang="en-US"/>
              <a:t>Click to edit text/paragraph</a:t>
            </a:r>
          </a:p>
        </p:txBody>
      </p:sp>
    </p:spTree>
    <p:extLst>
      <p:ext uri="{BB962C8B-B14F-4D97-AF65-F5344CB8AC3E}">
        <p14:creationId xmlns:p14="http://schemas.microsoft.com/office/powerpoint/2010/main" val="1109072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sosceles Triangle 14">
            <a:extLst>
              <a:ext uri="{FF2B5EF4-FFF2-40B4-BE49-F238E27FC236}">
                <a16:creationId xmlns:a16="http://schemas.microsoft.com/office/drawing/2014/main" id="{6BB9DBDB-E618-3F4D-A155-40207BBF2C11}"/>
              </a:ext>
            </a:extLst>
          </p:cNvPr>
          <p:cNvSpPr/>
          <p:nvPr userDrawn="1"/>
        </p:nvSpPr>
        <p:spPr>
          <a:xfrm rot="10800000">
            <a:off x="631" y="-1785"/>
            <a:ext cx="2060125" cy="2439282"/>
          </a:xfrm>
          <a:custGeom>
            <a:avLst/>
            <a:gdLst>
              <a:gd name="connsiteX0" fmla="*/ 0 w 619727"/>
              <a:gd name="connsiteY0" fmla="*/ 1194455 h 1194455"/>
              <a:gd name="connsiteX1" fmla="*/ 619727 w 619727"/>
              <a:gd name="connsiteY1" fmla="*/ 0 h 1194455"/>
              <a:gd name="connsiteX2" fmla="*/ 619727 w 619727"/>
              <a:gd name="connsiteY2" fmla="*/ 1194455 h 1194455"/>
              <a:gd name="connsiteX3" fmla="*/ 0 w 619727"/>
              <a:gd name="connsiteY3" fmla="*/ 1194455 h 1194455"/>
              <a:gd name="connsiteX0" fmla="*/ 0 w 619727"/>
              <a:gd name="connsiteY0" fmla="*/ 1194455 h 1194455"/>
              <a:gd name="connsiteX1" fmla="*/ 619727 w 619727"/>
              <a:gd name="connsiteY1" fmla="*/ 0 h 1194455"/>
              <a:gd name="connsiteX2" fmla="*/ 619727 w 619727"/>
              <a:gd name="connsiteY2" fmla="*/ 1194455 h 1194455"/>
              <a:gd name="connsiteX3" fmla="*/ 0 w 619727"/>
              <a:gd name="connsiteY3" fmla="*/ 1194455 h 1194455"/>
              <a:gd name="connsiteX0" fmla="*/ 117 w 619844"/>
              <a:gd name="connsiteY0" fmla="*/ 1194455 h 1194455"/>
              <a:gd name="connsiteX1" fmla="*/ 619844 w 619844"/>
              <a:gd name="connsiteY1" fmla="*/ 0 h 1194455"/>
              <a:gd name="connsiteX2" fmla="*/ 619844 w 619844"/>
              <a:gd name="connsiteY2" fmla="*/ 1194455 h 1194455"/>
              <a:gd name="connsiteX3" fmla="*/ 117 w 619844"/>
              <a:gd name="connsiteY3" fmla="*/ 1194455 h 1194455"/>
              <a:gd name="connsiteX0" fmla="*/ 148 w 545734"/>
              <a:gd name="connsiteY0" fmla="*/ 1210931 h 1210931"/>
              <a:gd name="connsiteX1" fmla="*/ 545734 w 545734"/>
              <a:gd name="connsiteY1" fmla="*/ 0 h 1210931"/>
              <a:gd name="connsiteX2" fmla="*/ 545734 w 545734"/>
              <a:gd name="connsiteY2" fmla="*/ 1194455 h 1210931"/>
              <a:gd name="connsiteX3" fmla="*/ 148 w 545734"/>
              <a:gd name="connsiteY3" fmla="*/ 1210931 h 1210931"/>
              <a:gd name="connsiteX0" fmla="*/ 104 w 545690"/>
              <a:gd name="connsiteY0" fmla="*/ 1210931 h 1210931"/>
              <a:gd name="connsiteX1" fmla="*/ 545690 w 545690"/>
              <a:gd name="connsiteY1" fmla="*/ 0 h 1210931"/>
              <a:gd name="connsiteX2" fmla="*/ 545690 w 545690"/>
              <a:gd name="connsiteY2" fmla="*/ 1194455 h 1210931"/>
              <a:gd name="connsiteX3" fmla="*/ 104 w 545690"/>
              <a:gd name="connsiteY3" fmla="*/ 1210931 h 1210931"/>
              <a:gd name="connsiteX0" fmla="*/ 64 w 801023"/>
              <a:gd name="connsiteY0" fmla="*/ 1202693 h 1202693"/>
              <a:gd name="connsiteX1" fmla="*/ 801023 w 801023"/>
              <a:gd name="connsiteY1" fmla="*/ 0 h 1202693"/>
              <a:gd name="connsiteX2" fmla="*/ 801023 w 801023"/>
              <a:gd name="connsiteY2" fmla="*/ 1194455 h 1202693"/>
              <a:gd name="connsiteX3" fmla="*/ 64 w 801023"/>
              <a:gd name="connsiteY3" fmla="*/ 1202693 h 1202693"/>
              <a:gd name="connsiteX0" fmla="*/ 51 w 974005"/>
              <a:gd name="connsiteY0" fmla="*/ 1202693 h 1202693"/>
              <a:gd name="connsiteX1" fmla="*/ 974005 w 974005"/>
              <a:gd name="connsiteY1" fmla="*/ 0 h 1202693"/>
              <a:gd name="connsiteX2" fmla="*/ 974005 w 974005"/>
              <a:gd name="connsiteY2" fmla="*/ 1194455 h 1202693"/>
              <a:gd name="connsiteX3" fmla="*/ 51 w 974005"/>
              <a:gd name="connsiteY3" fmla="*/ 1202693 h 1202693"/>
              <a:gd name="connsiteX0" fmla="*/ 51 w 974005"/>
              <a:gd name="connsiteY0" fmla="*/ 2034715 h 2034715"/>
              <a:gd name="connsiteX1" fmla="*/ 974005 w 974005"/>
              <a:gd name="connsiteY1" fmla="*/ 0 h 2034715"/>
              <a:gd name="connsiteX2" fmla="*/ 974005 w 974005"/>
              <a:gd name="connsiteY2" fmla="*/ 2026477 h 2034715"/>
              <a:gd name="connsiteX3" fmla="*/ 51 w 974005"/>
              <a:gd name="connsiteY3" fmla="*/ 2034715 h 2034715"/>
              <a:gd name="connsiteX0" fmla="*/ 56 w 974010"/>
              <a:gd name="connsiteY0" fmla="*/ 2034715 h 2034715"/>
              <a:gd name="connsiteX1" fmla="*/ 974010 w 974010"/>
              <a:gd name="connsiteY1" fmla="*/ 0 h 2034715"/>
              <a:gd name="connsiteX2" fmla="*/ 974010 w 974010"/>
              <a:gd name="connsiteY2" fmla="*/ 2026477 h 2034715"/>
              <a:gd name="connsiteX3" fmla="*/ 56 w 974010"/>
              <a:gd name="connsiteY3" fmla="*/ 2034715 h 2034715"/>
              <a:gd name="connsiteX0" fmla="*/ 23 w 2030617"/>
              <a:gd name="connsiteY0" fmla="*/ 2034715 h 2034715"/>
              <a:gd name="connsiteX1" fmla="*/ 2030617 w 2030617"/>
              <a:gd name="connsiteY1" fmla="*/ 0 h 2034715"/>
              <a:gd name="connsiteX2" fmla="*/ 2030617 w 2030617"/>
              <a:gd name="connsiteY2" fmla="*/ 2026477 h 2034715"/>
              <a:gd name="connsiteX3" fmla="*/ 23 w 2030617"/>
              <a:gd name="connsiteY3" fmla="*/ 2034715 h 2034715"/>
              <a:gd name="connsiteX0" fmla="*/ 23 w 2050937"/>
              <a:gd name="connsiteY0" fmla="*/ 2044875 h 2044875"/>
              <a:gd name="connsiteX1" fmla="*/ 2050937 w 2050937"/>
              <a:gd name="connsiteY1" fmla="*/ 0 h 2044875"/>
              <a:gd name="connsiteX2" fmla="*/ 2050937 w 2050937"/>
              <a:gd name="connsiteY2" fmla="*/ 2026477 h 2044875"/>
              <a:gd name="connsiteX3" fmla="*/ 23 w 2050937"/>
              <a:gd name="connsiteY3" fmla="*/ 2044875 h 2044875"/>
              <a:gd name="connsiteX0" fmla="*/ 0 w 2050914"/>
              <a:gd name="connsiteY0" fmla="*/ 2044875 h 2044875"/>
              <a:gd name="connsiteX1" fmla="*/ 2050914 w 2050914"/>
              <a:gd name="connsiteY1" fmla="*/ 0 h 2044875"/>
              <a:gd name="connsiteX2" fmla="*/ 2050914 w 2050914"/>
              <a:gd name="connsiteY2" fmla="*/ 2026477 h 2044875"/>
              <a:gd name="connsiteX3" fmla="*/ 0 w 2050914"/>
              <a:gd name="connsiteY3" fmla="*/ 2044875 h 2044875"/>
              <a:gd name="connsiteX0" fmla="*/ 0 w 2050914"/>
              <a:gd name="connsiteY0" fmla="*/ 2447367 h 2447367"/>
              <a:gd name="connsiteX1" fmla="*/ 2031376 w 2050914"/>
              <a:gd name="connsiteY1" fmla="*/ 0 h 2447367"/>
              <a:gd name="connsiteX2" fmla="*/ 2050914 w 2050914"/>
              <a:gd name="connsiteY2" fmla="*/ 2428969 h 2447367"/>
              <a:gd name="connsiteX3" fmla="*/ 0 w 2050914"/>
              <a:gd name="connsiteY3" fmla="*/ 2447367 h 2447367"/>
              <a:gd name="connsiteX0" fmla="*/ 0 w 2086083"/>
              <a:gd name="connsiteY0" fmla="*/ 2431736 h 2431736"/>
              <a:gd name="connsiteX1" fmla="*/ 2066545 w 2086083"/>
              <a:gd name="connsiteY1" fmla="*/ 0 h 2431736"/>
              <a:gd name="connsiteX2" fmla="*/ 2086083 w 2086083"/>
              <a:gd name="connsiteY2" fmla="*/ 2428969 h 2431736"/>
              <a:gd name="connsiteX3" fmla="*/ 0 w 2086083"/>
              <a:gd name="connsiteY3" fmla="*/ 2431736 h 2431736"/>
              <a:gd name="connsiteX0" fmla="*/ 0 w 2066545"/>
              <a:gd name="connsiteY0" fmla="*/ 2431736 h 2431736"/>
              <a:gd name="connsiteX1" fmla="*/ 2066545 w 2066545"/>
              <a:gd name="connsiteY1" fmla="*/ 0 h 2431736"/>
              <a:gd name="connsiteX2" fmla="*/ 1893578 w 2066545"/>
              <a:gd name="connsiteY2" fmla="*/ 2288028 h 2431736"/>
              <a:gd name="connsiteX3" fmla="*/ 0 w 2066545"/>
              <a:gd name="connsiteY3" fmla="*/ 2431736 h 2431736"/>
              <a:gd name="connsiteX0" fmla="*/ 0 w 2072333"/>
              <a:gd name="connsiteY0" fmla="*/ 2431736 h 2431736"/>
              <a:gd name="connsiteX1" fmla="*/ 2066545 w 2072333"/>
              <a:gd name="connsiteY1" fmla="*/ 0 h 2431736"/>
              <a:gd name="connsiteX2" fmla="*/ 2072333 w 2072333"/>
              <a:gd name="connsiteY2" fmla="*/ 2425532 h 2431736"/>
              <a:gd name="connsiteX3" fmla="*/ 0 w 2072333"/>
              <a:gd name="connsiteY3" fmla="*/ 2431736 h 2431736"/>
              <a:gd name="connsiteX0" fmla="*/ 0 w 2073875"/>
              <a:gd name="connsiteY0" fmla="*/ 2445486 h 2445486"/>
              <a:gd name="connsiteX1" fmla="*/ 2073420 w 2073875"/>
              <a:gd name="connsiteY1" fmla="*/ 0 h 2445486"/>
              <a:gd name="connsiteX2" fmla="*/ 2072333 w 2073875"/>
              <a:gd name="connsiteY2" fmla="*/ 2439282 h 2445486"/>
              <a:gd name="connsiteX3" fmla="*/ 0 w 2073875"/>
              <a:gd name="connsiteY3" fmla="*/ 2445486 h 2445486"/>
              <a:gd name="connsiteX0" fmla="*/ 0 w 2060125"/>
              <a:gd name="connsiteY0" fmla="*/ 2435173 h 2439282"/>
              <a:gd name="connsiteX1" fmla="*/ 2059670 w 2060125"/>
              <a:gd name="connsiteY1" fmla="*/ 0 h 2439282"/>
              <a:gd name="connsiteX2" fmla="*/ 2058583 w 2060125"/>
              <a:gd name="connsiteY2" fmla="*/ 2439282 h 2439282"/>
              <a:gd name="connsiteX3" fmla="*/ 0 w 2060125"/>
              <a:gd name="connsiteY3" fmla="*/ 2435173 h 2439282"/>
              <a:gd name="connsiteX0" fmla="*/ 0 w 2060125"/>
              <a:gd name="connsiteY0" fmla="*/ 2435173 h 2439282"/>
              <a:gd name="connsiteX1" fmla="*/ 2059670 w 2060125"/>
              <a:gd name="connsiteY1" fmla="*/ 0 h 2439282"/>
              <a:gd name="connsiteX2" fmla="*/ 2058583 w 2060125"/>
              <a:gd name="connsiteY2" fmla="*/ 2439282 h 2439282"/>
              <a:gd name="connsiteX3" fmla="*/ 0 w 2060125"/>
              <a:gd name="connsiteY3" fmla="*/ 2435173 h 2439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0125" h="2439282">
                <a:moveTo>
                  <a:pt x="0" y="2435173"/>
                </a:moveTo>
                <a:cubicBezTo>
                  <a:pt x="609808" y="2369914"/>
                  <a:pt x="1963940" y="2312564"/>
                  <a:pt x="2059670" y="0"/>
                </a:cubicBezTo>
                <a:cubicBezTo>
                  <a:pt x="2061599" y="808511"/>
                  <a:pt x="2056654" y="1630771"/>
                  <a:pt x="2058583" y="2439282"/>
                </a:cubicBezTo>
                <a:lnTo>
                  <a:pt x="0" y="2435173"/>
                </a:lnTo>
                <a:close/>
              </a:path>
            </a:pathLst>
          </a:custGeom>
          <a:solidFill>
            <a:schemeClr val="bg2">
              <a:alpha val="80000"/>
            </a:schemeClr>
          </a:solidFill>
          <a:ln w="25400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" name="Flowchart: Manual Operation 44">
            <a:extLst>
              <a:ext uri="{FF2B5EF4-FFF2-40B4-BE49-F238E27FC236}">
                <a16:creationId xmlns:a16="http://schemas.microsoft.com/office/drawing/2014/main" id="{0C3EF06B-7ED9-48B7-A577-74E3F7410CA3}"/>
              </a:ext>
            </a:extLst>
          </p:cNvPr>
          <p:cNvSpPr/>
          <p:nvPr userDrawn="1"/>
        </p:nvSpPr>
        <p:spPr>
          <a:xfrm rot="16200000">
            <a:off x="2705964" y="-2705966"/>
            <a:ext cx="653269" cy="6065201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7652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145"/>
              <a:gd name="connsiteX1" fmla="*/ 10000 w 10000"/>
              <a:gd name="connsiteY1" fmla="*/ 0 h 10145"/>
              <a:gd name="connsiteX2" fmla="*/ 8000 w 10000"/>
              <a:gd name="connsiteY2" fmla="*/ 10000 h 10145"/>
              <a:gd name="connsiteX3" fmla="*/ 6378 w 10000"/>
              <a:gd name="connsiteY3" fmla="*/ 10145 h 10145"/>
              <a:gd name="connsiteX4" fmla="*/ 0 w 10000"/>
              <a:gd name="connsiteY4" fmla="*/ 0 h 10145"/>
              <a:gd name="connsiteX0" fmla="*/ 0 w 10000"/>
              <a:gd name="connsiteY0" fmla="*/ 0 h 10207"/>
              <a:gd name="connsiteX1" fmla="*/ 10000 w 10000"/>
              <a:gd name="connsiteY1" fmla="*/ 0 h 10207"/>
              <a:gd name="connsiteX2" fmla="*/ 9941 w 10000"/>
              <a:gd name="connsiteY2" fmla="*/ 10207 h 10207"/>
              <a:gd name="connsiteX3" fmla="*/ 6378 w 10000"/>
              <a:gd name="connsiteY3" fmla="*/ 10145 h 10207"/>
              <a:gd name="connsiteX4" fmla="*/ 0 w 10000"/>
              <a:gd name="connsiteY4" fmla="*/ 0 h 10207"/>
              <a:gd name="connsiteX0" fmla="*/ 0 w 10000"/>
              <a:gd name="connsiteY0" fmla="*/ 0 h 10745"/>
              <a:gd name="connsiteX1" fmla="*/ 10000 w 10000"/>
              <a:gd name="connsiteY1" fmla="*/ 0 h 10745"/>
              <a:gd name="connsiteX2" fmla="*/ 9941 w 10000"/>
              <a:gd name="connsiteY2" fmla="*/ 10207 h 10745"/>
              <a:gd name="connsiteX3" fmla="*/ 9956 w 10000"/>
              <a:gd name="connsiteY3" fmla="*/ 10745 h 10745"/>
              <a:gd name="connsiteX4" fmla="*/ 0 w 10000"/>
              <a:gd name="connsiteY4" fmla="*/ 0 h 10745"/>
              <a:gd name="connsiteX0" fmla="*/ 0 w 10000"/>
              <a:gd name="connsiteY0" fmla="*/ 0 h 15975"/>
              <a:gd name="connsiteX1" fmla="*/ 10000 w 10000"/>
              <a:gd name="connsiteY1" fmla="*/ 0 h 15975"/>
              <a:gd name="connsiteX2" fmla="*/ 9941 w 10000"/>
              <a:gd name="connsiteY2" fmla="*/ 10207 h 15975"/>
              <a:gd name="connsiteX3" fmla="*/ 9956 w 10000"/>
              <a:gd name="connsiteY3" fmla="*/ 15975 h 15975"/>
              <a:gd name="connsiteX4" fmla="*/ 0 w 10000"/>
              <a:gd name="connsiteY4" fmla="*/ 0 h 15975"/>
              <a:gd name="connsiteX0" fmla="*/ 0 w 10000"/>
              <a:gd name="connsiteY0" fmla="*/ 0 h 15975"/>
              <a:gd name="connsiteX1" fmla="*/ 10000 w 10000"/>
              <a:gd name="connsiteY1" fmla="*/ 0 h 15975"/>
              <a:gd name="connsiteX2" fmla="*/ 9941 w 10000"/>
              <a:gd name="connsiteY2" fmla="*/ 10207 h 15975"/>
              <a:gd name="connsiteX3" fmla="*/ 9956 w 10000"/>
              <a:gd name="connsiteY3" fmla="*/ 15975 h 15975"/>
              <a:gd name="connsiteX4" fmla="*/ 0 w 10000"/>
              <a:gd name="connsiteY4" fmla="*/ 0 h 15975"/>
              <a:gd name="connsiteX0" fmla="*/ 0 w 10000"/>
              <a:gd name="connsiteY0" fmla="*/ 0 h 15975"/>
              <a:gd name="connsiteX1" fmla="*/ 10000 w 10000"/>
              <a:gd name="connsiteY1" fmla="*/ 0 h 15975"/>
              <a:gd name="connsiteX2" fmla="*/ 9941 w 10000"/>
              <a:gd name="connsiteY2" fmla="*/ 10207 h 15975"/>
              <a:gd name="connsiteX3" fmla="*/ 9956 w 10000"/>
              <a:gd name="connsiteY3" fmla="*/ 15975 h 15975"/>
              <a:gd name="connsiteX4" fmla="*/ 0 w 10000"/>
              <a:gd name="connsiteY4" fmla="*/ 0 h 15975"/>
              <a:gd name="connsiteX0" fmla="*/ 0 w 10000"/>
              <a:gd name="connsiteY0" fmla="*/ 0 h 15975"/>
              <a:gd name="connsiteX1" fmla="*/ 10000 w 10000"/>
              <a:gd name="connsiteY1" fmla="*/ 0 h 15975"/>
              <a:gd name="connsiteX2" fmla="*/ 9941 w 10000"/>
              <a:gd name="connsiteY2" fmla="*/ 10207 h 15975"/>
              <a:gd name="connsiteX3" fmla="*/ 9956 w 10000"/>
              <a:gd name="connsiteY3" fmla="*/ 15975 h 15975"/>
              <a:gd name="connsiteX4" fmla="*/ 0 w 10000"/>
              <a:gd name="connsiteY4" fmla="*/ 0 h 15975"/>
              <a:gd name="connsiteX0" fmla="*/ 0 w 16826"/>
              <a:gd name="connsiteY0" fmla="*/ 0 h 15997"/>
              <a:gd name="connsiteX1" fmla="*/ 16826 w 16826"/>
              <a:gd name="connsiteY1" fmla="*/ 22 h 15997"/>
              <a:gd name="connsiteX2" fmla="*/ 16767 w 16826"/>
              <a:gd name="connsiteY2" fmla="*/ 10229 h 15997"/>
              <a:gd name="connsiteX3" fmla="*/ 16782 w 16826"/>
              <a:gd name="connsiteY3" fmla="*/ 15997 h 15997"/>
              <a:gd name="connsiteX4" fmla="*/ 0 w 16826"/>
              <a:gd name="connsiteY4" fmla="*/ 0 h 15997"/>
              <a:gd name="connsiteX0" fmla="*/ 0 w 16826"/>
              <a:gd name="connsiteY0" fmla="*/ 0 h 15997"/>
              <a:gd name="connsiteX1" fmla="*/ 16826 w 16826"/>
              <a:gd name="connsiteY1" fmla="*/ 22 h 15997"/>
              <a:gd name="connsiteX2" fmla="*/ 16767 w 16826"/>
              <a:gd name="connsiteY2" fmla="*/ 10229 h 15997"/>
              <a:gd name="connsiteX3" fmla="*/ 16782 w 16826"/>
              <a:gd name="connsiteY3" fmla="*/ 15997 h 15997"/>
              <a:gd name="connsiteX4" fmla="*/ 0 w 16826"/>
              <a:gd name="connsiteY4" fmla="*/ 0 h 15997"/>
              <a:gd name="connsiteX0" fmla="*/ 0 w 16915"/>
              <a:gd name="connsiteY0" fmla="*/ 0 h 15979"/>
              <a:gd name="connsiteX1" fmla="*/ 16915 w 16915"/>
              <a:gd name="connsiteY1" fmla="*/ 4 h 15979"/>
              <a:gd name="connsiteX2" fmla="*/ 16856 w 16915"/>
              <a:gd name="connsiteY2" fmla="*/ 10211 h 15979"/>
              <a:gd name="connsiteX3" fmla="*/ 16871 w 16915"/>
              <a:gd name="connsiteY3" fmla="*/ 15979 h 15979"/>
              <a:gd name="connsiteX4" fmla="*/ 0 w 16915"/>
              <a:gd name="connsiteY4" fmla="*/ 0 h 15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15" h="15979">
                <a:moveTo>
                  <a:pt x="0" y="0"/>
                </a:moveTo>
                <a:lnTo>
                  <a:pt x="16915" y="4"/>
                </a:lnTo>
                <a:cubicBezTo>
                  <a:pt x="16895" y="3406"/>
                  <a:pt x="16876" y="6809"/>
                  <a:pt x="16856" y="10211"/>
                </a:cubicBezTo>
                <a:cubicBezTo>
                  <a:pt x="16861" y="10390"/>
                  <a:pt x="16866" y="15800"/>
                  <a:pt x="16871" y="15979"/>
                </a:cubicBezTo>
                <a:cubicBezTo>
                  <a:pt x="17392" y="-67"/>
                  <a:pt x="7372" y="1071"/>
                  <a:pt x="0" y="0"/>
                </a:cubicBezTo>
                <a:close/>
              </a:path>
            </a:pathLst>
          </a:custGeom>
          <a:solidFill>
            <a:srgbClr val="FCDE58"/>
          </a:solidFill>
          <a:ln w="25400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C7E907C7-69CC-4840-8FFE-FAA91F70DCB0}"/>
              </a:ext>
            </a:extLst>
          </p:cNvPr>
          <p:cNvSpPr/>
          <p:nvPr userDrawn="1"/>
        </p:nvSpPr>
        <p:spPr>
          <a:xfrm rot="10800000">
            <a:off x="0" y="-1021"/>
            <a:ext cx="635842" cy="3840374"/>
          </a:xfrm>
          <a:custGeom>
            <a:avLst/>
            <a:gdLst>
              <a:gd name="connsiteX0" fmla="*/ 0 w 384154"/>
              <a:gd name="connsiteY0" fmla="*/ 2159855 h 2159855"/>
              <a:gd name="connsiteX1" fmla="*/ 384154 w 384154"/>
              <a:gd name="connsiteY1" fmla="*/ 0 h 2159855"/>
              <a:gd name="connsiteX2" fmla="*/ 384154 w 384154"/>
              <a:gd name="connsiteY2" fmla="*/ 2159855 h 2159855"/>
              <a:gd name="connsiteX3" fmla="*/ 0 w 384154"/>
              <a:gd name="connsiteY3" fmla="*/ 2159855 h 2159855"/>
              <a:gd name="connsiteX0" fmla="*/ 0 w 804284"/>
              <a:gd name="connsiteY0" fmla="*/ 2168093 h 2168093"/>
              <a:gd name="connsiteX1" fmla="*/ 804284 w 804284"/>
              <a:gd name="connsiteY1" fmla="*/ 0 h 2168093"/>
              <a:gd name="connsiteX2" fmla="*/ 804284 w 804284"/>
              <a:gd name="connsiteY2" fmla="*/ 2159855 h 2168093"/>
              <a:gd name="connsiteX3" fmla="*/ 0 w 804284"/>
              <a:gd name="connsiteY3" fmla="*/ 2168093 h 2168093"/>
              <a:gd name="connsiteX0" fmla="*/ 0 w 804284"/>
              <a:gd name="connsiteY0" fmla="*/ 3848612 h 3848612"/>
              <a:gd name="connsiteX1" fmla="*/ 804284 w 804284"/>
              <a:gd name="connsiteY1" fmla="*/ 0 h 3848612"/>
              <a:gd name="connsiteX2" fmla="*/ 804284 w 804284"/>
              <a:gd name="connsiteY2" fmla="*/ 3840374 h 3848612"/>
              <a:gd name="connsiteX3" fmla="*/ 0 w 804284"/>
              <a:gd name="connsiteY3" fmla="*/ 3848612 h 3848612"/>
              <a:gd name="connsiteX0" fmla="*/ 0 w 804284"/>
              <a:gd name="connsiteY0" fmla="*/ 3848612 h 3848612"/>
              <a:gd name="connsiteX1" fmla="*/ 804284 w 804284"/>
              <a:gd name="connsiteY1" fmla="*/ 0 h 3848612"/>
              <a:gd name="connsiteX2" fmla="*/ 804284 w 804284"/>
              <a:gd name="connsiteY2" fmla="*/ 3840374 h 3848612"/>
              <a:gd name="connsiteX3" fmla="*/ 0 w 804284"/>
              <a:gd name="connsiteY3" fmla="*/ 3848612 h 3848612"/>
              <a:gd name="connsiteX0" fmla="*/ 0 w 804284"/>
              <a:gd name="connsiteY0" fmla="*/ 3848612 h 3848612"/>
              <a:gd name="connsiteX1" fmla="*/ 804284 w 804284"/>
              <a:gd name="connsiteY1" fmla="*/ 0 h 3848612"/>
              <a:gd name="connsiteX2" fmla="*/ 804284 w 804284"/>
              <a:gd name="connsiteY2" fmla="*/ 3840374 h 3848612"/>
              <a:gd name="connsiteX3" fmla="*/ 0 w 804284"/>
              <a:gd name="connsiteY3" fmla="*/ 3848612 h 3848612"/>
              <a:gd name="connsiteX0" fmla="*/ 0 w 804284"/>
              <a:gd name="connsiteY0" fmla="*/ 3848612 h 3848612"/>
              <a:gd name="connsiteX1" fmla="*/ 804284 w 804284"/>
              <a:gd name="connsiteY1" fmla="*/ 0 h 3848612"/>
              <a:gd name="connsiteX2" fmla="*/ 804284 w 804284"/>
              <a:gd name="connsiteY2" fmla="*/ 3840374 h 3848612"/>
              <a:gd name="connsiteX3" fmla="*/ 0 w 804284"/>
              <a:gd name="connsiteY3" fmla="*/ 3848612 h 3848612"/>
              <a:gd name="connsiteX0" fmla="*/ 0 w 618654"/>
              <a:gd name="connsiteY0" fmla="*/ 3821112 h 3840374"/>
              <a:gd name="connsiteX1" fmla="*/ 618654 w 618654"/>
              <a:gd name="connsiteY1" fmla="*/ 0 h 3840374"/>
              <a:gd name="connsiteX2" fmla="*/ 618654 w 618654"/>
              <a:gd name="connsiteY2" fmla="*/ 3840374 h 3840374"/>
              <a:gd name="connsiteX3" fmla="*/ 0 w 618654"/>
              <a:gd name="connsiteY3" fmla="*/ 3821112 h 3840374"/>
              <a:gd name="connsiteX0" fmla="*/ 0 w 635842"/>
              <a:gd name="connsiteY0" fmla="*/ 3838300 h 3840374"/>
              <a:gd name="connsiteX1" fmla="*/ 635842 w 635842"/>
              <a:gd name="connsiteY1" fmla="*/ 0 h 3840374"/>
              <a:gd name="connsiteX2" fmla="*/ 635842 w 635842"/>
              <a:gd name="connsiteY2" fmla="*/ 3840374 h 3840374"/>
              <a:gd name="connsiteX3" fmla="*/ 0 w 635842"/>
              <a:gd name="connsiteY3" fmla="*/ 3838300 h 3840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5842" h="3840374">
                <a:moveTo>
                  <a:pt x="0" y="3838300"/>
                </a:moveTo>
                <a:cubicBezTo>
                  <a:pt x="45674" y="3634586"/>
                  <a:pt x="558890" y="3280083"/>
                  <a:pt x="635842" y="0"/>
                </a:cubicBezTo>
                <a:lnTo>
                  <a:pt x="635842" y="3840374"/>
                </a:lnTo>
                <a:lnTo>
                  <a:pt x="0" y="3838300"/>
                </a:lnTo>
                <a:close/>
              </a:path>
            </a:pathLst>
          </a:custGeom>
          <a:solidFill>
            <a:srgbClr val="25849E"/>
          </a:solidFill>
          <a:ln w="25400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30" name="Rectangle 28">
            <a:extLst>
              <a:ext uri="{FF2B5EF4-FFF2-40B4-BE49-F238E27FC236}">
                <a16:creationId xmlns:a16="http://schemas.microsoft.com/office/drawing/2014/main" id="{8E711C04-BC8C-4082-9C49-409663EA8CD6}"/>
              </a:ext>
            </a:extLst>
          </p:cNvPr>
          <p:cNvSpPr/>
          <p:nvPr/>
        </p:nvSpPr>
        <p:spPr>
          <a:xfrm>
            <a:off x="10553970" y="-5292"/>
            <a:ext cx="1638552" cy="6866467"/>
          </a:xfrm>
          <a:custGeom>
            <a:avLst/>
            <a:gdLst>
              <a:gd name="connsiteX0" fmla="*/ 2858163 w 3128522"/>
              <a:gd name="connsiteY0" fmla="*/ 0 h 6858000"/>
              <a:gd name="connsiteX1" fmla="*/ 3128522 w 3128522"/>
              <a:gd name="connsiteY1" fmla="*/ 0 h 6858000"/>
              <a:gd name="connsiteX2" fmla="*/ 3128522 w 3128522"/>
              <a:gd name="connsiteY2" fmla="*/ 6858000 h 6858000"/>
              <a:gd name="connsiteX3" fmla="*/ 0 w 3128522"/>
              <a:gd name="connsiteY3" fmla="*/ 6858000 h 6858000"/>
              <a:gd name="connsiteX4" fmla="*/ 2858163 w 3128522"/>
              <a:gd name="connsiteY4" fmla="*/ 0 h 6858000"/>
              <a:gd name="connsiteX0" fmla="*/ 2858163 w 3128522"/>
              <a:gd name="connsiteY0" fmla="*/ 0 h 6858000"/>
              <a:gd name="connsiteX1" fmla="*/ 3128522 w 3128522"/>
              <a:gd name="connsiteY1" fmla="*/ 0 h 6858000"/>
              <a:gd name="connsiteX2" fmla="*/ 3128522 w 3128522"/>
              <a:gd name="connsiteY2" fmla="*/ 6858000 h 6858000"/>
              <a:gd name="connsiteX3" fmla="*/ 0 w 3128522"/>
              <a:gd name="connsiteY3" fmla="*/ 6858000 h 6858000"/>
              <a:gd name="connsiteX4" fmla="*/ 2858163 w 3128522"/>
              <a:gd name="connsiteY4" fmla="*/ 0 h 6858000"/>
              <a:gd name="connsiteX0" fmla="*/ 2858163 w 3128522"/>
              <a:gd name="connsiteY0" fmla="*/ 0 h 6858000"/>
              <a:gd name="connsiteX1" fmla="*/ 3128522 w 3128522"/>
              <a:gd name="connsiteY1" fmla="*/ 0 h 6858000"/>
              <a:gd name="connsiteX2" fmla="*/ 3128522 w 3128522"/>
              <a:gd name="connsiteY2" fmla="*/ 6858000 h 6858000"/>
              <a:gd name="connsiteX3" fmla="*/ 0 w 3128522"/>
              <a:gd name="connsiteY3" fmla="*/ 6858000 h 6858000"/>
              <a:gd name="connsiteX4" fmla="*/ 2858163 w 3128522"/>
              <a:gd name="connsiteY4" fmla="*/ 0 h 6858000"/>
              <a:gd name="connsiteX0" fmla="*/ 2858163 w 3163344"/>
              <a:gd name="connsiteY0" fmla="*/ 4543 h 6862543"/>
              <a:gd name="connsiteX1" fmla="*/ 3163344 w 3163344"/>
              <a:gd name="connsiteY1" fmla="*/ 0 h 6862543"/>
              <a:gd name="connsiteX2" fmla="*/ 3128522 w 3163344"/>
              <a:gd name="connsiteY2" fmla="*/ 6862543 h 6862543"/>
              <a:gd name="connsiteX3" fmla="*/ 0 w 3163344"/>
              <a:gd name="connsiteY3" fmla="*/ 6862543 h 6862543"/>
              <a:gd name="connsiteX4" fmla="*/ 2858163 w 3163344"/>
              <a:gd name="connsiteY4" fmla="*/ 4543 h 6862543"/>
              <a:gd name="connsiteX0" fmla="*/ 2858163 w 3172049"/>
              <a:gd name="connsiteY0" fmla="*/ 0 h 6858000"/>
              <a:gd name="connsiteX1" fmla="*/ 3172049 w 3172049"/>
              <a:gd name="connsiteY1" fmla="*/ 0 h 6858000"/>
              <a:gd name="connsiteX2" fmla="*/ 3128522 w 3172049"/>
              <a:gd name="connsiteY2" fmla="*/ 6858000 h 6858000"/>
              <a:gd name="connsiteX3" fmla="*/ 0 w 3172049"/>
              <a:gd name="connsiteY3" fmla="*/ 6858000 h 6858000"/>
              <a:gd name="connsiteX4" fmla="*/ 2858163 w 3172049"/>
              <a:gd name="connsiteY4" fmla="*/ 0 h 6858000"/>
              <a:gd name="connsiteX0" fmla="*/ 2858163 w 3128521"/>
              <a:gd name="connsiteY0" fmla="*/ 0 h 6858000"/>
              <a:gd name="connsiteX1" fmla="*/ 3099139 w 3128521"/>
              <a:gd name="connsiteY1" fmla="*/ 152212 h 6858000"/>
              <a:gd name="connsiteX2" fmla="*/ 3128522 w 3128521"/>
              <a:gd name="connsiteY2" fmla="*/ 6858000 h 6858000"/>
              <a:gd name="connsiteX3" fmla="*/ 0 w 3128521"/>
              <a:gd name="connsiteY3" fmla="*/ 6858000 h 6858000"/>
              <a:gd name="connsiteX4" fmla="*/ 2858163 w 3128521"/>
              <a:gd name="connsiteY4" fmla="*/ 0 h 6858000"/>
              <a:gd name="connsiteX0" fmla="*/ 2858163 w 3129518"/>
              <a:gd name="connsiteY0" fmla="*/ 0 h 6858000"/>
              <a:gd name="connsiteX1" fmla="*/ 3129518 w 3129518"/>
              <a:gd name="connsiteY1" fmla="*/ 6342 h 6858000"/>
              <a:gd name="connsiteX2" fmla="*/ 3128522 w 3129518"/>
              <a:gd name="connsiteY2" fmla="*/ 6858000 h 6858000"/>
              <a:gd name="connsiteX3" fmla="*/ 0 w 3129518"/>
              <a:gd name="connsiteY3" fmla="*/ 6858000 h 6858000"/>
              <a:gd name="connsiteX4" fmla="*/ 2858163 w 3129518"/>
              <a:gd name="connsiteY4" fmla="*/ 0 h 6858000"/>
              <a:gd name="connsiteX0" fmla="*/ 2852087 w 3129518"/>
              <a:gd name="connsiteY0" fmla="*/ 47566 h 6851658"/>
              <a:gd name="connsiteX1" fmla="*/ 3129518 w 3129518"/>
              <a:gd name="connsiteY1" fmla="*/ 0 h 6851658"/>
              <a:gd name="connsiteX2" fmla="*/ 3128522 w 3129518"/>
              <a:gd name="connsiteY2" fmla="*/ 6851658 h 6851658"/>
              <a:gd name="connsiteX3" fmla="*/ 0 w 3129518"/>
              <a:gd name="connsiteY3" fmla="*/ 6851658 h 6851658"/>
              <a:gd name="connsiteX4" fmla="*/ 2852087 w 3129518"/>
              <a:gd name="connsiteY4" fmla="*/ 47566 h 6851658"/>
              <a:gd name="connsiteX0" fmla="*/ 2864238 w 3129518"/>
              <a:gd name="connsiteY0" fmla="*/ 0 h 6854829"/>
              <a:gd name="connsiteX1" fmla="*/ 3129518 w 3129518"/>
              <a:gd name="connsiteY1" fmla="*/ 3171 h 6854829"/>
              <a:gd name="connsiteX2" fmla="*/ 3128522 w 3129518"/>
              <a:gd name="connsiteY2" fmla="*/ 6854829 h 6854829"/>
              <a:gd name="connsiteX3" fmla="*/ 0 w 3129518"/>
              <a:gd name="connsiteY3" fmla="*/ 6854829 h 6854829"/>
              <a:gd name="connsiteX4" fmla="*/ 2864238 w 3129518"/>
              <a:gd name="connsiteY4" fmla="*/ 0 h 6854829"/>
              <a:gd name="connsiteX0" fmla="*/ 2864238 w 3135594"/>
              <a:gd name="connsiteY0" fmla="*/ 0 h 6854829"/>
              <a:gd name="connsiteX1" fmla="*/ 3135594 w 3135594"/>
              <a:gd name="connsiteY1" fmla="*/ 0 h 6854829"/>
              <a:gd name="connsiteX2" fmla="*/ 3128522 w 3135594"/>
              <a:gd name="connsiteY2" fmla="*/ 6854829 h 6854829"/>
              <a:gd name="connsiteX3" fmla="*/ 0 w 3135594"/>
              <a:gd name="connsiteY3" fmla="*/ 6854829 h 6854829"/>
              <a:gd name="connsiteX4" fmla="*/ 2864238 w 3135594"/>
              <a:gd name="connsiteY4" fmla="*/ 0 h 6854829"/>
              <a:gd name="connsiteX0" fmla="*/ 2864238 w 3135594"/>
              <a:gd name="connsiteY0" fmla="*/ 0 h 6854829"/>
              <a:gd name="connsiteX1" fmla="*/ 3135594 w 3135594"/>
              <a:gd name="connsiteY1" fmla="*/ 0 h 6854829"/>
              <a:gd name="connsiteX2" fmla="*/ 2934096 w 3135594"/>
              <a:gd name="connsiteY2" fmla="*/ 6734328 h 6854829"/>
              <a:gd name="connsiteX3" fmla="*/ 0 w 3135594"/>
              <a:gd name="connsiteY3" fmla="*/ 6854829 h 6854829"/>
              <a:gd name="connsiteX4" fmla="*/ 2864238 w 3135594"/>
              <a:gd name="connsiteY4" fmla="*/ 0 h 6854829"/>
              <a:gd name="connsiteX0" fmla="*/ 2864238 w 3135594"/>
              <a:gd name="connsiteY0" fmla="*/ 0 h 6858000"/>
              <a:gd name="connsiteX1" fmla="*/ 3135594 w 3135594"/>
              <a:gd name="connsiteY1" fmla="*/ 0 h 6858000"/>
              <a:gd name="connsiteX2" fmla="*/ 3134597 w 3135594"/>
              <a:gd name="connsiteY2" fmla="*/ 6858000 h 6858000"/>
              <a:gd name="connsiteX3" fmla="*/ 0 w 3135594"/>
              <a:gd name="connsiteY3" fmla="*/ 6854829 h 6858000"/>
              <a:gd name="connsiteX4" fmla="*/ 2864238 w 3135594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594" h="6858000">
                <a:moveTo>
                  <a:pt x="2864238" y="0"/>
                </a:moveTo>
                <a:lnTo>
                  <a:pt x="3135594" y="0"/>
                </a:lnTo>
                <a:cubicBezTo>
                  <a:pt x="3133237" y="2284943"/>
                  <a:pt x="3136954" y="4573057"/>
                  <a:pt x="3134597" y="6858000"/>
                </a:cubicBezTo>
                <a:lnTo>
                  <a:pt x="0" y="6854829"/>
                </a:lnTo>
                <a:cubicBezTo>
                  <a:pt x="155330" y="6626583"/>
                  <a:pt x="2243762" y="5025817"/>
                  <a:pt x="2864238" y="0"/>
                </a:cubicBezTo>
                <a:close/>
              </a:path>
            </a:pathLst>
          </a:custGeom>
          <a:solidFill>
            <a:srgbClr val="2584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D0D1806A-F3DA-438E-B82E-0536E3F04A97}"/>
              </a:ext>
            </a:extLst>
          </p:cNvPr>
          <p:cNvSpPr/>
          <p:nvPr/>
        </p:nvSpPr>
        <p:spPr>
          <a:xfrm>
            <a:off x="9993269" y="2786913"/>
            <a:ext cx="2197606" cy="4072011"/>
          </a:xfrm>
          <a:custGeom>
            <a:avLst/>
            <a:gdLst>
              <a:gd name="connsiteX0" fmla="*/ 0 w 430979"/>
              <a:gd name="connsiteY0" fmla="*/ 3268133 h 3268133"/>
              <a:gd name="connsiteX1" fmla="*/ 430979 w 430979"/>
              <a:gd name="connsiteY1" fmla="*/ 0 h 3268133"/>
              <a:gd name="connsiteX2" fmla="*/ 430979 w 430979"/>
              <a:gd name="connsiteY2" fmla="*/ 3268133 h 3268133"/>
              <a:gd name="connsiteX3" fmla="*/ 0 w 430979"/>
              <a:gd name="connsiteY3" fmla="*/ 3268133 h 3268133"/>
              <a:gd name="connsiteX0" fmla="*/ 0 w 1970412"/>
              <a:gd name="connsiteY0" fmla="*/ 3268133 h 3268133"/>
              <a:gd name="connsiteX1" fmla="*/ 1970412 w 1970412"/>
              <a:gd name="connsiteY1" fmla="*/ 0 h 3268133"/>
              <a:gd name="connsiteX2" fmla="*/ 1970412 w 1970412"/>
              <a:gd name="connsiteY2" fmla="*/ 3268133 h 3268133"/>
              <a:gd name="connsiteX3" fmla="*/ 0 w 1970412"/>
              <a:gd name="connsiteY3" fmla="*/ 3268133 h 3268133"/>
              <a:gd name="connsiteX0" fmla="*/ 0 w 1981987"/>
              <a:gd name="connsiteY0" fmla="*/ 4055212 h 4055212"/>
              <a:gd name="connsiteX1" fmla="*/ 1981987 w 1981987"/>
              <a:gd name="connsiteY1" fmla="*/ 0 h 4055212"/>
              <a:gd name="connsiteX2" fmla="*/ 1970412 w 1981987"/>
              <a:gd name="connsiteY2" fmla="*/ 4055212 h 4055212"/>
              <a:gd name="connsiteX3" fmla="*/ 0 w 1981987"/>
              <a:gd name="connsiteY3" fmla="*/ 4055212 h 4055212"/>
              <a:gd name="connsiteX0" fmla="*/ 0 w 1981987"/>
              <a:gd name="connsiteY0" fmla="*/ 4055212 h 4055212"/>
              <a:gd name="connsiteX1" fmla="*/ 1981987 w 1981987"/>
              <a:gd name="connsiteY1" fmla="*/ 0 h 4055212"/>
              <a:gd name="connsiteX2" fmla="*/ 1970412 w 1981987"/>
              <a:gd name="connsiteY2" fmla="*/ 4055212 h 4055212"/>
              <a:gd name="connsiteX3" fmla="*/ 0 w 1981987"/>
              <a:gd name="connsiteY3" fmla="*/ 4055212 h 4055212"/>
              <a:gd name="connsiteX0" fmla="*/ 0 w 1981987"/>
              <a:gd name="connsiteY0" fmla="*/ 4055212 h 4055212"/>
              <a:gd name="connsiteX1" fmla="*/ 1981987 w 1981987"/>
              <a:gd name="connsiteY1" fmla="*/ 0 h 4055212"/>
              <a:gd name="connsiteX2" fmla="*/ 1970412 w 1981987"/>
              <a:gd name="connsiteY2" fmla="*/ 4055212 h 4055212"/>
              <a:gd name="connsiteX3" fmla="*/ 0 w 1981987"/>
              <a:gd name="connsiteY3" fmla="*/ 4055212 h 4055212"/>
              <a:gd name="connsiteX0" fmla="*/ 0 w 2213481"/>
              <a:gd name="connsiteY0" fmla="*/ 4078361 h 4078361"/>
              <a:gd name="connsiteX1" fmla="*/ 2213481 w 2213481"/>
              <a:gd name="connsiteY1" fmla="*/ 0 h 4078361"/>
              <a:gd name="connsiteX2" fmla="*/ 2201906 w 2213481"/>
              <a:gd name="connsiteY2" fmla="*/ 4055212 h 4078361"/>
              <a:gd name="connsiteX3" fmla="*/ 0 w 2213481"/>
              <a:gd name="connsiteY3" fmla="*/ 4078361 h 4078361"/>
              <a:gd name="connsiteX0" fmla="*/ 0 w 2207131"/>
              <a:gd name="connsiteY0" fmla="*/ 4056136 h 4056136"/>
              <a:gd name="connsiteX1" fmla="*/ 2207131 w 2207131"/>
              <a:gd name="connsiteY1" fmla="*/ 0 h 4056136"/>
              <a:gd name="connsiteX2" fmla="*/ 2195556 w 2207131"/>
              <a:gd name="connsiteY2" fmla="*/ 4055212 h 4056136"/>
              <a:gd name="connsiteX3" fmla="*/ 0 w 2207131"/>
              <a:gd name="connsiteY3" fmla="*/ 4056136 h 4056136"/>
              <a:gd name="connsiteX0" fmla="*/ 0 w 2197606"/>
              <a:gd name="connsiteY0" fmla="*/ 4068836 h 4068836"/>
              <a:gd name="connsiteX1" fmla="*/ 2197606 w 2197606"/>
              <a:gd name="connsiteY1" fmla="*/ 0 h 4068836"/>
              <a:gd name="connsiteX2" fmla="*/ 2195556 w 2197606"/>
              <a:gd name="connsiteY2" fmla="*/ 4067912 h 4068836"/>
              <a:gd name="connsiteX3" fmla="*/ 0 w 2197606"/>
              <a:gd name="connsiteY3" fmla="*/ 4068836 h 4068836"/>
              <a:gd name="connsiteX0" fmla="*/ 0 w 2195835"/>
              <a:gd name="connsiteY0" fmla="*/ 4059311 h 4059311"/>
              <a:gd name="connsiteX1" fmla="*/ 2165856 w 2195835"/>
              <a:gd name="connsiteY1" fmla="*/ 0 h 4059311"/>
              <a:gd name="connsiteX2" fmla="*/ 2195556 w 2195835"/>
              <a:gd name="connsiteY2" fmla="*/ 4058387 h 4059311"/>
              <a:gd name="connsiteX3" fmla="*/ 0 w 2195835"/>
              <a:gd name="connsiteY3" fmla="*/ 4059311 h 4059311"/>
              <a:gd name="connsiteX0" fmla="*/ 0 w 2197606"/>
              <a:gd name="connsiteY0" fmla="*/ 4072011 h 4072011"/>
              <a:gd name="connsiteX1" fmla="*/ 2197606 w 2197606"/>
              <a:gd name="connsiteY1" fmla="*/ 0 h 4072011"/>
              <a:gd name="connsiteX2" fmla="*/ 2195556 w 2197606"/>
              <a:gd name="connsiteY2" fmla="*/ 4071087 h 4072011"/>
              <a:gd name="connsiteX3" fmla="*/ 0 w 2197606"/>
              <a:gd name="connsiteY3" fmla="*/ 4072011 h 4072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97606" h="4072011">
                <a:moveTo>
                  <a:pt x="0" y="4072011"/>
                </a:moveTo>
                <a:cubicBezTo>
                  <a:pt x="81928" y="4028213"/>
                  <a:pt x="1363324" y="3111089"/>
                  <a:pt x="2197606" y="0"/>
                </a:cubicBezTo>
                <a:cubicBezTo>
                  <a:pt x="2193748" y="1351737"/>
                  <a:pt x="2199414" y="2719350"/>
                  <a:pt x="2195556" y="4071087"/>
                </a:cubicBezTo>
                <a:lnTo>
                  <a:pt x="0" y="4072011"/>
                </a:lnTo>
                <a:close/>
              </a:path>
            </a:pathLst>
          </a:custGeom>
          <a:solidFill>
            <a:srgbClr val="2559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059854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3" y="2160589"/>
            <a:ext cx="1005985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932" y="6491481"/>
            <a:ext cx="562401" cy="2236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/>
                </a:solidFill>
              </a:defRPr>
            </a:lvl1pPr>
          </a:lstStyle>
          <a:p>
            <a:fld id="{A507256E-185D-42E7-825A-5B475B83DA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C096A167-9EF2-401C-B254-F5EACA262E5C}"/>
              </a:ext>
            </a:extLst>
          </p:cNvPr>
          <p:cNvSpPr/>
          <p:nvPr userDrawn="1"/>
        </p:nvSpPr>
        <p:spPr>
          <a:xfrm rot="10800000">
            <a:off x="-1" y="-3902"/>
            <a:ext cx="819063" cy="2026477"/>
          </a:xfrm>
          <a:custGeom>
            <a:avLst/>
            <a:gdLst>
              <a:gd name="connsiteX0" fmla="*/ 0 w 619727"/>
              <a:gd name="connsiteY0" fmla="*/ 1194455 h 1194455"/>
              <a:gd name="connsiteX1" fmla="*/ 619727 w 619727"/>
              <a:gd name="connsiteY1" fmla="*/ 0 h 1194455"/>
              <a:gd name="connsiteX2" fmla="*/ 619727 w 619727"/>
              <a:gd name="connsiteY2" fmla="*/ 1194455 h 1194455"/>
              <a:gd name="connsiteX3" fmla="*/ 0 w 619727"/>
              <a:gd name="connsiteY3" fmla="*/ 1194455 h 1194455"/>
              <a:gd name="connsiteX0" fmla="*/ 0 w 619727"/>
              <a:gd name="connsiteY0" fmla="*/ 1194455 h 1194455"/>
              <a:gd name="connsiteX1" fmla="*/ 619727 w 619727"/>
              <a:gd name="connsiteY1" fmla="*/ 0 h 1194455"/>
              <a:gd name="connsiteX2" fmla="*/ 619727 w 619727"/>
              <a:gd name="connsiteY2" fmla="*/ 1194455 h 1194455"/>
              <a:gd name="connsiteX3" fmla="*/ 0 w 619727"/>
              <a:gd name="connsiteY3" fmla="*/ 1194455 h 1194455"/>
              <a:gd name="connsiteX0" fmla="*/ 117 w 619844"/>
              <a:gd name="connsiteY0" fmla="*/ 1194455 h 1194455"/>
              <a:gd name="connsiteX1" fmla="*/ 619844 w 619844"/>
              <a:gd name="connsiteY1" fmla="*/ 0 h 1194455"/>
              <a:gd name="connsiteX2" fmla="*/ 619844 w 619844"/>
              <a:gd name="connsiteY2" fmla="*/ 1194455 h 1194455"/>
              <a:gd name="connsiteX3" fmla="*/ 117 w 619844"/>
              <a:gd name="connsiteY3" fmla="*/ 1194455 h 1194455"/>
              <a:gd name="connsiteX0" fmla="*/ 148 w 545734"/>
              <a:gd name="connsiteY0" fmla="*/ 1210931 h 1210931"/>
              <a:gd name="connsiteX1" fmla="*/ 545734 w 545734"/>
              <a:gd name="connsiteY1" fmla="*/ 0 h 1210931"/>
              <a:gd name="connsiteX2" fmla="*/ 545734 w 545734"/>
              <a:gd name="connsiteY2" fmla="*/ 1194455 h 1210931"/>
              <a:gd name="connsiteX3" fmla="*/ 148 w 545734"/>
              <a:gd name="connsiteY3" fmla="*/ 1210931 h 1210931"/>
              <a:gd name="connsiteX0" fmla="*/ 104 w 545690"/>
              <a:gd name="connsiteY0" fmla="*/ 1210931 h 1210931"/>
              <a:gd name="connsiteX1" fmla="*/ 545690 w 545690"/>
              <a:gd name="connsiteY1" fmla="*/ 0 h 1210931"/>
              <a:gd name="connsiteX2" fmla="*/ 545690 w 545690"/>
              <a:gd name="connsiteY2" fmla="*/ 1194455 h 1210931"/>
              <a:gd name="connsiteX3" fmla="*/ 104 w 545690"/>
              <a:gd name="connsiteY3" fmla="*/ 1210931 h 1210931"/>
              <a:gd name="connsiteX0" fmla="*/ 64 w 801023"/>
              <a:gd name="connsiteY0" fmla="*/ 1202693 h 1202693"/>
              <a:gd name="connsiteX1" fmla="*/ 801023 w 801023"/>
              <a:gd name="connsiteY1" fmla="*/ 0 h 1202693"/>
              <a:gd name="connsiteX2" fmla="*/ 801023 w 801023"/>
              <a:gd name="connsiteY2" fmla="*/ 1194455 h 1202693"/>
              <a:gd name="connsiteX3" fmla="*/ 64 w 801023"/>
              <a:gd name="connsiteY3" fmla="*/ 1202693 h 1202693"/>
              <a:gd name="connsiteX0" fmla="*/ 51 w 974005"/>
              <a:gd name="connsiteY0" fmla="*/ 1202693 h 1202693"/>
              <a:gd name="connsiteX1" fmla="*/ 974005 w 974005"/>
              <a:gd name="connsiteY1" fmla="*/ 0 h 1202693"/>
              <a:gd name="connsiteX2" fmla="*/ 974005 w 974005"/>
              <a:gd name="connsiteY2" fmla="*/ 1194455 h 1202693"/>
              <a:gd name="connsiteX3" fmla="*/ 51 w 974005"/>
              <a:gd name="connsiteY3" fmla="*/ 1202693 h 1202693"/>
              <a:gd name="connsiteX0" fmla="*/ 51 w 974005"/>
              <a:gd name="connsiteY0" fmla="*/ 2034715 h 2034715"/>
              <a:gd name="connsiteX1" fmla="*/ 974005 w 974005"/>
              <a:gd name="connsiteY1" fmla="*/ 0 h 2034715"/>
              <a:gd name="connsiteX2" fmla="*/ 974005 w 974005"/>
              <a:gd name="connsiteY2" fmla="*/ 2026477 h 2034715"/>
              <a:gd name="connsiteX3" fmla="*/ 51 w 974005"/>
              <a:gd name="connsiteY3" fmla="*/ 2034715 h 2034715"/>
              <a:gd name="connsiteX0" fmla="*/ 56 w 974010"/>
              <a:gd name="connsiteY0" fmla="*/ 2034715 h 2034715"/>
              <a:gd name="connsiteX1" fmla="*/ 974010 w 974010"/>
              <a:gd name="connsiteY1" fmla="*/ 0 h 2034715"/>
              <a:gd name="connsiteX2" fmla="*/ 974010 w 974010"/>
              <a:gd name="connsiteY2" fmla="*/ 2026477 h 2034715"/>
              <a:gd name="connsiteX3" fmla="*/ 56 w 974010"/>
              <a:gd name="connsiteY3" fmla="*/ 2034715 h 2034715"/>
              <a:gd name="connsiteX0" fmla="*/ 86 w 719397"/>
              <a:gd name="connsiteY0" fmla="*/ 2011565 h 2026477"/>
              <a:gd name="connsiteX1" fmla="*/ 719397 w 719397"/>
              <a:gd name="connsiteY1" fmla="*/ 0 h 2026477"/>
              <a:gd name="connsiteX2" fmla="*/ 719397 w 719397"/>
              <a:gd name="connsiteY2" fmla="*/ 2026477 h 2026477"/>
              <a:gd name="connsiteX3" fmla="*/ 86 w 719397"/>
              <a:gd name="connsiteY3" fmla="*/ 2011565 h 2026477"/>
              <a:gd name="connsiteX0" fmla="*/ 71 w 815635"/>
              <a:gd name="connsiteY0" fmla="*/ 2032191 h 2032191"/>
              <a:gd name="connsiteX1" fmla="*/ 815635 w 815635"/>
              <a:gd name="connsiteY1" fmla="*/ 0 h 2032191"/>
              <a:gd name="connsiteX2" fmla="*/ 815635 w 815635"/>
              <a:gd name="connsiteY2" fmla="*/ 2026477 h 2032191"/>
              <a:gd name="connsiteX3" fmla="*/ 71 w 815635"/>
              <a:gd name="connsiteY3" fmla="*/ 2032191 h 2032191"/>
              <a:gd name="connsiteX0" fmla="*/ 75 w 791576"/>
              <a:gd name="connsiteY0" fmla="*/ 1660931 h 2026477"/>
              <a:gd name="connsiteX1" fmla="*/ 791576 w 791576"/>
              <a:gd name="connsiteY1" fmla="*/ 0 h 2026477"/>
              <a:gd name="connsiteX2" fmla="*/ 791576 w 791576"/>
              <a:gd name="connsiteY2" fmla="*/ 2026477 h 2026477"/>
              <a:gd name="connsiteX3" fmla="*/ 75 w 791576"/>
              <a:gd name="connsiteY3" fmla="*/ 1660931 h 2026477"/>
              <a:gd name="connsiteX0" fmla="*/ 71 w 819073"/>
              <a:gd name="connsiteY0" fmla="*/ 2021878 h 2026477"/>
              <a:gd name="connsiteX1" fmla="*/ 819073 w 819073"/>
              <a:gd name="connsiteY1" fmla="*/ 0 h 2026477"/>
              <a:gd name="connsiteX2" fmla="*/ 819073 w 819073"/>
              <a:gd name="connsiteY2" fmla="*/ 2026477 h 2026477"/>
              <a:gd name="connsiteX3" fmla="*/ 71 w 819073"/>
              <a:gd name="connsiteY3" fmla="*/ 2021878 h 2026477"/>
              <a:gd name="connsiteX0" fmla="*/ 61 w 819063"/>
              <a:gd name="connsiteY0" fmla="*/ 2021878 h 2026477"/>
              <a:gd name="connsiteX1" fmla="*/ 819063 w 819063"/>
              <a:gd name="connsiteY1" fmla="*/ 0 h 2026477"/>
              <a:gd name="connsiteX2" fmla="*/ 819063 w 819063"/>
              <a:gd name="connsiteY2" fmla="*/ 2026477 h 2026477"/>
              <a:gd name="connsiteX3" fmla="*/ 61 w 819063"/>
              <a:gd name="connsiteY3" fmla="*/ 2021878 h 202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9063" h="2026477">
                <a:moveTo>
                  <a:pt x="61" y="2021878"/>
                </a:moveTo>
                <a:cubicBezTo>
                  <a:pt x="-7547" y="2019142"/>
                  <a:pt x="709453" y="1731785"/>
                  <a:pt x="819063" y="0"/>
                </a:cubicBezTo>
                <a:lnTo>
                  <a:pt x="819063" y="2026477"/>
                </a:lnTo>
                <a:lnTo>
                  <a:pt x="61" y="2021878"/>
                </a:lnTo>
                <a:close/>
              </a:path>
            </a:pathLst>
          </a:custGeom>
          <a:solidFill>
            <a:srgbClr val="25598D"/>
          </a:solidFill>
          <a:ln w="25400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CE52A31-7238-1445-B5C0-55AD5486ABA7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62653" y="6041362"/>
            <a:ext cx="1194334" cy="495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095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84" r:id="rId4"/>
    <p:sldLayoutId id="2147483685" r:id="rId5"/>
    <p:sldLayoutId id="2147483686" r:id="rId6"/>
    <p:sldLayoutId id="2147483691" r:id="rId7"/>
    <p:sldLayoutId id="2147483690" r:id="rId8"/>
    <p:sldLayoutId id="2147483687" r:id="rId9"/>
    <p:sldLayoutId id="2147483688" r:id="rId10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rgbClr val="25598D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hyperlink" Target="https://www.iso-ne.com/static-assets/documents/100034/transfx2026final.pdf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52C77-B74C-D318-81F6-86296DE49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Efficiency Maine's EV Charging Programs Background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68360F4-4C47-4F0A-0F7A-A36EAFE079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7256E-185D-42E7-825A-5B475B83DA3A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2A64D-DF7D-EBF1-8971-66E66744183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166370" indent="-166370"/>
            <a:r>
              <a:rPr lang="en-US" dirty="0">
                <a:ea typeface="Calibri"/>
                <a:cs typeface="Calibri"/>
              </a:rPr>
              <a:t>2023: Launched DERMS-based program based on event calling during summer capacity season</a:t>
            </a:r>
            <a:endParaRPr lang="en-US" dirty="0"/>
          </a:p>
          <a:p>
            <a:pPr marL="569595" lvl="1"/>
            <a:r>
              <a:rPr lang="en-US" dirty="0">
                <a:ea typeface="Calibri"/>
                <a:cs typeface="Calibri"/>
              </a:rPr>
              <a:t>New enrollments 2023-2024: 94</a:t>
            </a:r>
          </a:p>
          <a:p>
            <a:pPr marL="569595" lvl="1"/>
            <a:r>
              <a:rPr lang="en-US" dirty="0">
                <a:ea typeface="Calibri"/>
                <a:cs typeface="Calibri"/>
              </a:rPr>
              <a:t>New enrollments 2024-2025: 97</a:t>
            </a:r>
          </a:p>
          <a:p>
            <a:pPr marL="166370" indent="-166370"/>
            <a:r>
              <a:rPr lang="en-US" dirty="0">
                <a:ea typeface="Calibri"/>
                <a:cs typeface="Calibri"/>
              </a:rPr>
              <a:t>2025: Switched to "Off-Peak Charger" incentive</a:t>
            </a:r>
          </a:p>
          <a:p>
            <a:pPr marL="569595" lvl="1">
              <a:buFont typeface="Courier New" panose="020B060402020202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Chargers commissioned (12 months of program running) = 1,000+</a:t>
            </a:r>
          </a:p>
        </p:txBody>
      </p:sp>
    </p:spTree>
    <p:extLst>
      <p:ext uri="{BB962C8B-B14F-4D97-AF65-F5344CB8AC3E}">
        <p14:creationId xmlns:p14="http://schemas.microsoft.com/office/powerpoint/2010/main" val="488615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AE5B2-9D1C-CD9D-1783-833BCA0EC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Off-Peak Chargers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376590-6FE4-0DAD-E3A2-4E2EA3530C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7256E-185D-42E7-825A-5B475B83DA3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25471A-8E26-A5EF-5130-5FC91E5810F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77334" y="1532909"/>
            <a:ext cx="5906346" cy="471549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166370" indent="-166370"/>
            <a:r>
              <a:rPr lang="en-US" dirty="0">
                <a:ea typeface="Calibri"/>
                <a:cs typeface="Calibri"/>
              </a:rPr>
              <a:t>Instant discount on purchase of equipment + bonus after charger is set up</a:t>
            </a:r>
          </a:p>
          <a:p>
            <a:pPr marL="166370" indent="-166370">
              <a:buFont typeface="Arial" panose="02070309020205020404" pitchFamily="49" charset="0"/>
              <a:buChar char="•"/>
            </a:pPr>
            <a:r>
              <a:rPr lang="en-US" dirty="0">
                <a:ea typeface="Calibri"/>
                <a:cs typeface="Calibri"/>
              </a:rPr>
              <a:t>Charger automatically pauses charging from 5PM to 9PM on weekdays after device is connected to the internet. </a:t>
            </a:r>
          </a:p>
          <a:p>
            <a:pPr marL="166370" indent="-166370">
              <a:buFont typeface="Arial" panose="02070309020205020404" pitchFamily="49" charset="0"/>
            </a:pPr>
            <a:r>
              <a:rPr lang="en-US" dirty="0">
                <a:ea typeface="Calibri"/>
                <a:cs typeface="Calibri"/>
              </a:rPr>
              <a:t>Customer can override the schedule at any time, but the schedule will revert back to normal the following day.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96B118-7FD7-5CE1-9B19-E3CD1D2C2C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1246" y="2035829"/>
            <a:ext cx="3556254" cy="3556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622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5D2A0-B4CE-3CD5-33D9-95C5033C9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Efficiency Maine vs. CELT 2026 Managed Charging Forecast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B0A16E-4A33-6F06-26CA-23FC14549D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7256E-185D-42E7-825A-5B475B83DA3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2EFD60-3252-EAA8-FA23-310C90169D58}"/>
              </a:ext>
            </a:extLst>
          </p:cNvPr>
          <p:cNvSpPr txBox="1"/>
          <p:nvPr/>
        </p:nvSpPr>
        <p:spPr>
          <a:xfrm>
            <a:off x="677333" y="6453515"/>
            <a:ext cx="609447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ISO-NE: </a:t>
            </a:r>
            <a:r>
              <a:rPr lang="en-US" sz="1000"/>
              <a:t>Final </a:t>
            </a:r>
            <a:r>
              <a:rPr lang="en-US" sz="1000" dirty="0"/>
              <a:t>2026 </a:t>
            </a:r>
            <a:r>
              <a:rPr lang="en-US" sz="1000"/>
              <a:t>Electric Vehicle Forecast </a:t>
            </a:r>
          </a:p>
          <a:p>
            <a:r>
              <a:rPr lang="en-US" sz="1000">
                <a:hlinkClick r:id="rId2" tooltip="https://www.iso-ne.com/static-assets/documents/100034/transfx2026final.pdf"/>
              </a:rPr>
              <a:t>https://www.iso-ne.com/static-assets/documents/100034/transfx2026final.pdf</a:t>
            </a:r>
            <a:endParaRPr lang="en-US" sz="1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2EA432-EAEB-61E8-C76B-57017D69AA1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0373"/>
          <a:stretch>
            <a:fillRect/>
          </a:stretch>
        </p:blipFill>
        <p:spPr>
          <a:xfrm>
            <a:off x="867280" y="1389888"/>
            <a:ext cx="9541829" cy="46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27366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4">
      <a:dk1>
        <a:srgbClr val="000000"/>
      </a:dk1>
      <a:lt1>
        <a:srgbClr val="FFFFFF"/>
      </a:lt1>
      <a:dk2>
        <a:srgbClr val="24598D"/>
      </a:dk2>
      <a:lt2>
        <a:srgbClr val="E5F3F5"/>
      </a:lt2>
      <a:accent1>
        <a:srgbClr val="51839E"/>
      </a:accent1>
      <a:accent2>
        <a:srgbClr val="24598D"/>
      </a:accent2>
      <a:accent3>
        <a:srgbClr val="FCDE58"/>
      </a:accent3>
      <a:accent4>
        <a:srgbClr val="F1BB1B"/>
      </a:accent4>
      <a:accent5>
        <a:srgbClr val="6A6D72"/>
      </a:accent5>
      <a:accent6>
        <a:srgbClr val="8E9299"/>
      </a:accent6>
      <a:hlink>
        <a:srgbClr val="276099"/>
      </a:hlink>
      <a:folHlink>
        <a:srgbClr val="51839E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fficiencyMaine_PowerPointTemplate_2021rev" id="{BFC2A622-0FA0-3744-8D67-34B5B0C06315}" vid="{00591D0B-3EE7-474E-A4B2-D99CB3E067A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DBFD3F840BB24387B0A1E4A9E52CD0" ma:contentTypeVersion="17" ma:contentTypeDescription="Create a new document." ma:contentTypeScope="" ma:versionID="ec0ffc89ebcc0e06847cc995d99467ff">
  <xsd:schema xmlns:xsd="http://www.w3.org/2001/XMLSchema" xmlns:xs="http://www.w3.org/2001/XMLSchema" xmlns:p="http://schemas.microsoft.com/office/2006/metadata/properties" xmlns:ns2="3180bb10-e46b-465e-8a4a-7c3ed8e1cb25" xmlns:ns3="11dabb3a-9e97-421d-8a90-1172ed5f2ee1" targetNamespace="http://schemas.microsoft.com/office/2006/metadata/properties" ma:root="true" ma:fieldsID="9cb6eca912891e07e8aea72aa97c6172" ns2:_="" ns3:_="">
    <xsd:import namespace="3180bb10-e46b-465e-8a4a-7c3ed8e1cb25"/>
    <xsd:import namespace="11dabb3a-9e97-421d-8a90-1172ed5f2e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80bb10-e46b-465e-8a4a-7c3ed8e1c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0cb5cb06-1bd6-4de7-90b6-d85f2851f7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dabb3a-9e97-421d-8a90-1172ed5f2ee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0adfd837-510c-4814-951b-8f8a893ffc6b}" ma:internalName="TaxCatchAll" ma:showField="CatchAllData" ma:web="11dabb3a-9e97-421d-8a90-1172ed5f2e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1dabb3a-9e97-421d-8a90-1172ed5f2ee1">
      <UserInfo>
        <DisplayName>Peter Eglinton</DisplayName>
        <AccountId>28</AccountId>
        <AccountType/>
      </UserInfo>
      <UserInfo>
        <DisplayName>Anne Stephenson</DisplayName>
        <AccountId>29</AccountId>
        <AccountType/>
      </UserInfo>
      <UserInfo>
        <DisplayName>Sheldon Perkins</DisplayName>
        <AccountId>83</AccountId>
        <AccountType/>
      </UserInfo>
    </SharedWithUsers>
    <TaxCatchAll xmlns="11dabb3a-9e97-421d-8a90-1172ed5f2ee1" xsi:nil="true"/>
    <lcf76f155ced4ddcb4097134ff3c332f xmlns="3180bb10-e46b-465e-8a4a-7c3ed8e1cb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7FB17D4-5F74-4CA3-BF86-A6A8F3C37DE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612B78-5949-45CF-A5BC-8E2A549E04F2}">
  <ds:schemaRefs>
    <ds:schemaRef ds:uri="11dabb3a-9e97-421d-8a90-1172ed5f2ee1"/>
    <ds:schemaRef ds:uri="3180bb10-e46b-465e-8a4a-7c3ed8e1cb2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A3DE7A9-8964-40CF-8432-1ECDA8D30244}">
  <ds:schemaRefs>
    <ds:schemaRef ds:uri="11dabb3a-9e97-421d-8a90-1172ed5f2ee1"/>
    <ds:schemaRef ds:uri="3180bb10-e46b-465e-8a4a-7c3ed8e1cb2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</TotalTime>
  <Words>140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Corbel</vt:lpstr>
      <vt:lpstr>Courier New</vt:lpstr>
      <vt:lpstr>Mundo Sans Std</vt:lpstr>
      <vt:lpstr>Wingdings 3</vt:lpstr>
      <vt:lpstr>Facet</vt:lpstr>
      <vt:lpstr>Efficiency Maine's EV Charging Programs Background</vt:lpstr>
      <vt:lpstr>Off-Peak Chargers</vt:lpstr>
      <vt:lpstr>Efficiency Maine vs. CELT 2026 Managed Charging Forecast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Cover Title</dc:title>
  <dc:creator>Tim Reed</dc:creator>
  <cp:lastModifiedBy>Ian Burnes</cp:lastModifiedBy>
  <cp:revision>257</cp:revision>
  <dcterms:created xsi:type="dcterms:W3CDTF">2021-05-14T13:21:46Z</dcterms:created>
  <dcterms:modified xsi:type="dcterms:W3CDTF">2026-05-19T18:34:12Z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0x010100ECDBFD3F840BB24387B0A1E4A9E52CD0</vt:lpwstr>
  </property>
  <property fmtid="{D5CDD505-2E9C-101B-9397-08002B2CF9AE}" pid="3" name="MediaServiceImageTags">
    <vt:lpwstr/>
  </property>
</Properties>
</file>