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2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3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56" r:id="rId1"/>
    <p:sldMasterId id="2147483725" r:id="rId2"/>
    <p:sldMasterId id="2147483748" r:id="rId3"/>
    <p:sldMasterId id="2147483772" r:id="rId4"/>
  </p:sldMasterIdLst>
  <p:notesMasterIdLst>
    <p:notesMasterId r:id="rId10"/>
  </p:notesMasterIdLst>
  <p:sldIdLst>
    <p:sldId id="578" r:id="rId5"/>
    <p:sldId id="577" r:id="rId6"/>
    <p:sldId id="576" r:id="rId7"/>
    <p:sldId id="460" r:id="rId8"/>
    <p:sldId id="57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3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6" d="100"/>
          <a:sy n="66" d="100"/>
        </p:scale>
        <p:origin x="0" y="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EB2D5-7A16-4835-BEC9-4B239E94B7C7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4466E7-23F0-46BD-B92A-9A4C62878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904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2D945C-C1A4-1E8A-DAA6-7A5F15C7F1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57226D-1BC5-958F-401C-AF1467C63B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07A78FA-70C2-6274-B133-BEB9A12AF4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5E773D-7C84-3A0A-F587-B052DB1B90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4466E7-23F0-46BD-B92A-9A4C62878D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6350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3.png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2.xml"/></Relationships>
</file>

<file path=ppt/slideLayouts/_rels/slideLayout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Default Image"/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833221" y="0"/>
            <a:ext cx="7358779" cy="6856201"/>
          </a:xfrm>
          <a:prstGeom prst="rect">
            <a:avLst/>
          </a:prstGeom>
        </p:spPr>
      </p:pic>
      <p:sp>
        <p:nvSpPr>
          <p:cNvPr id="31" name="White Slash"/>
          <p:cNvSpPr/>
          <p:nvPr/>
        </p:nvSpPr>
        <p:spPr>
          <a:xfrm>
            <a:off x="-90062" y="0"/>
            <a:ext cx="10024566" cy="6858000"/>
          </a:xfrm>
          <a:custGeom>
            <a:avLst/>
            <a:gdLst>
              <a:gd name="connsiteX0" fmla="*/ 0 w 10024566"/>
              <a:gd name="connsiteY0" fmla="*/ 0 h 6858000"/>
              <a:gd name="connsiteX1" fmla="*/ 1515566 w 10024566"/>
              <a:gd name="connsiteY1" fmla="*/ 0 h 6858000"/>
              <a:gd name="connsiteX2" fmla="*/ 1827294 w 10024566"/>
              <a:gd name="connsiteY2" fmla="*/ 0 h 6858000"/>
              <a:gd name="connsiteX3" fmla="*/ 5290955 w 10024566"/>
              <a:gd name="connsiteY3" fmla="*/ 0 h 6858000"/>
              <a:gd name="connsiteX4" fmla="*/ 5290961 w 10024566"/>
              <a:gd name="connsiteY4" fmla="*/ 0 h 6858000"/>
              <a:gd name="connsiteX5" fmla="*/ 10024566 w 10024566"/>
              <a:gd name="connsiteY5" fmla="*/ 0 h 6858000"/>
              <a:gd name="connsiteX6" fmla="*/ 5619296 w 10024566"/>
              <a:gd name="connsiteY6" fmla="*/ 6858000 h 6858000"/>
              <a:gd name="connsiteX7" fmla="*/ 0 w 10024566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024566" h="6858000">
                <a:moveTo>
                  <a:pt x="0" y="0"/>
                </a:moveTo>
                <a:lnTo>
                  <a:pt x="1515566" y="0"/>
                </a:lnTo>
                <a:lnTo>
                  <a:pt x="1827294" y="0"/>
                </a:lnTo>
                <a:lnTo>
                  <a:pt x="5290955" y="0"/>
                </a:lnTo>
                <a:lnTo>
                  <a:pt x="5290961" y="0"/>
                </a:lnTo>
                <a:lnTo>
                  <a:pt x="10024566" y="0"/>
                </a:lnTo>
                <a:lnTo>
                  <a:pt x="561929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pic>
        <p:nvPicPr>
          <p:cNvPr id="43" name="Pattern Background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-120542" y="0"/>
            <a:ext cx="9824135" cy="5486400"/>
          </a:xfrm>
          <a:custGeom>
            <a:avLst/>
            <a:gdLst>
              <a:gd name="connsiteX0" fmla="*/ 0 w 9824135"/>
              <a:gd name="connsiteY0" fmla="*/ 0 h 5486400"/>
              <a:gd name="connsiteX1" fmla="*/ 22589 w 9824135"/>
              <a:gd name="connsiteY1" fmla="*/ 0 h 5486400"/>
              <a:gd name="connsiteX2" fmla="*/ 206687 w 9824135"/>
              <a:gd name="connsiteY2" fmla="*/ 0 h 5486400"/>
              <a:gd name="connsiteX3" fmla="*/ 556089 w 9824135"/>
              <a:gd name="connsiteY3" fmla="*/ 0 h 5486400"/>
              <a:gd name="connsiteX4" fmla="*/ 599423 w 9824135"/>
              <a:gd name="connsiteY4" fmla="*/ 0 h 5486400"/>
              <a:gd name="connsiteX5" fmla="*/ 1284372 w 9824135"/>
              <a:gd name="connsiteY5" fmla="*/ 0 h 5486400"/>
              <a:gd name="connsiteX6" fmla="*/ 1687391 w 9824135"/>
              <a:gd name="connsiteY6" fmla="*/ 0 h 5486400"/>
              <a:gd name="connsiteX7" fmla="*/ 1696135 w 9824135"/>
              <a:gd name="connsiteY7" fmla="*/ 0 h 5486400"/>
              <a:gd name="connsiteX8" fmla="*/ 2635901 w 9824135"/>
              <a:gd name="connsiteY8" fmla="*/ 0 h 5486400"/>
              <a:gd name="connsiteX9" fmla="*/ 3016935 w 9824135"/>
              <a:gd name="connsiteY9" fmla="*/ 0 h 5486400"/>
              <a:gd name="connsiteX10" fmla="*/ 3266317 w 9824135"/>
              <a:gd name="connsiteY10" fmla="*/ 0 h 5486400"/>
              <a:gd name="connsiteX11" fmla="*/ 6037246 w 9824135"/>
              <a:gd name="connsiteY11" fmla="*/ 0 h 5486400"/>
              <a:gd name="connsiteX12" fmla="*/ 6037251 w 9824135"/>
              <a:gd name="connsiteY12" fmla="*/ 0 h 5486400"/>
              <a:gd name="connsiteX13" fmla="*/ 9824135 w 9824135"/>
              <a:gd name="connsiteY13" fmla="*/ 0 h 5486400"/>
              <a:gd name="connsiteX14" fmla="*/ 6299919 w 9824135"/>
              <a:gd name="connsiteY14" fmla="*/ 5486400 h 5486400"/>
              <a:gd name="connsiteX15" fmla="*/ 2635901 w 9824135"/>
              <a:gd name="connsiteY15" fmla="*/ 5486400 h 5486400"/>
              <a:gd name="connsiteX16" fmla="*/ 1696135 w 9824135"/>
              <a:gd name="connsiteY16" fmla="*/ 5486400 h 5486400"/>
              <a:gd name="connsiteX17" fmla="*/ 1687391 w 9824135"/>
              <a:gd name="connsiteY17" fmla="*/ 5486400 h 5486400"/>
              <a:gd name="connsiteX18" fmla="*/ 1284372 w 9824135"/>
              <a:gd name="connsiteY18" fmla="*/ 5486400 h 5486400"/>
              <a:gd name="connsiteX19" fmla="*/ 599423 w 9824135"/>
              <a:gd name="connsiteY19" fmla="*/ 5486400 h 5486400"/>
              <a:gd name="connsiteX20" fmla="*/ 556089 w 9824135"/>
              <a:gd name="connsiteY20" fmla="*/ 5486400 h 5486400"/>
              <a:gd name="connsiteX21" fmla="*/ 206687 w 9824135"/>
              <a:gd name="connsiteY21" fmla="*/ 5486400 h 5486400"/>
              <a:gd name="connsiteX22" fmla="*/ 22589 w 9824135"/>
              <a:gd name="connsiteY22" fmla="*/ 5486400 h 5486400"/>
              <a:gd name="connsiteX23" fmla="*/ 0 w 9824135"/>
              <a:gd name="connsiteY23" fmla="*/ 5486400 h 548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9824135" h="5486400">
                <a:moveTo>
                  <a:pt x="0" y="0"/>
                </a:moveTo>
                <a:lnTo>
                  <a:pt x="22589" y="0"/>
                </a:lnTo>
                <a:lnTo>
                  <a:pt x="206687" y="0"/>
                </a:lnTo>
                <a:lnTo>
                  <a:pt x="556089" y="0"/>
                </a:lnTo>
                <a:lnTo>
                  <a:pt x="599423" y="0"/>
                </a:lnTo>
                <a:lnTo>
                  <a:pt x="1284372" y="0"/>
                </a:lnTo>
                <a:lnTo>
                  <a:pt x="1687391" y="0"/>
                </a:lnTo>
                <a:lnTo>
                  <a:pt x="1696135" y="0"/>
                </a:lnTo>
                <a:lnTo>
                  <a:pt x="2635901" y="0"/>
                </a:lnTo>
                <a:lnTo>
                  <a:pt x="3016935" y="0"/>
                </a:lnTo>
                <a:lnTo>
                  <a:pt x="3266317" y="0"/>
                </a:lnTo>
                <a:lnTo>
                  <a:pt x="6037246" y="0"/>
                </a:lnTo>
                <a:lnTo>
                  <a:pt x="6037251" y="0"/>
                </a:lnTo>
                <a:lnTo>
                  <a:pt x="9824135" y="0"/>
                </a:lnTo>
                <a:lnTo>
                  <a:pt x="6299919" y="5486400"/>
                </a:lnTo>
                <a:lnTo>
                  <a:pt x="2635901" y="5486400"/>
                </a:lnTo>
                <a:lnTo>
                  <a:pt x="1696135" y="5486400"/>
                </a:lnTo>
                <a:lnTo>
                  <a:pt x="1687391" y="5486400"/>
                </a:lnTo>
                <a:lnTo>
                  <a:pt x="1284372" y="5486400"/>
                </a:lnTo>
                <a:lnTo>
                  <a:pt x="599423" y="5486400"/>
                </a:lnTo>
                <a:lnTo>
                  <a:pt x="556089" y="5486400"/>
                </a:lnTo>
                <a:lnTo>
                  <a:pt x="206687" y="5486400"/>
                </a:lnTo>
                <a:lnTo>
                  <a:pt x="22589" y="5486400"/>
                </a:lnTo>
                <a:lnTo>
                  <a:pt x="0" y="5486400"/>
                </a:lnTo>
                <a:close/>
              </a:path>
            </a:pathLst>
          </a:custGeom>
        </p:spPr>
      </p:pic>
      <p:sp>
        <p:nvSpPr>
          <p:cNvPr id="51" name="Picture Placeholder"/>
          <p:cNvSpPr>
            <a:spLocks noGrp="1"/>
          </p:cNvSpPr>
          <p:nvPr>
            <p:ph type="pic" sz="quarter" idx="19" hasCustomPrompt="1"/>
          </p:nvPr>
        </p:nvSpPr>
        <p:spPr>
          <a:xfrm>
            <a:off x="5521343" y="0"/>
            <a:ext cx="6670657" cy="6858000"/>
          </a:xfrm>
          <a:custGeom>
            <a:avLst/>
            <a:gdLst>
              <a:gd name="connsiteX0" fmla="*/ 4405270 w 6670657"/>
              <a:gd name="connsiteY0" fmla="*/ 0 h 6858000"/>
              <a:gd name="connsiteX1" fmla="*/ 6670657 w 6670657"/>
              <a:gd name="connsiteY1" fmla="*/ 0 h 6858000"/>
              <a:gd name="connsiteX2" fmla="*/ 6670657 w 6670657"/>
              <a:gd name="connsiteY2" fmla="*/ 6858000 h 6858000"/>
              <a:gd name="connsiteX3" fmla="*/ 0 w 6670657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70657" h="6858000">
                <a:moveTo>
                  <a:pt x="4405270" y="0"/>
                </a:moveTo>
                <a:lnTo>
                  <a:pt x="6670657" y="0"/>
                </a:lnTo>
                <a:lnTo>
                  <a:pt x="6670657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 </a:t>
            </a:r>
          </a:p>
        </p:txBody>
      </p:sp>
      <p:pic>
        <p:nvPicPr>
          <p:cNvPr id="6" name="Brattle Logo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0508" y="5426646"/>
            <a:ext cx="3323333" cy="1445650"/>
          </a:xfrm>
          <a:prstGeom prst="rect">
            <a:avLst/>
          </a:prstGeom>
        </p:spPr>
      </p:pic>
      <p:sp>
        <p:nvSpPr>
          <p:cNvPr id="13" name="Date"/>
          <p:cNvSpPr>
            <a:spLocks noGrp="1"/>
          </p:cNvSpPr>
          <p:nvPr>
            <p:ph type="body" sz="quarter" idx="26" hasCustomPrompt="1"/>
          </p:nvPr>
        </p:nvSpPr>
        <p:spPr>
          <a:xfrm>
            <a:off x="516416" y="4555220"/>
            <a:ext cx="3040800" cy="590942"/>
          </a:xfrm>
        </p:spPr>
        <p:txBody>
          <a:bodyPr lIns="45720">
            <a:noAutofit/>
          </a:bodyPr>
          <a:lstStyle>
            <a:lvl1pPr marL="60325" indent="-60325">
              <a:defRPr sz="1600" b="1" cap="all" spc="50" baseline="0">
                <a:solidFill>
                  <a:schemeClr val="bg1"/>
                </a:solidFill>
                <a:latin typeface="+mn-lt"/>
              </a:defRPr>
            </a:lvl1pPr>
            <a:lvl2pPr marL="58738" indent="0">
              <a:spcBef>
                <a:spcPts val="300"/>
              </a:spcBef>
              <a:buNone/>
              <a:defRPr sz="2000">
                <a:solidFill>
                  <a:schemeClr val="bg1"/>
                </a:solidFill>
                <a:latin typeface="+mn-lt"/>
              </a:defRPr>
            </a:lvl2pPr>
            <a:lvl3pPr>
              <a:defRPr sz="1600">
                <a:solidFill>
                  <a:schemeClr val="bg1"/>
                </a:solidFill>
                <a:latin typeface="+mn-lt"/>
              </a:defRPr>
            </a:lvl3pPr>
            <a:lvl5pPr marL="1828800" indent="0">
              <a:buNone/>
              <a:defRPr/>
            </a:lvl5pPr>
            <a:lvl7pPr>
              <a:spcBef>
                <a:spcPts val="300"/>
              </a:spcBef>
              <a:defRPr baseline="0">
                <a:solidFill>
                  <a:schemeClr val="tx1"/>
                </a:solidFill>
              </a:defRPr>
            </a:lvl7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28" name="Presented For"/>
          <p:cNvSpPr>
            <a:spLocks noGrp="1"/>
          </p:cNvSpPr>
          <p:nvPr>
            <p:ph type="body" sz="quarter" idx="22" hasCustomPrompt="1"/>
          </p:nvPr>
        </p:nvSpPr>
        <p:spPr>
          <a:xfrm>
            <a:off x="3786163" y="2655665"/>
            <a:ext cx="3261365" cy="1292225"/>
          </a:xfrm>
        </p:spPr>
        <p:txBody>
          <a:bodyPr>
            <a:noAutofit/>
          </a:bodyPr>
          <a:lstStyle>
            <a:lvl1pPr marL="60325" indent="-60325">
              <a:defRPr sz="1600" b="1" cap="all" spc="50" baseline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</a:defRPr>
            </a:lvl1pPr>
            <a:lvl2pPr marL="58738" indent="0">
              <a:spcBef>
                <a:spcPts val="300"/>
              </a:spcBef>
              <a:buNone/>
              <a:defRPr sz="2000">
                <a:solidFill>
                  <a:schemeClr val="bg1"/>
                </a:solidFill>
                <a:latin typeface="+mn-lt"/>
              </a:defRPr>
            </a:lvl2pPr>
            <a:lvl3pPr>
              <a:defRPr sz="1600">
                <a:solidFill>
                  <a:schemeClr val="tx1"/>
                </a:solidFill>
                <a:latin typeface="+mn-lt"/>
              </a:defRPr>
            </a:lvl3pPr>
            <a:lvl5pPr marL="1828800" indent="0">
              <a:buNone/>
              <a:defRPr/>
            </a:lvl5pPr>
            <a:lvl7pPr>
              <a:spcBef>
                <a:spcPts val="300"/>
              </a:spcBef>
              <a:defRPr baseline="0">
                <a:solidFill>
                  <a:schemeClr val="tx1"/>
                </a:solidFill>
              </a:defRPr>
            </a:lvl7pPr>
          </a:lstStyle>
          <a:p>
            <a:pPr lvl="0"/>
            <a:r>
              <a:rPr lang="en-US" dirty="0"/>
              <a:t>Presented For</a:t>
            </a:r>
          </a:p>
          <a:p>
            <a:pPr lvl="1"/>
            <a:r>
              <a:rPr lang="en-US" dirty="0"/>
              <a:t>Client Names</a:t>
            </a:r>
          </a:p>
        </p:txBody>
      </p:sp>
      <p:sp>
        <p:nvSpPr>
          <p:cNvPr id="46" name="Presented By"/>
          <p:cNvSpPr>
            <a:spLocks noGrp="1"/>
          </p:cNvSpPr>
          <p:nvPr>
            <p:ph type="body" sz="quarter" idx="18" hasCustomPrompt="1"/>
          </p:nvPr>
        </p:nvSpPr>
        <p:spPr>
          <a:xfrm>
            <a:off x="516416" y="2655665"/>
            <a:ext cx="3040800" cy="1868167"/>
          </a:xfrm>
        </p:spPr>
        <p:txBody>
          <a:bodyPr lIns="45720">
            <a:noAutofit/>
          </a:bodyPr>
          <a:lstStyle>
            <a:lvl1pPr marL="60325" indent="-60325">
              <a:defRPr sz="1600" b="1" cap="all" spc="50" baseline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</a:defRPr>
            </a:lvl1pPr>
            <a:lvl2pPr marL="58738" indent="0">
              <a:spcBef>
                <a:spcPts val="300"/>
              </a:spcBef>
              <a:buNone/>
              <a:defRPr sz="2000">
                <a:solidFill>
                  <a:schemeClr val="bg1"/>
                </a:solidFill>
                <a:latin typeface="+mn-lt"/>
              </a:defRPr>
            </a:lvl2pPr>
            <a:lvl3pPr>
              <a:defRPr sz="1600">
                <a:solidFill>
                  <a:schemeClr val="bg1"/>
                </a:solidFill>
                <a:latin typeface="+mn-lt"/>
              </a:defRPr>
            </a:lvl3pPr>
            <a:lvl5pPr marL="1828800" indent="0">
              <a:buNone/>
              <a:defRPr/>
            </a:lvl5pPr>
            <a:lvl7pPr>
              <a:spcBef>
                <a:spcPts val="300"/>
              </a:spcBef>
              <a:defRPr baseline="0">
                <a:solidFill>
                  <a:schemeClr val="tx1"/>
                </a:solidFill>
              </a:defRPr>
            </a:lvl7pPr>
          </a:lstStyle>
          <a:p>
            <a:pPr lvl="0"/>
            <a:r>
              <a:rPr lang="en-US" dirty="0"/>
              <a:t>Presented By</a:t>
            </a:r>
          </a:p>
          <a:p>
            <a:pPr lvl="1"/>
            <a:r>
              <a:rPr lang="en-US" dirty="0"/>
              <a:t>Presenter Names</a:t>
            </a:r>
          </a:p>
        </p:txBody>
      </p:sp>
      <p:sp>
        <p:nvSpPr>
          <p:cNvPr id="3" name="Subtitle"/>
          <p:cNvSpPr>
            <a:spLocks noGrp="1"/>
          </p:cNvSpPr>
          <p:nvPr>
            <p:ph type="body" sz="quarter" idx="21" hasCustomPrompt="1"/>
          </p:nvPr>
        </p:nvSpPr>
        <p:spPr>
          <a:xfrm>
            <a:off x="515937" y="1899602"/>
            <a:ext cx="6806439" cy="724675"/>
          </a:xfrm>
        </p:spPr>
        <p:txBody>
          <a:bodyPr>
            <a:normAutofit/>
          </a:bodyPr>
          <a:lstStyle>
            <a:lvl1pPr marL="111125" indent="-52388">
              <a:lnSpc>
                <a:spcPct val="90000"/>
              </a:lnSpc>
              <a:defRPr sz="1800" b="1" cap="all" spc="5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Presentation Subtitle</a:t>
            </a:r>
          </a:p>
        </p:txBody>
      </p:sp>
      <p:sp>
        <p:nvSpPr>
          <p:cNvPr id="5" name="Title"/>
          <p:cNvSpPr>
            <a:spLocks noGrp="1"/>
          </p:cNvSpPr>
          <p:nvPr>
            <p:ph type="title" hasCustomPrompt="1"/>
          </p:nvPr>
        </p:nvSpPr>
        <p:spPr>
          <a:xfrm>
            <a:off x="516416" y="363299"/>
            <a:ext cx="6805961" cy="1507712"/>
          </a:xfrm>
        </p:spPr>
        <p:txBody>
          <a:bodyPr lIns="91440" anchor="b">
            <a:normAutofit/>
          </a:bodyPr>
          <a:lstStyle>
            <a:lvl1pPr>
              <a:defRPr sz="36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1513905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Light 2-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84332" y="1"/>
            <a:ext cx="1807668" cy="1812188"/>
          </a:xfrm>
          <a:prstGeom prst="rect">
            <a:avLst/>
          </a:prstGeom>
        </p:spPr>
      </p:pic>
      <p:sp>
        <p:nvSpPr>
          <p:cNvPr id="4" name="Slide Number Placeholder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r>
              <a:rPr lang="en-US" dirty="0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Footer Placeholder"/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en-US"/>
              <a:t>Privileged and confidential. Prepared at the request of counsel. </a:t>
            </a:r>
            <a:endParaRPr lang="en-US" dirty="0"/>
          </a:p>
        </p:txBody>
      </p:sp>
      <p:sp>
        <p:nvSpPr>
          <p:cNvPr id="11" name="Text Placeholder"/>
          <p:cNvSpPr>
            <a:spLocks noGrp="1"/>
          </p:cNvSpPr>
          <p:nvPr>
            <p:ph type="body" sz="quarter" idx="16"/>
          </p:nvPr>
        </p:nvSpPr>
        <p:spPr>
          <a:xfrm>
            <a:off x="508000" y="1181101"/>
            <a:ext cx="11164888" cy="4995862"/>
          </a:xfrm>
        </p:spPr>
        <p:txBody>
          <a:bodyPr tIns="182880" numCol="2" spcCol="457200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2" name="Straight Connector"/>
          <p:cNvCxnSpPr/>
          <p:nvPr/>
        </p:nvCxnSpPr>
        <p:spPr>
          <a:xfrm>
            <a:off x="601335" y="1181100"/>
            <a:ext cx="1371600" cy="0"/>
          </a:xfrm>
          <a:prstGeom prst="line">
            <a:avLst/>
          </a:prstGeom>
          <a:ln w="25400">
            <a:solidFill>
              <a:schemeClr val="accent2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ection Header"/>
          <p:cNvSpPr>
            <a:spLocks noGrp="1"/>
          </p:cNvSpPr>
          <p:nvPr>
            <p:ph type="body" sz="quarter" idx="19" hasCustomPrompt="1"/>
          </p:nvPr>
        </p:nvSpPr>
        <p:spPr>
          <a:xfrm>
            <a:off x="508000" y="7549"/>
            <a:ext cx="6040438" cy="477054"/>
          </a:xfrm>
        </p:spPr>
        <p:txBody>
          <a:bodyPr lIns="45720">
            <a:spAutoFit/>
          </a:bodyPr>
          <a:lstStyle>
            <a:lvl1pPr marL="55563" indent="-55563">
              <a:defRPr sz="1600" b="1" cap="all" spc="50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 dirty="0"/>
              <a:t>Section Header</a:t>
            </a:r>
          </a:p>
        </p:txBody>
      </p:sp>
      <p:sp>
        <p:nvSpPr>
          <p:cNvPr id="9" name="Title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157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Dark 2-Columns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84332" y="1"/>
            <a:ext cx="1807668" cy="1812188"/>
          </a:xfrm>
          <a:prstGeom prst="rect">
            <a:avLst/>
          </a:prstGeom>
        </p:spPr>
      </p:pic>
      <p:sp>
        <p:nvSpPr>
          <p:cNvPr id="4" name="Slide Number Placeholder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>
                <a:solidFill>
                  <a:schemeClr val="bg1">
                    <a:alpha val="75000"/>
                  </a:schemeClr>
                </a:solidFill>
              </a:defRPr>
            </a:lvl1pPr>
          </a:lstStyle>
          <a:p>
            <a:r>
              <a:rPr lang="en-US" dirty="0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Footer Placeholder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>
                <a:solidFill>
                  <a:schemeClr val="bg1">
                    <a:alpha val="75000"/>
                  </a:schemeClr>
                </a:solidFill>
              </a:defRPr>
            </a:lvl1pPr>
          </a:lstStyle>
          <a:p>
            <a:r>
              <a:rPr lang="en-US" dirty="0"/>
              <a:t>Privileged and confidential. Prepared at the request of counsel. </a:t>
            </a:r>
          </a:p>
        </p:txBody>
      </p:sp>
      <p:sp>
        <p:nvSpPr>
          <p:cNvPr id="11" name="Text Placeholder"/>
          <p:cNvSpPr>
            <a:spLocks noGrp="1"/>
          </p:cNvSpPr>
          <p:nvPr>
            <p:ph type="body" sz="quarter" idx="16"/>
          </p:nvPr>
        </p:nvSpPr>
        <p:spPr>
          <a:xfrm>
            <a:off x="508000" y="1181101"/>
            <a:ext cx="11164888" cy="4995862"/>
          </a:xfrm>
        </p:spPr>
        <p:txBody>
          <a:bodyPr tIns="182880" numCol="2" spcCol="45720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 baseline="0">
                <a:solidFill>
                  <a:schemeClr val="bg1"/>
                </a:solidFill>
              </a:defRPr>
            </a:lvl5pPr>
            <a:lvl6pPr>
              <a:defRPr/>
            </a:lvl6pPr>
            <a:lvl7pPr>
              <a:defRPr>
                <a:solidFill>
                  <a:schemeClr val="bg1">
                    <a:alpha val="75000"/>
                  </a:schemeClr>
                </a:solidFill>
              </a:defRPr>
            </a:lvl7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7" name="Straight Connector"/>
          <p:cNvCxnSpPr/>
          <p:nvPr/>
        </p:nvCxnSpPr>
        <p:spPr>
          <a:xfrm>
            <a:off x="601335" y="1181101"/>
            <a:ext cx="1371600" cy="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ection Header"/>
          <p:cNvSpPr>
            <a:spLocks noGrp="1"/>
          </p:cNvSpPr>
          <p:nvPr>
            <p:ph type="body" sz="quarter" idx="19" hasCustomPrompt="1"/>
          </p:nvPr>
        </p:nvSpPr>
        <p:spPr>
          <a:xfrm>
            <a:off x="507999" y="-3762"/>
            <a:ext cx="6040438" cy="477054"/>
          </a:xfrm>
        </p:spPr>
        <p:txBody>
          <a:bodyPr lIns="45720">
            <a:spAutoFit/>
          </a:bodyPr>
          <a:lstStyle>
            <a:lvl1pPr marL="55563" indent="-55563">
              <a:defRPr sz="1600" b="1" cap="all" spc="50" baseline="0">
                <a:solidFill>
                  <a:schemeClr val="accent2"/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 dirty="0"/>
              <a:t>Section Header</a:t>
            </a:r>
          </a:p>
        </p:txBody>
      </p:sp>
      <p:sp>
        <p:nvSpPr>
          <p:cNvPr id="9" name="Title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6071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Light with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84332" y="1"/>
            <a:ext cx="1807668" cy="1812188"/>
          </a:xfrm>
          <a:prstGeom prst="rect">
            <a:avLst/>
          </a:prstGeom>
        </p:spPr>
      </p:pic>
      <p:sp>
        <p:nvSpPr>
          <p:cNvPr id="6" name="Slide Number Placeholder"/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r>
              <a:rPr lang="en-US" dirty="0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Footer Placeholder"/>
          <p:cNvSpPr>
            <a:spLocks noGrp="1"/>
          </p:cNvSpPr>
          <p:nvPr>
            <p:ph type="ftr" sz="quarter" idx="25"/>
          </p:nvPr>
        </p:nvSpPr>
        <p:spPr/>
        <p:txBody>
          <a:bodyPr/>
          <a:lstStyle/>
          <a:p>
            <a:r>
              <a:rPr lang="en-US" dirty="0"/>
              <a:t>Privileged and confidential. Prepared at the request of counsel. </a:t>
            </a:r>
          </a:p>
        </p:txBody>
      </p:sp>
      <p:sp>
        <p:nvSpPr>
          <p:cNvPr id="11" name="Text Placeholder"/>
          <p:cNvSpPr>
            <a:spLocks noGrp="1"/>
          </p:cNvSpPr>
          <p:nvPr>
            <p:ph type="body" sz="quarter" idx="16"/>
          </p:nvPr>
        </p:nvSpPr>
        <p:spPr>
          <a:xfrm>
            <a:off x="512971" y="1181101"/>
            <a:ext cx="5386218" cy="5072466"/>
          </a:xfrm>
        </p:spPr>
        <p:txBody>
          <a:bodyPr tIns="182880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 baseline="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Chart Placeholder"/>
          <p:cNvSpPr>
            <a:spLocks noGrp="1"/>
          </p:cNvSpPr>
          <p:nvPr>
            <p:ph type="chart" sz="quarter" idx="19"/>
          </p:nvPr>
        </p:nvSpPr>
        <p:spPr>
          <a:xfrm>
            <a:off x="6129963" y="1853351"/>
            <a:ext cx="5542755" cy="4005922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7" name="Chart Title"/>
          <p:cNvSpPr>
            <a:spLocks noGrp="1"/>
          </p:cNvSpPr>
          <p:nvPr>
            <p:ph type="body" sz="quarter" idx="23" hasCustomPrompt="1"/>
          </p:nvPr>
        </p:nvSpPr>
        <p:spPr>
          <a:xfrm>
            <a:off x="6129963" y="1203722"/>
            <a:ext cx="5542755" cy="617102"/>
          </a:xfrm>
        </p:spPr>
        <p:txBody>
          <a:bodyPr lIns="0" tIns="0" rIns="0" bIns="91440" anchor="b" anchorCtr="0"/>
          <a:lstStyle>
            <a:lvl1pPr marL="0" indent="0" algn="l">
              <a:buNone/>
              <a:defRPr sz="1600" b="1" cap="all" spc="5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Chart Title</a:t>
            </a:r>
          </a:p>
        </p:txBody>
      </p:sp>
      <p:sp>
        <p:nvSpPr>
          <p:cNvPr id="18" name="Sources and Notes"/>
          <p:cNvSpPr>
            <a:spLocks noGrp="1"/>
          </p:cNvSpPr>
          <p:nvPr>
            <p:ph type="body" sz="quarter" idx="24" hasCustomPrompt="1"/>
          </p:nvPr>
        </p:nvSpPr>
        <p:spPr>
          <a:xfrm>
            <a:off x="6129963" y="5878341"/>
            <a:ext cx="5542755" cy="435164"/>
          </a:xfrm>
        </p:spPr>
        <p:txBody>
          <a:bodyPr lIns="0" tIns="91440" rIns="0" bIns="0" anchor="t" anchorCtr="0"/>
          <a:lstStyle>
            <a:lvl1pPr marL="0" indent="0" algn="l">
              <a:lnSpc>
                <a:spcPct val="90000"/>
              </a:lnSpc>
              <a:buNone/>
              <a:defRPr sz="1000" b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Source and Notes: Example text</a:t>
            </a:r>
          </a:p>
        </p:txBody>
      </p:sp>
      <p:cxnSp>
        <p:nvCxnSpPr>
          <p:cNvPr id="13" name="Straight Connector"/>
          <p:cNvCxnSpPr/>
          <p:nvPr/>
        </p:nvCxnSpPr>
        <p:spPr>
          <a:xfrm>
            <a:off x="601335" y="1181100"/>
            <a:ext cx="1371600" cy="0"/>
          </a:xfrm>
          <a:prstGeom prst="line">
            <a:avLst/>
          </a:prstGeom>
          <a:ln w="25400">
            <a:solidFill>
              <a:schemeClr val="accent2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ection Header"/>
          <p:cNvSpPr>
            <a:spLocks noGrp="1"/>
          </p:cNvSpPr>
          <p:nvPr>
            <p:ph type="body" sz="quarter" idx="22" hasCustomPrompt="1"/>
          </p:nvPr>
        </p:nvSpPr>
        <p:spPr>
          <a:xfrm>
            <a:off x="508000" y="7549"/>
            <a:ext cx="6040438" cy="477054"/>
          </a:xfrm>
        </p:spPr>
        <p:txBody>
          <a:bodyPr lIns="45720">
            <a:spAutoFit/>
          </a:bodyPr>
          <a:lstStyle>
            <a:lvl1pPr marL="55563" indent="-55563">
              <a:defRPr sz="1600" b="1" cap="all" spc="50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 dirty="0"/>
              <a:t>Section Header</a:t>
            </a:r>
          </a:p>
        </p:txBody>
      </p:sp>
      <p:sp>
        <p:nvSpPr>
          <p:cNvPr id="9" name="Title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8368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with 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r>
              <a:rPr lang="en-US" dirty="0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Footer Placeholder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en-US" dirty="0"/>
              <a:t>Privileged and confidential. Prepared at the request of counsel. </a:t>
            </a:r>
          </a:p>
        </p:txBody>
      </p:sp>
      <p:sp>
        <p:nvSpPr>
          <p:cNvPr id="5" name="Callout Box"/>
          <p:cNvSpPr>
            <a:spLocks noGrp="1"/>
          </p:cNvSpPr>
          <p:nvPr>
            <p:ph type="body" sz="quarter" idx="19"/>
          </p:nvPr>
        </p:nvSpPr>
        <p:spPr>
          <a:xfrm>
            <a:off x="508000" y="1181100"/>
            <a:ext cx="11164718" cy="1173190"/>
          </a:xfrm>
          <a:solidFill>
            <a:schemeClr val="accent2"/>
          </a:solidFill>
        </p:spPr>
        <p:txBody>
          <a:bodyPr lIns="91440" anchor="t">
            <a:noAutofit/>
          </a:bodyPr>
          <a:lstStyle>
            <a:lvl1pPr marL="115888" indent="-115888">
              <a:defRPr sz="28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"/>
          <p:cNvSpPr>
            <a:spLocks noGrp="1"/>
          </p:cNvSpPr>
          <p:nvPr>
            <p:ph type="body" sz="quarter" idx="16"/>
          </p:nvPr>
        </p:nvSpPr>
        <p:spPr>
          <a:xfrm>
            <a:off x="508000" y="2467166"/>
            <a:ext cx="11164888" cy="3709796"/>
          </a:xfrm>
        </p:spPr>
        <p:txBody>
          <a:bodyPr tIns="182880" numCol="2" spcCol="457200">
            <a:noAutofit/>
          </a:bodyPr>
          <a:lstStyle>
            <a:lvl1pPr>
              <a:defRPr sz="22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2" name="Section Header"/>
          <p:cNvSpPr>
            <a:spLocks noGrp="1"/>
          </p:cNvSpPr>
          <p:nvPr>
            <p:ph type="body" sz="quarter" idx="22" hasCustomPrompt="1"/>
          </p:nvPr>
        </p:nvSpPr>
        <p:spPr>
          <a:xfrm>
            <a:off x="508000" y="7431"/>
            <a:ext cx="6040438" cy="477054"/>
          </a:xfrm>
        </p:spPr>
        <p:txBody>
          <a:bodyPr lIns="45720">
            <a:spAutoFit/>
          </a:bodyPr>
          <a:lstStyle>
            <a:lvl1pPr marL="55563" indent="-55563">
              <a:defRPr sz="1600" b="1" cap="all" spc="50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 dirty="0"/>
              <a:t>Section Header</a:t>
            </a:r>
          </a:p>
        </p:txBody>
      </p:sp>
      <p:sp>
        <p:nvSpPr>
          <p:cNvPr id="9" name="Title"/>
          <p:cNvSpPr>
            <a:spLocks noGrp="1"/>
          </p:cNvSpPr>
          <p:nvPr>
            <p:ph type="title"/>
          </p:nvPr>
        </p:nvSpPr>
        <p:spPr>
          <a:xfrm>
            <a:off x="508000" y="512748"/>
            <a:ext cx="11164718" cy="55547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7690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r>
              <a:rPr lang="en-US" dirty="0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Footer Placeholder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en-US" dirty="0"/>
              <a:t>Privileged and confidential. Prepared at the request of counsel. </a:t>
            </a:r>
          </a:p>
        </p:txBody>
      </p:sp>
      <p:sp>
        <p:nvSpPr>
          <p:cNvPr id="11" name="Text Placeholder"/>
          <p:cNvSpPr>
            <a:spLocks noGrp="1"/>
          </p:cNvSpPr>
          <p:nvPr>
            <p:ph type="body" sz="quarter" idx="16"/>
          </p:nvPr>
        </p:nvSpPr>
        <p:spPr>
          <a:xfrm>
            <a:off x="4471516" y="1181100"/>
            <a:ext cx="7201372" cy="4995862"/>
          </a:xfrm>
        </p:spPr>
        <p:txBody>
          <a:bodyPr tIns="182880" numCol="1" spcCol="457200">
            <a:noAutofit/>
          </a:bodyPr>
          <a:lstStyle>
            <a:lvl1pPr>
              <a:defRPr sz="22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Callout Box"/>
          <p:cNvSpPr>
            <a:spLocks noGrp="1"/>
          </p:cNvSpPr>
          <p:nvPr>
            <p:ph type="body" sz="quarter" idx="19"/>
          </p:nvPr>
        </p:nvSpPr>
        <p:spPr>
          <a:xfrm>
            <a:off x="508000" y="1181100"/>
            <a:ext cx="3802743" cy="4995861"/>
          </a:xfrm>
          <a:solidFill>
            <a:schemeClr val="accent2"/>
          </a:solidFill>
        </p:spPr>
        <p:txBody>
          <a:bodyPr lIns="91440" anchor="t">
            <a:noAutofit/>
          </a:bodyPr>
          <a:lstStyle>
            <a:lvl1pPr marL="115888" indent="-115888">
              <a:defRPr sz="28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Section Header"/>
          <p:cNvSpPr>
            <a:spLocks noGrp="1"/>
          </p:cNvSpPr>
          <p:nvPr>
            <p:ph type="body" sz="quarter" idx="22" hasCustomPrompt="1"/>
          </p:nvPr>
        </p:nvSpPr>
        <p:spPr>
          <a:xfrm>
            <a:off x="508000" y="-1993"/>
            <a:ext cx="6040438" cy="477054"/>
          </a:xfrm>
        </p:spPr>
        <p:txBody>
          <a:bodyPr lIns="45720">
            <a:spAutoFit/>
          </a:bodyPr>
          <a:lstStyle>
            <a:lvl1pPr marL="55563" indent="-55563">
              <a:defRPr sz="1600" b="1" cap="all" spc="50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 dirty="0"/>
              <a:t>Section Header</a:t>
            </a:r>
          </a:p>
        </p:txBody>
      </p:sp>
      <p:sp>
        <p:nvSpPr>
          <p:cNvPr id="9" name="Title"/>
          <p:cNvSpPr>
            <a:spLocks noGrp="1"/>
          </p:cNvSpPr>
          <p:nvPr>
            <p:ph type="title"/>
          </p:nvPr>
        </p:nvSpPr>
        <p:spPr>
          <a:xfrm>
            <a:off x="508000" y="512748"/>
            <a:ext cx="11164718" cy="55547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54019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3-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r>
              <a:rPr lang="en-US" dirty="0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Footer Placeholder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 dirty="0"/>
              <a:t>Privileged and confidential. Prepared at the request of counsel. </a:t>
            </a:r>
          </a:p>
        </p:txBody>
      </p:sp>
      <p:sp>
        <p:nvSpPr>
          <p:cNvPr id="23" name="Text Placeholder 6"/>
          <p:cNvSpPr>
            <a:spLocks noGrp="1"/>
          </p:cNvSpPr>
          <p:nvPr>
            <p:ph type="body" sz="quarter" idx="21"/>
          </p:nvPr>
        </p:nvSpPr>
        <p:spPr>
          <a:xfrm>
            <a:off x="8300721" y="1303996"/>
            <a:ext cx="3383280" cy="4857522"/>
          </a:xfrm>
          <a:solidFill>
            <a:schemeClr val="bg1">
              <a:lumMod val="95000"/>
            </a:schemeClr>
          </a:solidFill>
        </p:spPr>
        <p:txBody>
          <a:bodyPr lIns="182880" tIns="731520" rIns="182880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3"/>
          </p:nvPr>
        </p:nvSpPr>
        <p:spPr>
          <a:xfrm>
            <a:off x="8104077" y="1445577"/>
            <a:ext cx="2703870" cy="461665"/>
          </a:xfrm>
          <a:solidFill>
            <a:schemeClr val="accent1"/>
          </a:solidFill>
        </p:spPr>
        <p:txBody>
          <a:bodyPr wrap="square" lIns="182880" tIns="91440" rIns="182880" bIns="91440" anchor="ctr">
            <a:spAutoFit/>
          </a:bodyPr>
          <a:lstStyle>
            <a:lvl1pPr>
              <a:defRPr sz="1800" b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20"/>
          </p:nvPr>
        </p:nvSpPr>
        <p:spPr>
          <a:xfrm>
            <a:off x="4404360" y="1303996"/>
            <a:ext cx="3383280" cy="4857522"/>
          </a:xfrm>
          <a:solidFill>
            <a:schemeClr val="bg1">
              <a:lumMod val="95000"/>
            </a:schemeClr>
          </a:solidFill>
        </p:spPr>
        <p:txBody>
          <a:bodyPr lIns="182880" tIns="731520" rIns="182880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22"/>
          </p:nvPr>
        </p:nvSpPr>
        <p:spPr>
          <a:xfrm>
            <a:off x="4199356" y="1445577"/>
            <a:ext cx="2703870" cy="461665"/>
          </a:xfrm>
          <a:solidFill>
            <a:schemeClr val="accent1"/>
          </a:solidFill>
        </p:spPr>
        <p:txBody>
          <a:bodyPr wrap="square" lIns="182880" tIns="91440" rIns="182880" bIns="91440" anchor="ctr">
            <a:spAutoFit/>
          </a:bodyPr>
          <a:lstStyle>
            <a:lvl1pPr>
              <a:defRPr sz="1800" b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507999" y="1303996"/>
            <a:ext cx="3383280" cy="4857522"/>
          </a:xfrm>
          <a:solidFill>
            <a:schemeClr val="bg1">
              <a:lumMod val="95000"/>
            </a:schemeClr>
          </a:solidFill>
        </p:spPr>
        <p:txBody>
          <a:bodyPr lIns="182880" tIns="731520" rIns="182880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4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1" name="Text Placeholder 1"/>
          <p:cNvSpPr>
            <a:spLocks noGrp="1"/>
          </p:cNvSpPr>
          <p:nvPr>
            <p:ph type="body" sz="quarter" idx="19"/>
          </p:nvPr>
        </p:nvSpPr>
        <p:spPr>
          <a:xfrm>
            <a:off x="311355" y="1445577"/>
            <a:ext cx="2703870" cy="461665"/>
          </a:xfrm>
          <a:solidFill>
            <a:schemeClr val="accent1"/>
          </a:solidFill>
        </p:spPr>
        <p:txBody>
          <a:bodyPr wrap="square" lIns="182880" tIns="91440" rIns="182880" bIns="91440" anchor="ctr">
            <a:spAutoFit/>
          </a:bodyPr>
          <a:lstStyle>
            <a:lvl1pPr>
              <a:defRPr sz="1800" b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8" name="Straight Connector"/>
          <p:cNvCxnSpPr/>
          <p:nvPr/>
        </p:nvCxnSpPr>
        <p:spPr>
          <a:xfrm>
            <a:off x="601335" y="1181100"/>
            <a:ext cx="1371600" cy="0"/>
          </a:xfrm>
          <a:prstGeom prst="line">
            <a:avLst/>
          </a:prstGeom>
          <a:ln w="25400">
            <a:solidFill>
              <a:schemeClr val="accent2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Section Header"/>
          <p:cNvSpPr>
            <a:spLocks noGrp="1"/>
          </p:cNvSpPr>
          <p:nvPr>
            <p:ph type="body" sz="quarter" idx="16" hasCustomPrompt="1"/>
          </p:nvPr>
        </p:nvSpPr>
        <p:spPr>
          <a:xfrm>
            <a:off x="508000" y="1"/>
            <a:ext cx="6040438" cy="477054"/>
          </a:xfrm>
        </p:spPr>
        <p:txBody>
          <a:bodyPr lIns="45720">
            <a:spAutoFit/>
          </a:bodyPr>
          <a:lstStyle>
            <a:lvl1pPr marL="55563" indent="-55563">
              <a:defRPr sz="1600" b="1" cap="all" spc="50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 dirty="0"/>
              <a:t>Section Header</a:t>
            </a:r>
          </a:p>
        </p:txBody>
      </p:sp>
      <p:sp>
        <p:nvSpPr>
          <p:cNvPr id="3" name="Title"/>
          <p:cNvSpPr>
            <a:spLocks noGrp="1"/>
          </p:cNvSpPr>
          <p:nvPr>
            <p:ph type="title"/>
          </p:nvPr>
        </p:nvSpPr>
        <p:spPr>
          <a:xfrm>
            <a:off x="508000" y="512748"/>
            <a:ext cx="11176001" cy="55547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3815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Chevr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"/>
          <p:cNvSpPr>
            <a:spLocks noGrp="1"/>
          </p:cNvSpPr>
          <p:nvPr>
            <p:ph type="sldNum" sz="quarter" idx="36"/>
          </p:nvPr>
        </p:nvSpPr>
        <p:spPr/>
        <p:txBody>
          <a:bodyPr/>
          <a:lstStyle/>
          <a:p>
            <a:r>
              <a:rPr lang="en-US" dirty="0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Footer Placeholder"/>
          <p:cNvSpPr>
            <a:spLocks noGrp="1"/>
          </p:cNvSpPr>
          <p:nvPr>
            <p:ph type="ftr" sz="quarter" idx="35"/>
          </p:nvPr>
        </p:nvSpPr>
        <p:spPr/>
        <p:txBody>
          <a:bodyPr/>
          <a:lstStyle/>
          <a:p>
            <a:r>
              <a:rPr lang="en-US" dirty="0"/>
              <a:t>Privileged and confidential. Prepared at the request of counsel. </a:t>
            </a: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31"/>
          </p:nvPr>
        </p:nvSpPr>
        <p:spPr>
          <a:xfrm>
            <a:off x="8556792" y="2729311"/>
            <a:ext cx="2616864" cy="3457844"/>
          </a:xfrm>
          <a:solidFill>
            <a:schemeClr val="bg1">
              <a:lumMod val="95000"/>
            </a:schemeClr>
          </a:solidFill>
        </p:spPr>
        <p:txBody>
          <a:bodyPr lIns="91440" tIns="91440" rIns="91440"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4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4" name="Text Placeholder 7"/>
          <p:cNvSpPr>
            <a:spLocks noGrp="1"/>
          </p:cNvSpPr>
          <p:nvPr>
            <p:ph type="body" sz="quarter" idx="34"/>
          </p:nvPr>
        </p:nvSpPr>
        <p:spPr>
          <a:xfrm>
            <a:off x="8556792" y="1313052"/>
            <a:ext cx="2995640" cy="1416259"/>
          </a:xfrm>
          <a:prstGeom prst="chevron">
            <a:avLst>
              <a:gd name="adj" fmla="val 26224"/>
            </a:avLst>
          </a:prstGeom>
          <a:solidFill>
            <a:schemeClr val="accent3"/>
          </a:solidFill>
        </p:spPr>
        <p:txBody>
          <a:bodyPr wrap="square" lIns="365760" tIns="91440" rIns="182880" bIns="91440" anchor="ctr">
            <a:noAutofit/>
          </a:bodyPr>
          <a:lstStyle>
            <a:lvl1pPr>
              <a:defRPr sz="2200" b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6"/>
          <p:cNvSpPr>
            <a:spLocks noGrp="1"/>
          </p:cNvSpPr>
          <p:nvPr>
            <p:ph type="body" sz="quarter" idx="30"/>
          </p:nvPr>
        </p:nvSpPr>
        <p:spPr>
          <a:xfrm>
            <a:off x="5871058" y="2729311"/>
            <a:ext cx="2616864" cy="3457844"/>
          </a:xfrm>
          <a:solidFill>
            <a:schemeClr val="bg1">
              <a:lumMod val="95000"/>
            </a:schemeClr>
          </a:solidFill>
        </p:spPr>
        <p:txBody>
          <a:bodyPr lIns="91440" tIns="91440" rIns="91440"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4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33"/>
          </p:nvPr>
        </p:nvSpPr>
        <p:spPr>
          <a:xfrm>
            <a:off x="5871058" y="1313052"/>
            <a:ext cx="2995640" cy="1416259"/>
          </a:xfrm>
          <a:prstGeom prst="chevron">
            <a:avLst>
              <a:gd name="adj" fmla="val 26224"/>
            </a:avLst>
          </a:prstGeom>
          <a:solidFill>
            <a:schemeClr val="accent2"/>
          </a:solidFill>
        </p:spPr>
        <p:txBody>
          <a:bodyPr wrap="square" lIns="365760" tIns="91440" rIns="182880" bIns="91440" anchor="ctr">
            <a:noAutofit/>
          </a:bodyPr>
          <a:lstStyle>
            <a:lvl1pPr>
              <a:defRPr sz="2200" b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9"/>
          </p:nvPr>
        </p:nvSpPr>
        <p:spPr>
          <a:xfrm>
            <a:off x="3185324" y="2729311"/>
            <a:ext cx="2616864" cy="3457844"/>
          </a:xfrm>
          <a:solidFill>
            <a:schemeClr val="bg1">
              <a:lumMod val="95000"/>
            </a:schemeClr>
          </a:solidFill>
        </p:spPr>
        <p:txBody>
          <a:bodyPr lIns="91440" tIns="91440" rIns="91440"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4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quarter" idx="32"/>
          </p:nvPr>
        </p:nvSpPr>
        <p:spPr>
          <a:xfrm>
            <a:off x="3185324" y="1313052"/>
            <a:ext cx="2995640" cy="1416259"/>
          </a:xfrm>
          <a:prstGeom prst="chevron">
            <a:avLst>
              <a:gd name="adj" fmla="val 26224"/>
            </a:avLst>
          </a:prstGeom>
          <a:solidFill>
            <a:schemeClr val="accent1"/>
          </a:solidFill>
        </p:spPr>
        <p:txBody>
          <a:bodyPr wrap="square" lIns="365760" tIns="91440" rIns="182880" bIns="91440" anchor="ctr">
            <a:noAutofit/>
          </a:bodyPr>
          <a:lstStyle>
            <a:lvl1pPr>
              <a:defRPr sz="2200" b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507999" y="2729311"/>
            <a:ext cx="2616864" cy="3457844"/>
          </a:xfrm>
          <a:solidFill>
            <a:schemeClr val="bg1">
              <a:lumMod val="95000"/>
            </a:schemeClr>
          </a:solidFill>
        </p:spPr>
        <p:txBody>
          <a:bodyPr lIns="91440" tIns="91440" rIns="91440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4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1" name="Text Placeholder 1"/>
          <p:cNvSpPr>
            <a:spLocks noGrp="1"/>
          </p:cNvSpPr>
          <p:nvPr>
            <p:ph type="body" sz="quarter" idx="19"/>
          </p:nvPr>
        </p:nvSpPr>
        <p:spPr>
          <a:xfrm>
            <a:off x="499591" y="1313052"/>
            <a:ext cx="2995640" cy="1416259"/>
          </a:xfrm>
          <a:prstGeom prst="homePlate">
            <a:avLst>
              <a:gd name="adj" fmla="val 25709"/>
            </a:avLst>
          </a:prstGeom>
          <a:solidFill>
            <a:schemeClr val="tx1">
              <a:lumMod val="75000"/>
            </a:schemeClr>
          </a:solidFill>
        </p:spPr>
        <p:txBody>
          <a:bodyPr wrap="square" lIns="274320" tIns="91440" rIns="182880" bIns="91440" anchor="ctr">
            <a:noAutofit/>
          </a:bodyPr>
          <a:lstStyle>
            <a:lvl1pPr>
              <a:defRPr sz="2200" b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8" name="Straight Connector"/>
          <p:cNvCxnSpPr/>
          <p:nvPr/>
        </p:nvCxnSpPr>
        <p:spPr>
          <a:xfrm>
            <a:off x="601335" y="1181100"/>
            <a:ext cx="1371600" cy="0"/>
          </a:xfrm>
          <a:prstGeom prst="line">
            <a:avLst/>
          </a:prstGeom>
          <a:ln w="25400">
            <a:solidFill>
              <a:schemeClr val="accent2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Section Header"/>
          <p:cNvSpPr>
            <a:spLocks noGrp="1"/>
          </p:cNvSpPr>
          <p:nvPr>
            <p:ph type="body" sz="quarter" idx="16" hasCustomPrompt="1"/>
          </p:nvPr>
        </p:nvSpPr>
        <p:spPr>
          <a:xfrm>
            <a:off x="508000" y="1"/>
            <a:ext cx="6040438" cy="477054"/>
          </a:xfrm>
        </p:spPr>
        <p:txBody>
          <a:bodyPr lIns="45720">
            <a:spAutoFit/>
          </a:bodyPr>
          <a:lstStyle>
            <a:lvl1pPr marL="55563" indent="-55563">
              <a:defRPr sz="1600" b="1" cap="all" spc="50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 dirty="0"/>
              <a:t>Section Header</a:t>
            </a:r>
          </a:p>
        </p:txBody>
      </p:sp>
      <p:sp>
        <p:nvSpPr>
          <p:cNvPr id="3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821599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r>
              <a:rPr lang="en-US" dirty="0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Footer Placeholder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dirty="0"/>
              <a:t>Privileged and confidential. Prepared at the request of counsel. </a:t>
            </a:r>
          </a:p>
        </p:txBody>
      </p:sp>
      <p:cxnSp>
        <p:nvCxnSpPr>
          <p:cNvPr id="7" name="Straight Connector"/>
          <p:cNvCxnSpPr/>
          <p:nvPr/>
        </p:nvCxnSpPr>
        <p:spPr>
          <a:xfrm>
            <a:off x="601335" y="1181100"/>
            <a:ext cx="1371600" cy="0"/>
          </a:xfrm>
          <a:prstGeom prst="line">
            <a:avLst/>
          </a:prstGeom>
          <a:ln w="25400">
            <a:solidFill>
              <a:schemeClr val="accent2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ection Header"/>
          <p:cNvSpPr>
            <a:spLocks noGrp="1"/>
          </p:cNvSpPr>
          <p:nvPr>
            <p:ph type="body" sz="quarter" idx="16" hasCustomPrompt="1"/>
          </p:nvPr>
        </p:nvSpPr>
        <p:spPr>
          <a:xfrm>
            <a:off x="508000" y="1"/>
            <a:ext cx="6040438" cy="477054"/>
          </a:xfrm>
        </p:spPr>
        <p:txBody>
          <a:bodyPr lIns="45720">
            <a:spAutoFit/>
          </a:bodyPr>
          <a:lstStyle>
            <a:lvl1pPr marL="55563" indent="-55563">
              <a:defRPr sz="1600" b="1" cap="all" spc="50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 dirty="0"/>
              <a:t>Section Header</a:t>
            </a:r>
          </a:p>
        </p:txBody>
      </p:sp>
      <p:sp>
        <p:nvSpPr>
          <p:cNvPr id="9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4792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dirty="0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Footer Placeholder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Privileged and confidential. Prepared at the request of counsel. </a:t>
            </a:r>
          </a:p>
        </p:txBody>
      </p:sp>
    </p:spTree>
    <p:extLst>
      <p:ext uri="{BB962C8B-B14F-4D97-AF65-F5344CB8AC3E}">
        <p14:creationId xmlns:p14="http://schemas.microsoft.com/office/powerpoint/2010/main" val="2418904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ed By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r>
              <a:rPr lang="en-US" dirty="0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Footer Placeholder"/>
          <p:cNvSpPr>
            <a:spLocks noGrp="1"/>
          </p:cNvSpPr>
          <p:nvPr>
            <p:ph type="ftr" sz="quarter" idx="34"/>
          </p:nvPr>
        </p:nvSpPr>
        <p:spPr/>
        <p:txBody>
          <a:bodyPr/>
          <a:lstStyle/>
          <a:p>
            <a:r>
              <a:rPr lang="en-US"/>
              <a:t>Privileged and confidential. Prepared at the request of counsel. </a:t>
            </a:r>
            <a:endParaRPr lang="en-US" dirty="0"/>
          </a:p>
        </p:txBody>
      </p:sp>
      <p:sp>
        <p:nvSpPr>
          <p:cNvPr id="50" name="Text Placeholder 13"/>
          <p:cNvSpPr>
            <a:spLocks noGrp="1"/>
          </p:cNvSpPr>
          <p:nvPr>
            <p:ph type="body" sz="quarter" idx="28" hasCustomPrompt="1"/>
          </p:nvPr>
        </p:nvSpPr>
        <p:spPr>
          <a:xfrm>
            <a:off x="8114077" y="5476155"/>
            <a:ext cx="3572156" cy="381382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800" baseline="0">
                <a:latin typeface="+mn-lt"/>
              </a:defRPr>
            </a:lvl1pPr>
          </a:lstStyle>
          <a:p>
            <a:pPr lvl="0"/>
            <a:r>
              <a:rPr lang="en-US" dirty="0"/>
              <a:t>+0.123.456.7890</a:t>
            </a:r>
          </a:p>
        </p:txBody>
      </p:sp>
      <p:sp>
        <p:nvSpPr>
          <p:cNvPr id="49" name="Text Placeholder 12"/>
          <p:cNvSpPr>
            <a:spLocks noGrp="1"/>
          </p:cNvSpPr>
          <p:nvPr>
            <p:ph type="body" sz="quarter" idx="27" hasCustomPrompt="1"/>
          </p:nvPr>
        </p:nvSpPr>
        <p:spPr>
          <a:xfrm>
            <a:off x="8114077" y="5094773"/>
            <a:ext cx="3572156" cy="381382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800" baseline="0">
                <a:latin typeface="+mn-lt"/>
              </a:defRPr>
            </a:lvl1pPr>
          </a:lstStyle>
          <a:p>
            <a:pPr lvl="0"/>
            <a:r>
              <a:rPr lang="en-US" dirty="0"/>
              <a:t>Firstname.Lastname@brattle.com</a:t>
            </a:r>
          </a:p>
        </p:txBody>
      </p:sp>
      <p:sp>
        <p:nvSpPr>
          <p:cNvPr id="54" name="Text Placeholder 11"/>
          <p:cNvSpPr>
            <a:spLocks noGrp="1"/>
          </p:cNvSpPr>
          <p:nvPr>
            <p:ph type="body" sz="quarter" idx="31" hasCustomPrompt="1"/>
          </p:nvPr>
        </p:nvSpPr>
        <p:spPr>
          <a:xfrm>
            <a:off x="8129117" y="4631728"/>
            <a:ext cx="3547295" cy="463550"/>
          </a:xfrm>
        </p:spPr>
        <p:txBody>
          <a:bodyPr tIns="182880" bIns="91440" anchor="ctr" anchorCtr="0">
            <a:noAutofit/>
          </a:bodyPr>
          <a:lstStyle>
            <a:lvl1pPr algn="ctr">
              <a:defRPr sz="1600" b="1" i="0" cap="all" spc="50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sz="1600" b="1" i="0" spc="50" baseline="0" dirty="0">
                <a:latin typeface="+mn-lt"/>
              </a:rPr>
              <a:t>Title | Location</a:t>
            </a:r>
            <a:endParaRPr lang="en-US" dirty="0"/>
          </a:p>
        </p:txBody>
      </p:sp>
      <p:sp>
        <p:nvSpPr>
          <p:cNvPr id="34" name="Text Placeholder 10"/>
          <p:cNvSpPr>
            <a:spLocks noGrp="1"/>
          </p:cNvSpPr>
          <p:nvPr>
            <p:ph type="body" sz="quarter" idx="17" hasCustomPrompt="1"/>
          </p:nvPr>
        </p:nvSpPr>
        <p:spPr>
          <a:xfrm>
            <a:off x="8353625" y="4009758"/>
            <a:ext cx="3114675" cy="582613"/>
          </a:xfrm>
        </p:spPr>
        <p:txBody>
          <a:bodyPr tIns="182880">
            <a:noAutofit/>
          </a:bodyPr>
          <a:lstStyle>
            <a:lvl1pPr algn="ctr">
              <a:defRPr sz="240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8610600" y="1407148"/>
            <a:ext cx="2603878" cy="2601947"/>
          </a:xfrm>
          <a:prstGeom prst="ellipse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effectLst>
            <a:outerShdw blurRad="127000" dist="76200" dir="5400000" algn="t" rotWithShape="0">
              <a:prstClr val="black">
                <a:alpha val="15000"/>
              </a:prstClr>
            </a:outerShdw>
          </a:effectLst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8" name="Text Placeholder 9"/>
          <p:cNvSpPr>
            <a:spLocks noGrp="1"/>
          </p:cNvSpPr>
          <p:nvPr>
            <p:ph type="body" sz="quarter" idx="26" hasCustomPrompt="1"/>
          </p:nvPr>
        </p:nvSpPr>
        <p:spPr>
          <a:xfrm>
            <a:off x="4315545" y="5476155"/>
            <a:ext cx="3542266" cy="381382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800" baseline="0">
                <a:latin typeface="+mn-lt"/>
              </a:defRPr>
            </a:lvl1pPr>
          </a:lstStyle>
          <a:p>
            <a:pPr lvl="0"/>
            <a:r>
              <a:rPr lang="en-US" dirty="0"/>
              <a:t>+0.123.456.7890</a:t>
            </a:r>
          </a:p>
        </p:txBody>
      </p:sp>
      <p:sp>
        <p:nvSpPr>
          <p:cNvPr id="47" name="Text Placeholder 8"/>
          <p:cNvSpPr>
            <a:spLocks noGrp="1"/>
          </p:cNvSpPr>
          <p:nvPr>
            <p:ph type="body" sz="quarter" idx="25" hasCustomPrompt="1"/>
          </p:nvPr>
        </p:nvSpPr>
        <p:spPr>
          <a:xfrm>
            <a:off x="4315545" y="5094773"/>
            <a:ext cx="3542266" cy="381382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800" baseline="0">
                <a:latin typeface="+mn-lt"/>
              </a:defRPr>
            </a:lvl1pPr>
          </a:lstStyle>
          <a:p>
            <a:pPr lvl="0"/>
            <a:r>
              <a:rPr lang="en-US" dirty="0"/>
              <a:t>Firstname.Lastname@brattle.com</a:t>
            </a:r>
          </a:p>
        </p:txBody>
      </p:sp>
      <p:sp>
        <p:nvSpPr>
          <p:cNvPr id="23" name="Text Placeholder 7"/>
          <p:cNvSpPr>
            <a:spLocks noGrp="1"/>
          </p:cNvSpPr>
          <p:nvPr>
            <p:ph type="body" sz="quarter" idx="49" hasCustomPrompt="1"/>
          </p:nvPr>
        </p:nvSpPr>
        <p:spPr>
          <a:xfrm>
            <a:off x="601334" y="6064654"/>
            <a:ext cx="11084899" cy="344488"/>
          </a:xfr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25000"/>
              <a:buFont typeface="Calibri Light" panose="020F0302020204030204" pitchFamily="34" charset="0"/>
              <a:buNone/>
              <a:tabLst/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87313" marR="0" lvl="0" indent="-87313" algn="l" defTabSz="4572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25000"/>
              <a:buFont typeface="Calibri Light" panose="020F0302020204030204" pitchFamily="34" charset="0"/>
              <a:buChar char=" 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views expressed in this presentation are strictly those of the presenter(s) and do not necessarily state or reflect the views of The Brattle Group or its clients. </a:t>
            </a:r>
          </a:p>
        </p:txBody>
      </p:sp>
      <p:sp>
        <p:nvSpPr>
          <p:cNvPr id="53" name="Text Placeholder 6"/>
          <p:cNvSpPr>
            <a:spLocks noGrp="1"/>
          </p:cNvSpPr>
          <p:nvPr>
            <p:ph type="body" sz="quarter" idx="30" hasCustomPrompt="1"/>
          </p:nvPr>
        </p:nvSpPr>
        <p:spPr>
          <a:xfrm>
            <a:off x="4310743" y="4631728"/>
            <a:ext cx="3547295" cy="463550"/>
          </a:xfrm>
        </p:spPr>
        <p:txBody>
          <a:bodyPr tIns="182880" bIns="91440" anchor="ctr" anchorCtr="0">
            <a:noAutofit/>
          </a:bodyPr>
          <a:lstStyle>
            <a:lvl1pPr algn="ctr">
              <a:defRPr sz="1600" b="1" i="0" cap="all" spc="50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sz="1600" b="1" i="0" spc="50" baseline="0" dirty="0">
                <a:latin typeface="+mn-lt"/>
              </a:rPr>
              <a:t>Title | Location</a:t>
            </a:r>
            <a:endParaRPr lang="en-US" dirty="0"/>
          </a:p>
        </p:txBody>
      </p:sp>
      <p:sp>
        <p:nvSpPr>
          <p:cNvPr id="33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4533782" y="4009758"/>
            <a:ext cx="3114675" cy="582613"/>
          </a:xfrm>
        </p:spPr>
        <p:txBody>
          <a:bodyPr tIns="182880">
            <a:noAutofit/>
          </a:bodyPr>
          <a:lstStyle>
            <a:lvl1pPr algn="ctr">
              <a:defRPr sz="240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29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4789181" y="1407148"/>
            <a:ext cx="2603878" cy="2601947"/>
          </a:xfrm>
          <a:prstGeom prst="ellipse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effectLst>
            <a:outerShdw blurRad="127000" dist="76200" dir="5400000" algn="t" rotWithShape="0">
              <a:prstClr val="black">
                <a:alpha val="15000"/>
              </a:prstClr>
            </a:outerShdw>
          </a:effectLst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6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512024" y="5476155"/>
            <a:ext cx="3519378" cy="381382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800" baseline="0">
                <a:latin typeface="+mn-lt"/>
              </a:defRPr>
            </a:lvl1pPr>
          </a:lstStyle>
          <a:p>
            <a:pPr lvl="0"/>
            <a:r>
              <a:rPr lang="en-US" dirty="0"/>
              <a:t>+0.123.456.7890</a:t>
            </a:r>
          </a:p>
        </p:txBody>
      </p:sp>
      <p:sp>
        <p:nvSpPr>
          <p:cNvPr id="43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512024" y="5094773"/>
            <a:ext cx="3519378" cy="381382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800" baseline="0">
                <a:latin typeface="+mn-lt"/>
              </a:defRPr>
            </a:lvl1pPr>
          </a:lstStyle>
          <a:p>
            <a:pPr lvl="0"/>
            <a:r>
              <a:rPr lang="en-US" dirty="0"/>
              <a:t>Firstname.Lastname@brattle.com</a:t>
            </a:r>
          </a:p>
        </p:txBody>
      </p:sp>
      <p:sp>
        <p:nvSpPr>
          <p:cNvPr id="52" name="Text Placeholder 2"/>
          <p:cNvSpPr>
            <a:spLocks noGrp="1"/>
          </p:cNvSpPr>
          <p:nvPr>
            <p:ph type="body" sz="quarter" idx="29" hasCustomPrompt="1"/>
          </p:nvPr>
        </p:nvSpPr>
        <p:spPr>
          <a:xfrm>
            <a:off x="502418" y="4631728"/>
            <a:ext cx="3547295" cy="463550"/>
          </a:xfrm>
        </p:spPr>
        <p:txBody>
          <a:bodyPr tIns="182880" bIns="91440" anchor="ctr" anchorCtr="0">
            <a:noAutofit/>
          </a:bodyPr>
          <a:lstStyle>
            <a:lvl1pPr algn="ctr">
              <a:defRPr sz="1600" b="1" i="0" cap="all" spc="50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sz="1600" b="1" i="0" spc="50" baseline="0" dirty="0">
                <a:latin typeface="+mn-lt"/>
              </a:rPr>
              <a:t>Title | Location</a:t>
            </a:r>
            <a:endParaRPr lang="en-US" dirty="0"/>
          </a:p>
        </p:txBody>
      </p:sp>
      <p:sp>
        <p:nvSpPr>
          <p:cNvPr id="32" name="Text Placeholder 1"/>
          <p:cNvSpPr>
            <a:spLocks noGrp="1"/>
          </p:cNvSpPr>
          <p:nvPr>
            <p:ph type="body" sz="quarter" idx="15" hasCustomPrompt="1"/>
          </p:nvPr>
        </p:nvSpPr>
        <p:spPr>
          <a:xfrm>
            <a:off x="713939" y="4009758"/>
            <a:ext cx="3114675" cy="582613"/>
          </a:xfrm>
        </p:spPr>
        <p:txBody>
          <a:bodyPr tIns="182880">
            <a:noAutofit/>
          </a:bodyPr>
          <a:lstStyle>
            <a:lvl1pPr algn="ctr">
              <a:defRPr sz="24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28" name="Picture Placeholder 1"/>
          <p:cNvSpPr>
            <a:spLocks noGrp="1"/>
          </p:cNvSpPr>
          <p:nvPr>
            <p:ph type="pic" sz="quarter" idx="12"/>
          </p:nvPr>
        </p:nvSpPr>
        <p:spPr>
          <a:xfrm>
            <a:off x="967761" y="1407148"/>
            <a:ext cx="2603878" cy="2601947"/>
          </a:xfrm>
          <a:prstGeom prst="ellipse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effectLst>
            <a:outerShdw blurRad="127000" dist="76200" dir="5400000" algn="t" rotWithShape="0">
              <a:prstClr val="black">
                <a:alpha val="15000"/>
              </a:prstClr>
            </a:outerShdw>
          </a:effectLst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25" name="Straight Connector"/>
          <p:cNvCxnSpPr/>
          <p:nvPr/>
        </p:nvCxnSpPr>
        <p:spPr>
          <a:xfrm>
            <a:off x="601335" y="1181100"/>
            <a:ext cx="1371600" cy="0"/>
          </a:xfrm>
          <a:prstGeom prst="line">
            <a:avLst/>
          </a:prstGeom>
          <a:ln w="25400">
            <a:solidFill>
              <a:schemeClr val="accent2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Presented By</a:t>
            </a:r>
          </a:p>
        </p:txBody>
      </p:sp>
    </p:spTree>
    <p:extLst>
      <p:ext uri="{BB962C8B-B14F-4D97-AF65-F5344CB8AC3E}">
        <p14:creationId xmlns:p14="http://schemas.microsoft.com/office/powerpoint/2010/main" val="1547995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Default Image"/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833221" y="0"/>
            <a:ext cx="7358779" cy="6856201"/>
          </a:xfrm>
          <a:prstGeom prst="rect">
            <a:avLst/>
          </a:prstGeom>
        </p:spPr>
      </p:pic>
      <p:sp>
        <p:nvSpPr>
          <p:cNvPr id="31" name="White Slash"/>
          <p:cNvSpPr/>
          <p:nvPr/>
        </p:nvSpPr>
        <p:spPr>
          <a:xfrm>
            <a:off x="-90062" y="0"/>
            <a:ext cx="10024566" cy="6858000"/>
          </a:xfrm>
          <a:custGeom>
            <a:avLst/>
            <a:gdLst>
              <a:gd name="connsiteX0" fmla="*/ 0 w 10024566"/>
              <a:gd name="connsiteY0" fmla="*/ 0 h 6858000"/>
              <a:gd name="connsiteX1" fmla="*/ 1515566 w 10024566"/>
              <a:gd name="connsiteY1" fmla="*/ 0 h 6858000"/>
              <a:gd name="connsiteX2" fmla="*/ 1827294 w 10024566"/>
              <a:gd name="connsiteY2" fmla="*/ 0 h 6858000"/>
              <a:gd name="connsiteX3" fmla="*/ 5290955 w 10024566"/>
              <a:gd name="connsiteY3" fmla="*/ 0 h 6858000"/>
              <a:gd name="connsiteX4" fmla="*/ 5290961 w 10024566"/>
              <a:gd name="connsiteY4" fmla="*/ 0 h 6858000"/>
              <a:gd name="connsiteX5" fmla="*/ 10024566 w 10024566"/>
              <a:gd name="connsiteY5" fmla="*/ 0 h 6858000"/>
              <a:gd name="connsiteX6" fmla="*/ 5619296 w 10024566"/>
              <a:gd name="connsiteY6" fmla="*/ 6858000 h 6858000"/>
              <a:gd name="connsiteX7" fmla="*/ 0 w 10024566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024566" h="6858000">
                <a:moveTo>
                  <a:pt x="0" y="0"/>
                </a:moveTo>
                <a:lnTo>
                  <a:pt x="1515566" y="0"/>
                </a:lnTo>
                <a:lnTo>
                  <a:pt x="1827294" y="0"/>
                </a:lnTo>
                <a:lnTo>
                  <a:pt x="5290955" y="0"/>
                </a:lnTo>
                <a:lnTo>
                  <a:pt x="5290961" y="0"/>
                </a:lnTo>
                <a:lnTo>
                  <a:pt x="10024566" y="0"/>
                </a:lnTo>
                <a:lnTo>
                  <a:pt x="561929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Picture Placeholder"/>
          <p:cNvSpPr>
            <a:spLocks noGrp="1"/>
          </p:cNvSpPr>
          <p:nvPr>
            <p:ph type="pic" sz="quarter" idx="19" hasCustomPrompt="1"/>
          </p:nvPr>
        </p:nvSpPr>
        <p:spPr>
          <a:xfrm>
            <a:off x="5521343" y="0"/>
            <a:ext cx="6670657" cy="6858000"/>
          </a:xfrm>
          <a:custGeom>
            <a:avLst/>
            <a:gdLst>
              <a:gd name="connsiteX0" fmla="*/ 4405270 w 6670657"/>
              <a:gd name="connsiteY0" fmla="*/ 0 h 6858000"/>
              <a:gd name="connsiteX1" fmla="*/ 6670657 w 6670657"/>
              <a:gd name="connsiteY1" fmla="*/ 0 h 6858000"/>
              <a:gd name="connsiteX2" fmla="*/ 6670657 w 6670657"/>
              <a:gd name="connsiteY2" fmla="*/ 6858000 h 6858000"/>
              <a:gd name="connsiteX3" fmla="*/ 0 w 6670657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70657" h="6858000">
                <a:moveTo>
                  <a:pt x="4405270" y="0"/>
                </a:moveTo>
                <a:lnTo>
                  <a:pt x="6670657" y="0"/>
                </a:lnTo>
                <a:lnTo>
                  <a:pt x="6670657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 </a:t>
            </a:r>
          </a:p>
        </p:txBody>
      </p:sp>
      <p:pic>
        <p:nvPicPr>
          <p:cNvPr id="28" name="Brattle Logo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0508" y="5426646"/>
            <a:ext cx="3323333" cy="1445650"/>
          </a:xfrm>
          <a:prstGeom prst="rect">
            <a:avLst/>
          </a:prstGeom>
        </p:spPr>
      </p:pic>
      <p:sp>
        <p:nvSpPr>
          <p:cNvPr id="13" name="Date"/>
          <p:cNvSpPr>
            <a:spLocks noGrp="1"/>
          </p:cNvSpPr>
          <p:nvPr>
            <p:ph type="body" sz="quarter" idx="26" hasCustomPrompt="1"/>
          </p:nvPr>
        </p:nvSpPr>
        <p:spPr>
          <a:xfrm>
            <a:off x="515938" y="4560769"/>
            <a:ext cx="3049895" cy="609720"/>
          </a:xfrm>
        </p:spPr>
        <p:txBody>
          <a:bodyPr lIns="45720" rIns="0">
            <a:noAutofit/>
          </a:bodyPr>
          <a:lstStyle>
            <a:lvl1pPr marL="60325" indent="-60325">
              <a:defRPr sz="1600" b="1" cap="all" spc="50" baseline="0">
                <a:solidFill>
                  <a:schemeClr val="accent2"/>
                </a:solidFill>
                <a:latin typeface="+mn-lt"/>
              </a:defRPr>
            </a:lvl1pPr>
            <a:lvl2pPr marL="58738" indent="0">
              <a:spcBef>
                <a:spcPts val="300"/>
              </a:spcBef>
              <a:buNone/>
              <a:defRPr sz="2000" baseline="0">
                <a:solidFill>
                  <a:schemeClr val="tx2">
                    <a:lumMod val="75000"/>
                  </a:schemeClr>
                </a:solidFill>
                <a:latin typeface="+mn-lt"/>
              </a:defRPr>
            </a:lvl2pPr>
            <a:lvl3pPr>
              <a:defRPr sz="1600">
                <a:latin typeface="+mn-lt"/>
              </a:defRPr>
            </a:lvl3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30" name="Presented For"/>
          <p:cNvSpPr>
            <a:spLocks noGrp="1"/>
          </p:cNvSpPr>
          <p:nvPr>
            <p:ph type="body" sz="quarter" idx="23" hasCustomPrompt="1"/>
          </p:nvPr>
        </p:nvSpPr>
        <p:spPr>
          <a:xfrm>
            <a:off x="3757435" y="2655664"/>
            <a:ext cx="3290093" cy="1845215"/>
          </a:xfrm>
        </p:spPr>
        <p:txBody>
          <a:bodyPr>
            <a:noAutofit/>
          </a:bodyPr>
          <a:lstStyle>
            <a:lvl1pPr marL="60325" indent="-60325">
              <a:defRPr sz="1600" b="1" cap="all" spc="50" baseline="0">
                <a:solidFill>
                  <a:schemeClr val="accent2"/>
                </a:solidFill>
                <a:latin typeface="+mn-lt"/>
              </a:defRPr>
            </a:lvl1pPr>
            <a:lvl2pPr marL="58738" indent="0">
              <a:spcBef>
                <a:spcPts val="300"/>
              </a:spcBef>
              <a:buNone/>
              <a:defRPr sz="2000">
                <a:solidFill>
                  <a:schemeClr val="accent1"/>
                </a:solidFill>
                <a:latin typeface="+mn-lt"/>
              </a:defRPr>
            </a:lvl2pPr>
            <a:lvl3pPr>
              <a:defRPr sz="1600">
                <a:latin typeface="+mn-lt"/>
              </a:defRPr>
            </a:lvl3pPr>
          </a:lstStyle>
          <a:p>
            <a:pPr lvl="0"/>
            <a:r>
              <a:rPr lang="en-US" dirty="0"/>
              <a:t>Presented For</a:t>
            </a:r>
          </a:p>
          <a:p>
            <a:pPr lvl="1"/>
            <a:r>
              <a:rPr lang="en-US" dirty="0"/>
              <a:t>Client Names</a:t>
            </a:r>
          </a:p>
        </p:txBody>
      </p:sp>
      <p:sp>
        <p:nvSpPr>
          <p:cNvPr id="3" name="Presented By"/>
          <p:cNvSpPr>
            <a:spLocks noGrp="1"/>
          </p:cNvSpPr>
          <p:nvPr>
            <p:ph type="body" sz="quarter" idx="22" hasCustomPrompt="1"/>
          </p:nvPr>
        </p:nvSpPr>
        <p:spPr>
          <a:xfrm>
            <a:off x="515938" y="2655664"/>
            <a:ext cx="3049895" cy="1845215"/>
          </a:xfrm>
        </p:spPr>
        <p:txBody>
          <a:bodyPr lIns="45720" rIns="0">
            <a:noAutofit/>
          </a:bodyPr>
          <a:lstStyle>
            <a:lvl1pPr marL="60325" indent="-60325">
              <a:defRPr sz="1600" b="1" cap="all" spc="50" baseline="0">
                <a:solidFill>
                  <a:schemeClr val="accent2"/>
                </a:solidFill>
                <a:latin typeface="+mn-lt"/>
              </a:defRPr>
            </a:lvl1pPr>
            <a:lvl2pPr marL="58738" indent="0">
              <a:spcBef>
                <a:spcPts val="300"/>
              </a:spcBef>
              <a:buNone/>
              <a:defRPr sz="2000" baseline="0">
                <a:solidFill>
                  <a:schemeClr val="accent1"/>
                </a:solidFill>
                <a:latin typeface="+mn-lt"/>
              </a:defRPr>
            </a:lvl2pPr>
            <a:lvl3pPr>
              <a:defRPr sz="1600">
                <a:latin typeface="+mn-lt"/>
              </a:defRPr>
            </a:lvl3pPr>
          </a:lstStyle>
          <a:p>
            <a:pPr lvl="0"/>
            <a:r>
              <a:rPr lang="en-US" dirty="0"/>
              <a:t>Presented By</a:t>
            </a:r>
          </a:p>
          <a:p>
            <a:pPr lvl="1"/>
            <a:r>
              <a:rPr lang="en-US" dirty="0"/>
              <a:t>Presenter Names</a:t>
            </a:r>
          </a:p>
        </p:txBody>
      </p:sp>
      <p:sp>
        <p:nvSpPr>
          <p:cNvPr id="29" name="Subtitle"/>
          <p:cNvSpPr>
            <a:spLocks noGrp="1"/>
          </p:cNvSpPr>
          <p:nvPr>
            <p:ph type="body" sz="quarter" idx="21" hasCustomPrompt="1"/>
          </p:nvPr>
        </p:nvSpPr>
        <p:spPr>
          <a:xfrm>
            <a:off x="515937" y="1899602"/>
            <a:ext cx="6806439" cy="756062"/>
          </a:xfrm>
        </p:spPr>
        <p:txBody>
          <a:bodyPr>
            <a:normAutofit/>
          </a:bodyPr>
          <a:lstStyle>
            <a:lvl1pPr marL="117475" indent="-117475">
              <a:lnSpc>
                <a:spcPct val="90000"/>
              </a:lnSpc>
              <a:defRPr sz="1800" b="1" cap="all" spc="5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Presentation Subtitle</a:t>
            </a:r>
          </a:p>
        </p:txBody>
      </p:sp>
      <p:sp>
        <p:nvSpPr>
          <p:cNvPr id="26" name="Title"/>
          <p:cNvSpPr>
            <a:spLocks noGrp="1"/>
          </p:cNvSpPr>
          <p:nvPr>
            <p:ph type="title" hasCustomPrompt="1"/>
          </p:nvPr>
        </p:nvSpPr>
        <p:spPr>
          <a:xfrm>
            <a:off x="516416" y="372383"/>
            <a:ext cx="6805961" cy="1507712"/>
          </a:xfrm>
        </p:spPr>
        <p:txBody>
          <a:bodyPr lIns="91440" anchor="b">
            <a:normAutofit/>
          </a:bodyPr>
          <a:lstStyle>
            <a:lvl1pPr>
              <a:defRPr sz="3600" b="1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234104202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ed By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"/>
          <p:cNvSpPr>
            <a:spLocks noGrp="1"/>
          </p:cNvSpPr>
          <p:nvPr>
            <p:ph type="sldNum" sz="quarter" idx="47"/>
          </p:nvPr>
        </p:nvSpPr>
        <p:spPr/>
        <p:txBody>
          <a:bodyPr/>
          <a:lstStyle/>
          <a:p>
            <a:r>
              <a:rPr lang="en-US" dirty="0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Footer Placeholder"/>
          <p:cNvSpPr>
            <a:spLocks noGrp="1"/>
          </p:cNvSpPr>
          <p:nvPr>
            <p:ph type="ftr" sz="quarter" idx="48"/>
          </p:nvPr>
        </p:nvSpPr>
        <p:spPr/>
        <p:txBody>
          <a:bodyPr/>
          <a:lstStyle/>
          <a:p>
            <a:r>
              <a:rPr lang="en-US"/>
              <a:t>Privileged and confidential. Prepared at the request of counsel. </a:t>
            </a:r>
            <a:endParaRPr lang="en-US" dirty="0"/>
          </a:p>
        </p:txBody>
      </p:sp>
      <p:sp>
        <p:nvSpPr>
          <p:cNvPr id="40" name="Dsiclaimer"/>
          <p:cNvSpPr>
            <a:spLocks noGrp="1"/>
          </p:cNvSpPr>
          <p:nvPr>
            <p:ph type="body" sz="quarter" idx="49" hasCustomPrompt="1"/>
          </p:nvPr>
        </p:nvSpPr>
        <p:spPr>
          <a:xfrm>
            <a:off x="601334" y="6064654"/>
            <a:ext cx="11071384" cy="344488"/>
          </a:xfr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25000"/>
              <a:buFont typeface="Calibri Light" panose="020F0302020204030204" pitchFamily="34" charset="0"/>
              <a:buNone/>
              <a:tabLst/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87313" marR="0" lvl="0" indent="-87313" algn="l" defTabSz="4572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25000"/>
              <a:buFont typeface="Calibri Light" panose="020F0302020204030204" pitchFamily="34" charset="0"/>
              <a:buChar char=" 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views expressed in this presentation are strictly those of the presenter(s) and do not necessarily state or reflect the views of The Brattle Group or its clients. </a:t>
            </a:r>
          </a:p>
        </p:txBody>
      </p:sp>
      <p:sp>
        <p:nvSpPr>
          <p:cNvPr id="37" name="Text Placeholder 16"/>
          <p:cNvSpPr>
            <a:spLocks noGrp="1"/>
          </p:cNvSpPr>
          <p:nvPr>
            <p:ph type="body" sz="quarter" idx="44" hasCustomPrompt="1"/>
          </p:nvPr>
        </p:nvSpPr>
        <p:spPr>
          <a:xfrm>
            <a:off x="9099733" y="5476155"/>
            <a:ext cx="2660309" cy="381382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400" baseline="0">
                <a:latin typeface="+mn-lt"/>
              </a:defRPr>
            </a:lvl1pPr>
          </a:lstStyle>
          <a:p>
            <a:pPr lvl="0"/>
            <a:r>
              <a:rPr lang="en-US" dirty="0"/>
              <a:t>+0.123.456.7890</a:t>
            </a:r>
          </a:p>
        </p:txBody>
      </p:sp>
      <p:sp>
        <p:nvSpPr>
          <p:cNvPr id="36" name="Text Placeholder 15"/>
          <p:cNvSpPr>
            <a:spLocks noGrp="1"/>
          </p:cNvSpPr>
          <p:nvPr>
            <p:ph type="body" sz="quarter" idx="43" hasCustomPrompt="1"/>
          </p:nvPr>
        </p:nvSpPr>
        <p:spPr>
          <a:xfrm>
            <a:off x="9099733" y="5094773"/>
            <a:ext cx="2660309" cy="381382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400" baseline="0">
                <a:latin typeface="+mn-lt"/>
              </a:defRPr>
            </a:lvl1pPr>
          </a:lstStyle>
          <a:p>
            <a:pPr lvl="0"/>
            <a:r>
              <a:rPr lang="en-US" dirty="0"/>
              <a:t>Firstname.Lastname@brattle.com</a:t>
            </a:r>
          </a:p>
        </p:txBody>
      </p:sp>
      <p:sp>
        <p:nvSpPr>
          <p:cNvPr id="38" name="Text Placeholder 14"/>
          <p:cNvSpPr>
            <a:spLocks noGrp="1"/>
          </p:cNvSpPr>
          <p:nvPr>
            <p:ph type="body" sz="quarter" idx="45" hasCustomPrompt="1"/>
          </p:nvPr>
        </p:nvSpPr>
        <p:spPr>
          <a:xfrm>
            <a:off x="9091791" y="4631728"/>
            <a:ext cx="2668251" cy="463550"/>
          </a:xfrm>
        </p:spPr>
        <p:txBody>
          <a:bodyPr tIns="91440" anchor="ctr" anchorCtr="0">
            <a:noAutofit/>
          </a:bodyPr>
          <a:lstStyle>
            <a:lvl1pPr algn="ctr">
              <a:defRPr sz="1400" b="1" i="0" cap="all" spc="50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sz="1600" b="1" i="0" spc="50" baseline="0" dirty="0">
                <a:latin typeface="+mn-lt"/>
              </a:rPr>
              <a:t>Title | Location</a:t>
            </a:r>
            <a:endParaRPr lang="en-US" dirty="0"/>
          </a:p>
        </p:txBody>
      </p:sp>
      <p:sp>
        <p:nvSpPr>
          <p:cNvPr id="35" name="Text Placeholder 13"/>
          <p:cNvSpPr>
            <a:spLocks noGrp="1"/>
          </p:cNvSpPr>
          <p:nvPr>
            <p:ph type="body" sz="quarter" idx="42" hasCustomPrompt="1"/>
          </p:nvPr>
        </p:nvSpPr>
        <p:spPr>
          <a:xfrm>
            <a:off x="9091792" y="4009758"/>
            <a:ext cx="2668250" cy="582613"/>
          </a:xfrm>
        </p:spPr>
        <p:txBody>
          <a:bodyPr tIns="182880">
            <a:normAutofit/>
          </a:bodyPr>
          <a:lstStyle>
            <a:lvl1pPr algn="ctr">
              <a:defRPr sz="22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30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9072534" y="1407148"/>
            <a:ext cx="2603878" cy="2601947"/>
          </a:xfrm>
          <a:prstGeom prst="ellipse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effectLst>
            <a:outerShdw blurRad="127000" dist="76200" dir="5400000" algn="t" rotWithShape="0">
              <a:prstClr val="black">
                <a:alpha val="15000"/>
              </a:prstClr>
            </a:outerShdw>
          </a:effectLst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12"/>
          <p:cNvSpPr>
            <a:spLocks noGrp="1"/>
          </p:cNvSpPr>
          <p:nvPr>
            <p:ph type="body" sz="quarter" idx="40" hasCustomPrompt="1"/>
          </p:nvPr>
        </p:nvSpPr>
        <p:spPr>
          <a:xfrm>
            <a:off x="6222790" y="5476155"/>
            <a:ext cx="2660309" cy="381382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400" baseline="0">
                <a:latin typeface="+mn-lt"/>
              </a:defRPr>
            </a:lvl1pPr>
          </a:lstStyle>
          <a:p>
            <a:pPr lvl="0"/>
            <a:r>
              <a:rPr lang="en-US" dirty="0"/>
              <a:t>+0.123.456.7890</a:t>
            </a:r>
          </a:p>
        </p:txBody>
      </p:sp>
      <p:sp>
        <p:nvSpPr>
          <p:cNvPr id="26" name="Text Placeholder 11"/>
          <p:cNvSpPr>
            <a:spLocks noGrp="1"/>
          </p:cNvSpPr>
          <p:nvPr>
            <p:ph type="body" sz="quarter" idx="39" hasCustomPrompt="1"/>
          </p:nvPr>
        </p:nvSpPr>
        <p:spPr>
          <a:xfrm>
            <a:off x="6222790" y="5094773"/>
            <a:ext cx="2660309" cy="381382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400" baseline="0">
                <a:latin typeface="+mn-lt"/>
              </a:defRPr>
            </a:lvl1pPr>
          </a:lstStyle>
          <a:p>
            <a:pPr lvl="0"/>
            <a:r>
              <a:rPr lang="en-US" dirty="0"/>
              <a:t>Firstname.Lastname@brattle.com</a:t>
            </a:r>
          </a:p>
        </p:txBody>
      </p:sp>
      <p:sp>
        <p:nvSpPr>
          <p:cNvPr id="31" name="Text Placeholder 10"/>
          <p:cNvSpPr>
            <a:spLocks noGrp="1"/>
          </p:cNvSpPr>
          <p:nvPr>
            <p:ph type="body" sz="quarter" idx="41" hasCustomPrompt="1"/>
          </p:nvPr>
        </p:nvSpPr>
        <p:spPr>
          <a:xfrm>
            <a:off x="6214848" y="4631728"/>
            <a:ext cx="2668251" cy="463550"/>
          </a:xfrm>
        </p:spPr>
        <p:txBody>
          <a:bodyPr tIns="91440" anchor="ctr" anchorCtr="0">
            <a:noAutofit/>
          </a:bodyPr>
          <a:lstStyle>
            <a:lvl1pPr algn="ctr">
              <a:defRPr sz="1400" b="1" i="0" cap="all" spc="50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sz="1600" b="1" i="0" spc="50" baseline="0" dirty="0">
                <a:latin typeface="+mn-lt"/>
              </a:rPr>
              <a:t>Title | Location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38" hasCustomPrompt="1"/>
          </p:nvPr>
        </p:nvSpPr>
        <p:spPr>
          <a:xfrm>
            <a:off x="6214849" y="4009758"/>
            <a:ext cx="2668250" cy="582613"/>
          </a:xfrm>
        </p:spPr>
        <p:txBody>
          <a:bodyPr tIns="182880">
            <a:normAutofit/>
          </a:bodyPr>
          <a:lstStyle>
            <a:lvl1pPr algn="ctr">
              <a:defRPr sz="22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6214848" y="1407148"/>
            <a:ext cx="2603878" cy="2601947"/>
          </a:xfrm>
          <a:prstGeom prst="ellipse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effectLst>
            <a:outerShdw blurRad="127000" dist="76200" dir="5400000" algn="t" rotWithShape="0">
              <a:prstClr val="black">
                <a:alpha val="15000"/>
              </a:prstClr>
            </a:outerShdw>
          </a:effectLst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36" hasCustomPrompt="1"/>
          </p:nvPr>
        </p:nvSpPr>
        <p:spPr>
          <a:xfrm>
            <a:off x="3300731" y="5476155"/>
            <a:ext cx="2660309" cy="381382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400" baseline="0">
                <a:latin typeface="+mn-lt"/>
              </a:defRPr>
            </a:lvl1pPr>
          </a:lstStyle>
          <a:p>
            <a:pPr lvl="0"/>
            <a:r>
              <a:rPr lang="en-US" dirty="0"/>
              <a:t>+0.123.456.7890</a:t>
            </a:r>
          </a:p>
        </p:txBody>
      </p:sp>
      <p:sp>
        <p:nvSpPr>
          <p:cNvPr id="22" name="Text Placeholder 7"/>
          <p:cNvSpPr>
            <a:spLocks noGrp="1"/>
          </p:cNvSpPr>
          <p:nvPr>
            <p:ph type="body" sz="quarter" idx="35" hasCustomPrompt="1"/>
          </p:nvPr>
        </p:nvSpPr>
        <p:spPr>
          <a:xfrm>
            <a:off x="3300731" y="5094773"/>
            <a:ext cx="2660309" cy="381382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400" baseline="0">
                <a:latin typeface="+mn-lt"/>
              </a:defRPr>
            </a:lvl1pPr>
          </a:lstStyle>
          <a:p>
            <a:pPr lvl="0"/>
            <a:r>
              <a:rPr lang="en-US" dirty="0"/>
              <a:t>Firstname.Lastname@brattle.com</a:t>
            </a:r>
          </a:p>
        </p:txBody>
      </p:sp>
      <p:sp>
        <p:nvSpPr>
          <p:cNvPr id="24" name="Text Placeholder 6"/>
          <p:cNvSpPr>
            <a:spLocks noGrp="1"/>
          </p:cNvSpPr>
          <p:nvPr>
            <p:ph type="body" sz="quarter" idx="37" hasCustomPrompt="1"/>
          </p:nvPr>
        </p:nvSpPr>
        <p:spPr>
          <a:xfrm>
            <a:off x="3292789" y="4631728"/>
            <a:ext cx="2668251" cy="463550"/>
          </a:xfrm>
        </p:spPr>
        <p:txBody>
          <a:bodyPr tIns="91440" anchor="ctr" anchorCtr="0">
            <a:noAutofit/>
          </a:bodyPr>
          <a:lstStyle>
            <a:lvl1pPr algn="ctr">
              <a:defRPr sz="1400" b="1" i="0" cap="all" spc="50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sz="1600" b="1" i="0" spc="50" baseline="0" dirty="0">
                <a:latin typeface="+mn-lt"/>
              </a:rPr>
              <a:t>Title | Location</a:t>
            </a:r>
            <a:endParaRPr lang="en-US" dirty="0"/>
          </a:p>
        </p:txBody>
      </p:sp>
      <p:sp>
        <p:nvSpPr>
          <p:cNvPr id="21" name="Text Placeholder 5"/>
          <p:cNvSpPr>
            <a:spLocks noGrp="1"/>
          </p:cNvSpPr>
          <p:nvPr>
            <p:ph type="body" sz="quarter" idx="34" hasCustomPrompt="1"/>
          </p:nvPr>
        </p:nvSpPr>
        <p:spPr>
          <a:xfrm>
            <a:off x="3292790" y="4009758"/>
            <a:ext cx="2668250" cy="582613"/>
          </a:xfrm>
        </p:spPr>
        <p:txBody>
          <a:bodyPr tIns="182880">
            <a:normAutofit/>
          </a:bodyPr>
          <a:lstStyle>
            <a:lvl1pPr algn="ctr">
              <a:defRPr sz="22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29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357163" y="1407148"/>
            <a:ext cx="2603878" cy="2601947"/>
          </a:xfrm>
          <a:prstGeom prst="ellipse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effectLst>
            <a:outerShdw blurRad="127000" dist="76200" dir="5400000" algn="t" rotWithShape="0">
              <a:prstClr val="black">
                <a:alpha val="15000"/>
              </a:prstClr>
            </a:outerShdw>
          </a:effectLst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6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488742" y="5476155"/>
            <a:ext cx="2660309" cy="381382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400" baseline="0">
                <a:latin typeface="+mn-lt"/>
              </a:defRPr>
            </a:lvl1pPr>
          </a:lstStyle>
          <a:p>
            <a:pPr lvl="0"/>
            <a:r>
              <a:rPr lang="en-US" dirty="0"/>
              <a:t>+0.123.456.7890</a:t>
            </a:r>
          </a:p>
        </p:txBody>
      </p:sp>
      <p:sp>
        <p:nvSpPr>
          <p:cNvPr id="43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488742" y="5094773"/>
            <a:ext cx="2660309" cy="381382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400" baseline="0">
                <a:latin typeface="+mn-lt"/>
              </a:defRPr>
            </a:lvl1pPr>
          </a:lstStyle>
          <a:p>
            <a:pPr lvl="0"/>
            <a:r>
              <a:rPr lang="en-US" dirty="0"/>
              <a:t>Firstname.Lastname@brattle.com</a:t>
            </a:r>
          </a:p>
        </p:txBody>
      </p:sp>
      <p:sp>
        <p:nvSpPr>
          <p:cNvPr id="52" name="Text Placeholder 2"/>
          <p:cNvSpPr>
            <a:spLocks noGrp="1"/>
          </p:cNvSpPr>
          <p:nvPr>
            <p:ph type="body" sz="quarter" idx="29" hasCustomPrompt="1"/>
          </p:nvPr>
        </p:nvSpPr>
        <p:spPr>
          <a:xfrm>
            <a:off x="480800" y="4631728"/>
            <a:ext cx="2668251" cy="463550"/>
          </a:xfrm>
        </p:spPr>
        <p:txBody>
          <a:bodyPr tIns="91440" anchor="ctr" anchorCtr="0">
            <a:noAutofit/>
          </a:bodyPr>
          <a:lstStyle>
            <a:lvl1pPr algn="ctr">
              <a:defRPr sz="1400" b="1" i="0" cap="all" spc="50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sz="1600" b="1" i="0" spc="50" baseline="0" dirty="0">
                <a:latin typeface="+mn-lt"/>
              </a:rPr>
              <a:t>Title | Location</a:t>
            </a:r>
            <a:endParaRPr lang="en-US" dirty="0"/>
          </a:p>
        </p:txBody>
      </p:sp>
      <p:sp>
        <p:nvSpPr>
          <p:cNvPr id="32" name="Text Placeholder 1"/>
          <p:cNvSpPr>
            <a:spLocks noGrp="1"/>
          </p:cNvSpPr>
          <p:nvPr>
            <p:ph type="body" sz="quarter" idx="15" hasCustomPrompt="1"/>
          </p:nvPr>
        </p:nvSpPr>
        <p:spPr>
          <a:xfrm>
            <a:off x="480801" y="4009758"/>
            <a:ext cx="2668250" cy="582613"/>
          </a:xfrm>
        </p:spPr>
        <p:txBody>
          <a:bodyPr tIns="182880">
            <a:normAutofit/>
          </a:bodyPr>
          <a:lstStyle>
            <a:lvl1pPr algn="ctr">
              <a:defRPr sz="22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28" name="Picture Placeholder 1"/>
          <p:cNvSpPr>
            <a:spLocks noGrp="1"/>
          </p:cNvSpPr>
          <p:nvPr>
            <p:ph type="pic" sz="quarter" idx="12"/>
          </p:nvPr>
        </p:nvSpPr>
        <p:spPr>
          <a:xfrm>
            <a:off x="499478" y="1407148"/>
            <a:ext cx="2603878" cy="2601947"/>
          </a:xfrm>
          <a:prstGeom prst="ellipse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effectLst>
            <a:outerShdw blurRad="127000" dist="76200" dir="5400000" algn="t" rotWithShape="0">
              <a:prstClr val="black">
                <a:alpha val="15000"/>
              </a:prstClr>
            </a:outerShdw>
          </a:effectLst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39" name="Straight Connector"/>
          <p:cNvCxnSpPr/>
          <p:nvPr/>
        </p:nvCxnSpPr>
        <p:spPr>
          <a:xfrm>
            <a:off x="601335" y="1181100"/>
            <a:ext cx="1371600" cy="0"/>
          </a:xfrm>
          <a:prstGeom prst="line">
            <a:avLst/>
          </a:prstGeom>
          <a:ln w="25400">
            <a:solidFill>
              <a:schemeClr val="accent2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Presented By</a:t>
            </a:r>
          </a:p>
        </p:txBody>
      </p:sp>
    </p:spTree>
    <p:extLst>
      <p:ext uri="{BB962C8B-B14F-4D97-AF65-F5344CB8AC3E}">
        <p14:creationId xmlns:p14="http://schemas.microsoft.com/office/powerpoint/2010/main" val="3427799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uthor Bi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"/>
          <p:cNvSpPr>
            <a:spLocks noGrp="1"/>
          </p:cNvSpPr>
          <p:nvPr>
            <p:ph type="sldNum" sz="quarter" idx="34"/>
          </p:nvPr>
        </p:nvSpPr>
        <p:spPr/>
        <p:txBody>
          <a:bodyPr/>
          <a:lstStyle/>
          <a:p>
            <a:r>
              <a:rPr lang="en-US" dirty="0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"/>
          <p:cNvSpPr>
            <a:spLocks noGrp="1"/>
          </p:cNvSpPr>
          <p:nvPr>
            <p:ph type="ftr" sz="quarter" idx="35"/>
          </p:nvPr>
        </p:nvSpPr>
        <p:spPr/>
        <p:txBody>
          <a:bodyPr/>
          <a:lstStyle/>
          <a:p>
            <a:r>
              <a:rPr lang="en-US" dirty="0"/>
              <a:t>Privileged and confidential. Prepared at the request of counsel. </a:t>
            </a:r>
          </a:p>
        </p:txBody>
      </p:sp>
      <p:sp>
        <p:nvSpPr>
          <p:cNvPr id="14" name="Dsiclaimer"/>
          <p:cNvSpPr>
            <a:spLocks noGrp="1"/>
          </p:cNvSpPr>
          <p:nvPr>
            <p:ph type="body" sz="quarter" idx="49" hasCustomPrompt="1"/>
          </p:nvPr>
        </p:nvSpPr>
        <p:spPr>
          <a:xfrm>
            <a:off x="601334" y="6064654"/>
            <a:ext cx="11071384" cy="344488"/>
          </a:xfr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25000"/>
              <a:buFont typeface="Calibri Light" panose="020F0302020204030204" pitchFamily="34" charset="0"/>
              <a:buNone/>
              <a:tabLst/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87313" marR="0" lvl="0" indent="-87313" algn="l" defTabSz="4572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25000"/>
              <a:buFont typeface="Calibri Light" panose="020F0302020204030204" pitchFamily="34" charset="0"/>
              <a:buChar char=" 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views expressed in this presentation are strictly those of the presenter(s) and do not necessarily state or reflect the views of The Brattle Group or its clients. </a:t>
            </a:r>
          </a:p>
        </p:txBody>
      </p:sp>
      <p:sp>
        <p:nvSpPr>
          <p:cNvPr id="28" name="Picture Placeholder"/>
          <p:cNvSpPr>
            <a:spLocks noGrp="1"/>
          </p:cNvSpPr>
          <p:nvPr>
            <p:ph type="pic" sz="quarter" idx="12"/>
          </p:nvPr>
        </p:nvSpPr>
        <p:spPr>
          <a:xfrm>
            <a:off x="967761" y="1407148"/>
            <a:ext cx="2011680" cy="2011680"/>
          </a:xfrm>
          <a:prstGeom prst="ellipse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effectLst>
            <a:outerShdw blurRad="127000" dist="76200" dir="5400000" algn="t" rotWithShape="0">
              <a:prstClr val="black">
                <a:alpha val="15000"/>
              </a:prstClr>
            </a:outerShdw>
          </a:effectLst>
        </p:spPr>
        <p:txBody>
          <a:bodyPr anchor="ctr"/>
          <a:lstStyle>
            <a:lvl1pPr algn="ctr"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Text Placeholder 1"/>
          <p:cNvSpPr>
            <a:spLocks noGrp="1"/>
          </p:cNvSpPr>
          <p:nvPr>
            <p:ph type="body" sz="quarter" idx="32"/>
          </p:nvPr>
        </p:nvSpPr>
        <p:spPr>
          <a:xfrm>
            <a:off x="3443118" y="1320034"/>
            <a:ext cx="8229600" cy="2194560"/>
          </a:xfrm>
        </p:spPr>
        <p:txBody>
          <a:bodyPr tIns="45720"/>
          <a:lstStyle>
            <a:lvl1pPr marL="111125" indent="-111125">
              <a:defRPr sz="2000">
                <a:solidFill>
                  <a:schemeClr val="accent2"/>
                </a:solidFill>
                <a:latin typeface="+mn-lt"/>
              </a:defRPr>
            </a:lvl1pPr>
            <a:lvl2pPr marL="111125" indent="0">
              <a:spcBef>
                <a:spcPts val="300"/>
              </a:spcBef>
              <a:buNone/>
              <a:defRPr sz="1800">
                <a:latin typeface="+mn-lt"/>
              </a:defRPr>
            </a:lvl2pPr>
            <a:lvl3pPr marL="341313" indent="-230188">
              <a:spcBef>
                <a:spcPts val="600"/>
              </a:spcBef>
              <a:buSzPct val="90000"/>
              <a:buFont typeface="Wingdings 2" panose="05020102010507070707" pitchFamily="18" charset="2"/>
              <a:buChar char=""/>
              <a:defRPr sz="16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cxnSp>
        <p:nvCxnSpPr>
          <p:cNvPr id="13" name="Straight Connector"/>
          <p:cNvCxnSpPr/>
          <p:nvPr/>
        </p:nvCxnSpPr>
        <p:spPr>
          <a:xfrm>
            <a:off x="601335" y="1181100"/>
            <a:ext cx="1371600" cy="0"/>
          </a:xfrm>
          <a:prstGeom prst="line">
            <a:avLst/>
          </a:prstGeom>
          <a:ln w="25400">
            <a:solidFill>
              <a:schemeClr val="accent2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Presented By</a:t>
            </a:r>
          </a:p>
        </p:txBody>
      </p:sp>
      <p:sp>
        <p:nvSpPr>
          <p:cNvPr id="15" name="Picture Placeholder"/>
          <p:cNvSpPr>
            <a:spLocks noGrp="1"/>
          </p:cNvSpPr>
          <p:nvPr>
            <p:ph type="pic" sz="quarter" idx="50"/>
          </p:nvPr>
        </p:nvSpPr>
        <p:spPr>
          <a:xfrm>
            <a:off x="967761" y="3826926"/>
            <a:ext cx="2011680" cy="2011680"/>
          </a:xfrm>
          <a:prstGeom prst="ellipse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effectLst>
            <a:outerShdw blurRad="127000" dist="76200" dir="5400000" algn="t" rotWithShape="0">
              <a:prstClr val="black">
                <a:alpha val="15000"/>
              </a:prstClr>
            </a:outerShdw>
          </a:effectLst>
        </p:spPr>
        <p:txBody>
          <a:bodyPr anchor="ctr"/>
          <a:lstStyle>
            <a:lvl1pPr algn="ctr"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1"/>
          <p:cNvSpPr>
            <a:spLocks noGrp="1"/>
          </p:cNvSpPr>
          <p:nvPr>
            <p:ph type="body" sz="quarter" idx="51"/>
          </p:nvPr>
        </p:nvSpPr>
        <p:spPr>
          <a:xfrm>
            <a:off x="3443118" y="3740642"/>
            <a:ext cx="8229600" cy="2194560"/>
          </a:xfrm>
        </p:spPr>
        <p:txBody>
          <a:bodyPr tIns="45720"/>
          <a:lstStyle>
            <a:lvl1pPr marL="111125" indent="-111125">
              <a:defRPr sz="2000">
                <a:solidFill>
                  <a:schemeClr val="accent2"/>
                </a:solidFill>
                <a:latin typeface="+mn-lt"/>
              </a:defRPr>
            </a:lvl1pPr>
            <a:lvl2pPr marL="111125" indent="0">
              <a:spcBef>
                <a:spcPts val="300"/>
              </a:spcBef>
              <a:buNone/>
              <a:defRPr sz="1800">
                <a:latin typeface="+mn-lt"/>
              </a:defRPr>
            </a:lvl2pPr>
            <a:lvl3pPr marL="341313" indent="-230188">
              <a:spcBef>
                <a:spcPts val="600"/>
              </a:spcBef>
              <a:buSzPct val="90000"/>
              <a:buFont typeface="Wingdings 2" panose="05020102010507070707" pitchFamily="18" charset="2"/>
              <a:buChar char=""/>
              <a:defRPr sz="16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3698683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pert B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"/>
          <p:cNvSpPr>
            <a:spLocks noGrp="1"/>
          </p:cNvSpPr>
          <p:nvPr>
            <p:ph type="sldNum" sz="quarter" idx="34"/>
          </p:nvPr>
        </p:nvSpPr>
        <p:spPr/>
        <p:txBody>
          <a:bodyPr/>
          <a:lstStyle/>
          <a:p>
            <a:r>
              <a:rPr lang="en-US" dirty="0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"/>
          <p:cNvSpPr>
            <a:spLocks noGrp="1"/>
          </p:cNvSpPr>
          <p:nvPr>
            <p:ph type="ftr" sz="quarter" idx="35"/>
          </p:nvPr>
        </p:nvSpPr>
        <p:spPr/>
        <p:txBody>
          <a:bodyPr/>
          <a:lstStyle/>
          <a:p>
            <a:r>
              <a:rPr lang="en-US"/>
              <a:t>Privileged and confidential. Prepared at the request of counsel. </a:t>
            </a:r>
            <a:endParaRPr lang="en-US" dirty="0"/>
          </a:p>
        </p:txBody>
      </p:sp>
      <p:sp>
        <p:nvSpPr>
          <p:cNvPr id="14" name="Dsiclaimer"/>
          <p:cNvSpPr>
            <a:spLocks noGrp="1"/>
          </p:cNvSpPr>
          <p:nvPr>
            <p:ph type="body" sz="quarter" idx="49" hasCustomPrompt="1"/>
          </p:nvPr>
        </p:nvSpPr>
        <p:spPr>
          <a:xfrm>
            <a:off x="601334" y="6064654"/>
            <a:ext cx="11071384" cy="344488"/>
          </a:xfr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25000"/>
              <a:buFont typeface="Calibri Light" panose="020F0302020204030204" pitchFamily="34" charset="0"/>
              <a:buNone/>
              <a:tabLst/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87313" marR="0" lvl="0" indent="-87313" algn="l" defTabSz="4572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25000"/>
              <a:buFont typeface="Calibri Light" panose="020F0302020204030204" pitchFamily="34" charset="0"/>
              <a:buChar char=" 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views expressed in this presentation are strictly those of the presenter(s) and do not necessarily state or reflect the views of The Brattle Group or its clients. </a:t>
            </a:r>
          </a:p>
        </p:txBody>
      </p:sp>
      <p:sp>
        <p:nvSpPr>
          <p:cNvPr id="46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512024" y="5476155"/>
            <a:ext cx="3519378" cy="381382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800" baseline="0">
                <a:latin typeface="+mn-lt"/>
              </a:defRPr>
            </a:lvl1pPr>
          </a:lstStyle>
          <a:p>
            <a:pPr lvl="0"/>
            <a:r>
              <a:rPr lang="en-US" dirty="0"/>
              <a:t>+0.123.456.7890</a:t>
            </a:r>
          </a:p>
        </p:txBody>
      </p:sp>
      <p:sp>
        <p:nvSpPr>
          <p:cNvPr id="43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512024" y="5094773"/>
            <a:ext cx="3519378" cy="381382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800" baseline="0">
                <a:latin typeface="+mn-lt"/>
              </a:defRPr>
            </a:lvl1pPr>
          </a:lstStyle>
          <a:p>
            <a:pPr lvl="0"/>
            <a:r>
              <a:rPr lang="en-US" dirty="0"/>
              <a:t>Firstname.Lastname@brattle.com</a:t>
            </a:r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29" hasCustomPrompt="1"/>
          </p:nvPr>
        </p:nvSpPr>
        <p:spPr>
          <a:xfrm>
            <a:off x="502418" y="4648820"/>
            <a:ext cx="3547295" cy="463550"/>
          </a:xfrm>
        </p:spPr>
        <p:txBody>
          <a:bodyPr tIns="91440" anchor="ctr" anchorCtr="0">
            <a:noAutofit/>
          </a:bodyPr>
          <a:lstStyle>
            <a:lvl1pPr algn="ctr">
              <a:defRPr sz="1600" b="1" i="0" cap="all" spc="50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sz="1600" b="1" i="0" spc="50" baseline="0" dirty="0">
                <a:latin typeface="+mn-lt"/>
              </a:rPr>
              <a:t>Title | Location</a:t>
            </a:r>
            <a:endParaRPr lang="en-US" dirty="0"/>
          </a:p>
        </p:txBody>
      </p:sp>
      <p:sp>
        <p:nvSpPr>
          <p:cNvPr id="32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713939" y="4009758"/>
            <a:ext cx="3114675" cy="582613"/>
          </a:xfrm>
        </p:spPr>
        <p:txBody>
          <a:bodyPr tIns="182880">
            <a:noAutofit/>
          </a:bodyPr>
          <a:lstStyle>
            <a:lvl1pPr algn="ctr">
              <a:defRPr sz="24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28" name="Picture Placeholder"/>
          <p:cNvSpPr>
            <a:spLocks noGrp="1"/>
          </p:cNvSpPr>
          <p:nvPr>
            <p:ph type="pic" sz="quarter" idx="12"/>
          </p:nvPr>
        </p:nvSpPr>
        <p:spPr>
          <a:xfrm>
            <a:off x="967761" y="1407148"/>
            <a:ext cx="2603878" cy="2601947"/>
          </a:xfrm>
          <a:prstGeom prst="ellipse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effectLst>
            <a:outerShdw blurRad="127000" dist="76200" dir="5400000" algn="t" rotWithShape="0">
              <a:prstClr val="black">
                <a:alpha val="15000"/>
              </a:prstClr>
            </a:outerShdw>
          </a:effectLst>
        </p:spPr>
        <p:txBody>
          <a:bodyPr anchor="ctr"/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Text Placeholder 1"/>
          <p:cNvSpPr>
            <a:spLocks noGrp="1"/>
          </p:cNvSpPr>
          <p:nvPr>
            <p:ph type="body" sz="quarter" idx="32"/>
          </p:nvPr>
        </p:nvSpPr>
        <p:spPr>
          <a:xfrm>
            <a:off x="4430713" y="1407149"/>
            <a:ext cx="7242175" cy="4450388"/>
          </a:xfrm>
        </p:spPr>
        <p:txBody>
          <a:bodyPr/>
          <a:lstStyle>
            <a:lvl1pPr marL="111125" indent="-111125">
              <a:defRPr sz="2000">
                <a:solidFill>
                  <a:schemeClr val="accent2"/>
                </a:solidFill>
                <a:latin typeface="+mn-lt"/>
              </a:defRPr>
            </a:lvl1pPr>
            <a:lvl2pPr marL="111125" indent="0">
              <a:buNone/>
              <a:defRPr sz="1800">
                <a:latin typeface="+mn-lt"/>
              </a:defRPr>
            </a:lvl2pPr>
            <a:lvl3pPr marL="341313" indent="-230188">
              <a:spcBef>
                <a:spcPts val="600"/>
              </a:spcBef>
              <a:buSzPct val="90000"/>
              <a:buFont typeface="Wingdings 2" panose="05020102010507070707" pitchFamily="18" charset="2"/>
              <a:buChar char=""/>
              <a:defRPr sz="16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cxnSp>
        <p:nvCxnSpPr>
          <p:cNvPr id="13" name="Straight Connector"/>
          <p:cNvCxnSpPr/>
          <p:nvPr/>
        </p:nvCxnSpPr>
        <p:spPr>
          <a:xfrm>
            <a:off x="601335" y="1181100"/>
            <a:ext cx="1371600" cy="0"/>
          </a:xfrm>
          <a:prstGeom prst="line">
            <a:avLst/>
          </a:prstGeom>
          <a:ln w="25400">
            <a:solidFill>
              <a:schemeClr val="accent2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Presented By</a:t>
            </a:r>
          </a:p>
        </p:txBody>
      </p:sp>
    </p:spTree>
    <p:extLst>
      <p:ext uri="{BB962C8B-B14F-4D97-AF65-F5344CB8AC3E}">
        <p14:creationId xmlns:p14="http://schemas.microsoft.com/office/powerpoint/2010/main" val="42173164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pert Fea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attern Background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82" r="-76"/>
          <a:stretch/>
        </p:blipFill>
        <p:spPr>
          <a:xfrm>
            <a:off x="-38469" y="1"/>
            <a:ext cx="12248397" cy="2438400"/>
          </a:xfrm>
          <a:prstGeom prst="rect">
            <a:avLst/>
          </a:prstGeom>
        </p:spPr>
      </p:pic>
      <p:sp>
        <p:nvSpPr>
          <p:cNvPr id="10" name="Rectangle"/>
          <p:cNvSpPr/>
          <p:nvPr/>
        </p:nvSpPr>
        <p:spPr>
          <a:xfrm>
            <a:off x="5156079" y="1401337"/>
            <a:ext cx="2032906" cy="83070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"/>
          <p:cNvSpPr>
            <a:spLocks noGrp="1"/>
          </p:cNvSpPr>
          <p:nvPr>
            <p:ph type="sldNum" sz="quarter" idx="38"/>
          </p:nvPr>
        </p:nvSpPr>
        <p:spPr/>
        <p:txBody>
          <a:bodyPr/>
          <a:lstStyle/>
          <a:p>
            <a:r>
              <a:rPr lang="en-US" dirty="0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Footer Placeholder"/>
          <p:cNvSpPr>
            <a:spLocks noGrp="1"/>
          </p:cNvSpPr>
          <p:nvPr>
            <p:ph type="ftr" sz="quarter" idx="39"/>
          </p:nvPr>
        </p:nvSpPr>
        <p:spPr/>
        <p:txBody>
          <a:bodyPr/>
          <a:lstStyle/>
          <a:p>
            <a:r>
              <a:rPr lang="en-US"/>
              <a:t>Privileged and confidential. Prepared at the request of counsel. </a:t>
            </a:r>
            <a:endParaRPr lang="en-US" dirty="0"/>
          </a:p>
        </p:txBody>
      </p:sp>
      <p:sp>
        <p:nvSpPr>
          <p:cNvPr id="14" name="Dsiclaimer"/>
          <p:cNvSpPr>
            <a:spLocks noGrp="1"/>
          </p:cNvSpPr>
          <p:nvPr>
            <p:ph type="body" sz="quarter" idx="49" hasCustomPrompt="1"/>
          </p:nvPr>
        </p:nvSpPr>
        <p:spPr>
          <a:xfrm>
            <a:off x="601334" y="6064654"/>
            <a:ext cx="9527403" cy="344488"/>
          </a:xfr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25000"/>
              <a:buFont typeface="Calibri Light" panose="020F0302020204030204" pitchFamily="34" charset="0"/>
              <a:buNone/>
              <a:tabLst/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87313" marR="0" lvl="0" indent="-87313" algn="l" defTabSz="4572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25000"/>
              <a:buFont typeface="Calibri Light" panose="020F0302020204030204" pitchFamily="34" charset="0"/>
              <a:buChar char=" 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views expressed in this presentation are strictly those of the presenter(s) and do not necessarily state or reflect the views of The Brattle Group or its clients. </a:t>
            </a:r>
          </a:p>
        </p:txBody>
      </p:sp>
      <p:sp>
        <p:nvSpPr>
          <p:cNvPr id="24" name="Freeform"/>
          <p:cNvSpPr/>
          <p:nvPr/>
        </p:nvSpPr>
        <p:spPr>
          <a:xfrm>
            <a:off x="7188985" y="1"/>
            <a:ext cx="4415380" cy="2583516"/>
          </a:xfrm>
          <a:custGeom>
            <a:avLst/>
            <a:gdLst>
              <a:gd name="connsiteX0" fmla="*/ 645880 w 4415380"/>
              <a:gd name="connsiteY0" fmla="*/ 0 h 2583516"/>
              <a:gd name="connsiteX1" fmla="*/ 4415380 w 4415380"/>
              <a:gd name="connsiteY1" fmla="*/ 0 h 2583516"/>
              <a:gd name="connsiteX2" fmla="*/ 3769501 w 4415380"/>
              <a:gd name="connsiteY2" fmla="*/ 2583516 h 2583516"/>
              <a:gd name="connsiteX3" fmla="*/ 0 w 4415380"/>
              <a:gd name="connsiteY3" fmla="*/ 2583516 h 2583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15380" h="2583516">
                <a:moveTo>
                  <a:pt x="645880" y="0"/>
                </a:moveTo>
                <a:lnTo>
                  <a:pt x="4415380" y="0"/>
                </a:lnTo>
                <a:lnTo>
                  <a:pt x="3769501" y="2583516"/>
                </a:lnTo>
                <a:lnTo>
                  <a:pt x="0" y="2583516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110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22" name="Picture Placeholder"/>
          <p:cNvSpPr>
            <a:spLocks noGrp="1"/>
          </p:cNvSpPr>
          <p:nvPr>
            <p:ph type="pic" sz="quarter" idx="36" hasCustomPrompt="1"/>
          </p:nvPr>
        </p:nvSpPr>
        <p:spPr>
          <a:xfrm>
            <a:off x="7319666" y="0"/>
            <a:ext cx="4132853" cy="2708275"/>
          </a:xfrm>
          <a:custGeom>
            <a:avLst/>
            <a:gdLst>
              <a:gd name="connsiteX0" fmla="*/ 677069 w 4132853"/>
              <a:gd name="connsiteY0" fmla="*/ 0 h 2708275"/>
              <a:gd name="connsiteX1" fmla="*/ 4132853 w 4132853"/>
              <a:gd name="connsiteY1" fmla="*/ 0 h 2708275"/>
              <a:gd name="connsiteX2" fmla="*/ 3455785 w 4132853"/>
              <a:gd name="connsiteY2" fmla="*/ 2708275 h 2708275"/>
              <a:gd name="connsiteX3" fmla="*/ 0 w 4132853"/>
              <a:gd name="connsiteY3" fmla="*/ 2708275 h 2708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32853" h="2708275">
                <a:moveTo>
                  <a:pt x="677069" y="0"/>
                </a:moveTo>
                <a:lnTo>
                  <a:pt x="4132853" y="0"/>
                </a:lnTo>
                <a:lnTo>
                  <a:pt x="3455785" y="2708275"/>
                </a:lnTo>
                <a:lnTo>
                  <a:pt x="0" y="2708275"/>
                </a:lnTo>
                <a:close/>
              </a:path>
            </a:pathLst>
          </a:custGeom>
          <a:effectLst>
            <a:outerShdw blurRad="203200" sx="102000" sy="102000" algn="ctr" rotWithShape="0">
              <a:prstClr val="black">
                <a:alpha val="25000"/>
              </a:prstClr>
            </a:outerShdw>
          </a:effectLst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en-US" dirty="0"/>
              <a:t>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2"/>
          </p:nvPr>
        </p:nvSpPr>
        <p:spPr>
          <a:xfrm>
            <a:off x="512024" y="2727469"/>
            <a:ext cx="11160694" cy="3468993"/>
          </a:xfrm>
        </p:spPr>
        <p:txBody>
          <a:bodyPr numCol="2" spcCol="457200"/>
          <a:lstStyle>
            <a:lvl1pPr>
              <a:defRPr sz="1800">
                <a:solidFill>
                  <a:schemeClr val="accent2"/>
                </a:solidFill>
                <a:latin typeface="+mn-lt"/>
              </a:defRPr>
            </a:lvl1pPr>
            <a:lvl2pPr marL="111125" indent="0">
              <a:buNone/>
              <a:defRPr sz="1600">
                <a:latin typeface="+mn-lt"/>
              </a:defRPr>
            </a:lvl2pPr>
            <a:lvl3pPr marL="341313" indent="-225425">
              <a:spcBef>
                <a:spcPts val="600"/>
              </a:spcBef>
              <a:buSzPct val="90000"/>
              <a:buFont typeface="Wingdings 2" panose="05020102010507070707" pitchFamily="18" charset="2"/>
              <a:buChar char=""/>
              <a:defRPr sz="1600" baseline="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6" name="Text Placeholder 3"/>
          <p:cNvSpPr>
            <a:spLocks noGrp="1"/>
          </p:cNvSpPr>
          <p:nvPr>
            <p:ph type="body" sz="quarter" idx="24" hasCustomPrompt="1"/>
          </p:nvPr>
        </p:nvSpPr>
        <p:spPr>
          <a:xfrm>
            <a:off x="502419" y="1784923"/>
            <a:ext cx="4653660" cy="369332"/>
          </a:xfrm>
        </p:spPr>
        <p:txBody>
          <a:bodyPr tIns="45720" bIns="45720" anchor="ctr">
            <a:spAutoFit/>
          </a:bodyPr>
          <a:lstStyle>
            <a:lvl1pPr marL="115888" indent="-55563" algn="l">
              <a:spcBef>
                <a:spcPts val="600"/>
              </a:spcBef>
              <a:defRPr sz="18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+0.123.456.7890</a:t>
            </a:r>
          </a:p>
        </p:txBody>
      </p:sp>
      <p:sp>
        <p:nvSpPr>
          <p:cNvPr id="4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502419" y="1396397"/>
            <a:ext cx="4653660" cy="369332"/>
          </a:xfrm>
        </p:spPr>
        <p:txBody>
          <a:bodyPr tIns="45720" bIns="45720" anchor="ctr">
            <a:spAutoFit/>
          </a:bodyPr>
          <a:lstStyle>
            <a:lvl1pPr marL="115888" indent="-55563" algn="l">
              <a:spcBef>
                <a:spcPts val="600"/>
              </a:spcBef>
              <a:defRPr sz="18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Firstname.Lastname@brattle.com</a:t>
            </a:r>
          </a:p>
        </p:txBody>
      </p:sp>
      <p:sp>
        <p:nvSpPr>
          <p:cNvPr id="52" name="Text Placeholder 2"/>
          <p:cNvSpPr>
            <a:spLocks noGrp="1"/>
          </p:cNvSpPr>
          <p:nvPr>
            <p:ph type="body" sz="quarter" idx="29" hasCustomPrompt="1"/>
          </p:nvPr>
        </p:nvSpPr>
        <p:spPr>
          <a:xfrm>
            <a:off x="502418" y="1038379"/>
            <a:ext cx="6543841" cy="338554"/>
          </a:xfrm>
        </p:spPr>
        <p:txBody>
          <a:bodyPr tIns="45720" bIns="45720" anchor="ctr">
            <a:spAutoFit/>
          </a:bodyPr>
          <a:lstStyle>
            <a:lvl1pPr marL="115888" indent="-55563" algn="l">
              <a:defRPr sz="1600" b="1" i="0" cap="all" spc="50" baseline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sz="1600" b="1" i="0" spc="50" baseline="0" dirty="0">
                <a:latin typeface="+mn-lt"/>
              </a:rPr>
              <a:t>Title | Location</a:t>
            </a:r>
            <a:endParaRPr lang="en-US" dirty="0"/>
          </a:p>
        </p:txBody>
      </p:sp>
      <p:sp>
        <p:nvSpPr>
          <p:cNvPr id="32" name="Text Placeholder 1"/>
          <p:cNvSpPr>
            <a:spLocks noGrp="1"/>
          </p:cNvSpPr>
          <p:nvPr>
            <p:ph type="body" sz="quarter" idx="15" hasCustomPrompt="1"/>
          </p:nvPr>
        </p:nvSpPr>
        <p:spPr>
          <a:xfrm>
            <a:off x="502419" y="430354"/>
            <a:ext cx="6543840" cy="582613"/>
          </a:xfrm>
        </p:spPr>
        <p:txBody>
          <a:bodyPr tIns="91440" bIns="91440" anchor="ctr">
            <a:noAutofit/>
          </a:bodyPr>
          <a:lstStyle>
            <a:lvl1pPr algn="l">
              <a:defRPr sz="32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1689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Default Image"/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833221" y="1"/>
            <a:ext cx="7358779" cy="6856201"/>
          </a:xfrm>
          <a:prstGeom prst="rect">
            <a:avLst/>
          </a:prstGeom>
        </p:spPr>
      </p:pic>
      <p:sp>
        <p:nvSpPr>
          <p:cNvPr id="31" name="White Slash"/>
          <p:cNvSpPr/>
          <p:nvPr/>
        </p:nvSpPr>
        <p:spPr>
          <a:xfrm>
            <a:off x="-90062" y="0"/>
            <a:ext cx="10024567" cy="6858000"/>
          </a:xfrm>
          <a:custGeom>
            <a:avLst/>
            <a:gdLst>
              <a:gd name="connsiteX0" fmla="*/ 0 w 10024566"/>
              <a:gd name="connsiteY0" fmla="*/ 0 h 6858000"/>
              <a:gd name="connsiteX1" fmla="*/ 1515566 w 10024566"/>
              <a:gd name="connsiteY1" fmla="*/ 0 h 6858000"/>
              <a:gd name="connsiteX2" fmla="*/ 1827294 w 10024566"/>
              <a:gd name="connsiteY2" fmla="*/ 0 h 6858000"/>
              <a:gd name="connsiteX3" fmla="*/ 5290955 w 10024566"/>
              <a:gd name="connsiteY3" fmla="*/ 0 h 6858000"/>
              <a:gd name="connsiteX4" fmla="*/ 5290961 w 10024566"/>
              <a:gd name="connsiteY4" fmla="*/ 0 h 6858000"/>
              <a:gd name="connsiteX5" fmla="*/ 10024566 w 10024566"/>
              <a:gd name="connsiteY5" fmla="*/ 0 h 6858000"/>
              <a:gd name="connsiteX6" fmla="*/ 5619296 w 10024566"/>
              <a:gd name="connsiteY6" fmla="*/ 6858000 h 6858000"/>
              <a:gd name="connsiteX7" fmla="*/ 0 w 10024566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024566" h="6858000">
                <a:moveTo>
                  <a:pt x="0" y="0"/>
                </a:moveTo>
                <a:lnTo>
                  <a:pt x="1515566" y="0"/>
                </a:lnTo>
                <a:lnTo>
                  <a:pt x="1827294" y="0"/>
                </a:lnTo>
                <a:lnTo>
                  <a:pt x="5290955" y="0"/>
                </a:lnTo>
                <a:lnTo>
                  <a:pt x="5290961" y="0"/>
                </a:lnTo>
                <a:lnTo>
                  <a:pt x="10024566" y="0"/>
                </a:lnTo>
                <a:lnTo>
                  <a:pt x="561929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solidFill>
                <a:schemeClr val="bg1"/>
              </a:solidFill>
            </a:endParaRPr>
          </a:p>
        </p:txBody>
      </p:sp>
      <p:pic>
        <p:nvPicPr>
          <p:cNvPr id="43" name="Pattern Background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-120541" y="0"/>
            <a:ext cx="9824135" cy="5486400"/>
          </a:xfrm>
          <a:custGeom>
            <a:avLst/>
            <a:gdLst>
              <a:gd name="connsiteX0" fmla="*/ 0 w 9824135"/>
              <a:gd name="connsiteY0" fmla="*/ 0 h 5486400"/>
              <a:gd name="connsiteX1" fmla="*/ 22589 w 9824135"/>
              <a:gd name="connsiteY1" fmla="*/ 0 h 5486400"/>
              <a:gd name="connsiteX2" fmla="*/ 206687 w 9824135"/>
              <a:gd name="connsiteY2" fmla="*/ 0 h 5486400"/>
              <a:gd name="connsiteX3" fmla="*/ 556089 w 9824135"/>
              <a:gd name="connsiteY3" fmla="*/ 0 h 5486400"/>
              <a:gd name="connsiteX4" fmla="*/ 599423 w 9824135"/>
              <a:gd name="connsiteY4" fmla="*/ 0 h 5486400"/>
              <a:gd name="connsiteX5" fmla="*/ 1284372 w 9824135"/>
              <a:gd name="connsiteY5" fmla="*/ 0 h 5486400"/>
              <a:gd name="connsiteX6" fmla="*/ 1687391 w 9824135"/>
              <a:gd name="connsiteY6" fmla="*/ 0 h 5486400"/>
              <a:gd name="connsiteX7" fmla="*/ 1696135 w 9824135"/>
              <a:gd name="connsiteY7" fmla="*/ 0 h 5486400"/>
              <a:gd name="connsiteX8" fmla="*/ 2635901 w 9824135"/>
              <a:gd name="connsiteY8" fmla="*/ 0 h 5486400"/>
              <a:gd name="connsiteX9" fmla="*/ 3016935 w 9824135"/>
              <a:gd name="connsiteY9" fmla="*/ 0 h 5486400"/>
              <a:gd name="connsiteX10" fmla="*/ 3266317 w 9824135"/>
              <a:gd name="connsiteY10" fmla="*/ 0 h 5486400"/>
              <a:gd name="connsiteX11" fmla="*/ 6037246 w 9824135"/>
              <a:gd name="connsiteY11" fmla="*/ 0 h 5486400"/>
              <a:gd name="connsiteX12" fmla="*/ 6037251 w 9824135"/>
              <a:gd name="connsiteY12" fmla="*/ 0 h 5486400"/>
              <a:gd name="connsiteX13" fmla="*/ 9824135 w 9824135"/>
              <a:gd name="connsiteY13" fmla="*/ 0 h 5486400"/>
              <a:gd name="connsiteX14" fmla="*/ 6299919 w 9824135"/>
              <a:gd name="connsiteY14" fmla="*/ 5486400 h 5486400"/>
              <a:gd name="connsiteX15" fmla="*/ 2635901 w 9824135"/>
              <a:gd name="connsiteY15" fmla="*/ 5486400 h 5486400"/>
              <a:gd name="connsiteX16" fmla="*/ 1696135 w 9824135"/>
              <a:gd name="connsiteY16" fmla="*/ 5486400 h 5486400"/>
              <a:gd name="connsiteX17" fmla="*/ 1687391 w 9824135"/>
              <a:gd name="connsiteY17" fmla="*/ 5486400 h 5486400"/>
              <a:gd name="connsiteX18" fmla="*/ 1284372 w 9824135"/>
              <a:gd name="connsiteY18" fmla="*/ 5486400 h 5486400"/>
              <a:gd name="connsiteX19" fmla="*/ 599423 w 9824135"/>
              <a:gd name="connsiteY19" fmla="*/ 5486400 h 5486400"/>
              <a:gd name="connsiteX20" fmla="*/ 556089 w 9824135"/>
              <a:gd name="connsiteY20" fmla="*/ 5486400 h 5486400"/>
              <a:gd name="connsiteX21" fmla="*/ 206687 w 9824135"/>
              <a:gd name="connsiteY21" fmla="*/ 5486400 h 5486400"/>
              <a:gd name="connsiteX22" fmla="*/ 22589 w 9824135"/>
              <a:gd name="connsiteY22" fmla="*/ 5486400 h 5486400"/>
              <a:gd name="connsiteX23" fmla="*/ 0 w 9824135"/>
              <a:gd name="connsiteY23" fmla="*/ 5486400 h 548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9824135" h="5486400">
                <a:moveTo>
                  <a:pt x="0" y="0"/>
                </a:moveTo>
                <a:lnTo>
                  <a:pt x="22589" y="0"/>
                </a:lnTo>
                <a:lnTo>
                  <a:pt x="206687" y="0"/>
                </a:lnTo>
                <a:lnTo>
                  <a:pt x="556089" y="0"/>
                </a:lnTo>
                <a:lnTo>
                  <a:pt x="599423" y="0"/>
                </a:lnTo>
                <a:lnTo>
                  <a:pt x="1284372" y="0"/>
                </a:lnTo>
                <a:lnTo>
                  <a:pt x="1687391" y="0"/>
                </a:lnTo>
                <a:lnTo>
                  <a:pt x="1696135" y="0"/>
                </a:lnTo>
                <a:lnTo>
                  <a:pt x="2635901" y="0"/>
                </a:lnTo>
                <a:lnTo>
                  <a:pt x="3016935" y="0"/>
                </a:lnTo>
                <a:lnTo>
                  <a:pt x="3266317" y="0"/>
                </a:lnTo>
                <a:lnTo>
                  <a:pt x="6037246" y="0"/>
                </a:lnTo>
                <a:lnTo>
                  <a:pt x="6037251" y="0"/>
                </a:lnTo>
                <a:lnTo>
                  <a:pt x="9824135" y="0"/>
                </a:lnTo>
                <a:lnTo>
                  <a:pt x="6299919" y="5486400"/>
                </a:lnTo>
                <a:lnTo>
                  <a:pt x="2635901" y="5486400"/>
                </a:lnTo>
                <a:lnTo>
                  <a:pt x="1696135" y="5486400"/>
                </a:lnTo>
                <a:lnTo>
                  <a:pt x="1687391" y="5486400"/>
                </a:lnTo>
                <a:lnTo>
                  <a:pt x="1284372" y="5486400"/>
                </a:lnTo>
                <a:lnTo>
                  <a:pt x="599423" y="5486400"/>
                </a:lnTo>
                <a:lnTo>
                  <a:pt x="556089" y="5486400"/>
                </a:lnTo>
                <a:lnTo>
                  <a:pt x="206687" y="5486400"/>
                </a:lnTo>
                <a:lnTo>
                  <a:pt x="22589" y="5486400"/>
                </a:lnTo>
                <a:lnTo>
                  <a:pt x="0" y="5486400"/>
                </a:lnTo>
                <a:close/>
              </a:path>
            </a:pathLst>
          </a:custGeom>
        </p:spPr>
      </p:pic>
      <p:sp>
        <p:nvSpPr>
          <p:cNvPr id="51" name="Picture Placeholder"/>
          <p:cNvSpPr>
            <a:spLocks noGrp="1"/>
          </p:cNvSpPr>
          <p:nvPr>
            <p:ph type="pic" sz="quarter" idx="19" hasCustomPrompt="1"/>
          </p:nvPr>
        </p:nvSpPr>
        <p:spPr>
          <a:xfrm>
            <a:off x="5521345" y="0"/>
            <a:ext cx="6670657" cy="6858000"/>
          </a:xfrm>
          <a:custGeom>
            <a:avLst/>
            <a:gdLst>
              <a:gd name="connsiteX0" fmla="*/ 4405270 w 6670657"/>
              <a:gd name="connsiteY0" fmla="*/ 0 h 6858000"/>
              <a:gd name="connsiteX1" fmla="*/ 6670657 w 6670657"/>
              <a:gd name="connsiteY1" fmla="*/ 0 h 6858000"/>
              <a:gd name="connsiteX2" fmla="*/ 6670657 w 6670657"/>
              <a:gd name="connsiteY2" fmla="*/ 6858000 h 6858000"/>
              <a:gd name="connsiteX3" fmla="*/ 0 w 6670657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70657" h="6858000">
                <a:moveTo>
                  <a:pt x="4405270" y="0"/>
                </a:moveTo>
                <a:lnTo>
                  <a:pt x="6670657" y="0"/>
                </a:lnTo>
                <a:lnTo>
                  <a:pt x="6670657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 </a:t>
            </a:r>
          </a:p>
        </p:txBody>
      </p:sp>
      <p:pic>
        <p:nvPicPr>
          <p:cNvPr id="6" name="Brattle Logo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20543" y="5689601"/>
            <a:ext cx="2371539" cy="1031619"/>
          </a:xfrm>
          <a:prstGeom prst="rect">
            <a:avLst/>
          </a:prstGeom>
        </p:spPr>
      </p:pic>
      <p:sp>
        <p:nvSpPr>
          <p:cNvPr id="13" name="Date"/>
          <p:cNvSpPr>
            <a:spLocks noGrp="1"/>
          </p:cNvSpPr>
          <p:nvPr>
            <p:ph type="body" sz="quarter" idx="26" hasCustomPrompt="1"/>
          </p:nvPr>
        </p:nvSpPr>
        <p:spPr>
          <a:xfrm>
            <a:off x="516416" y="4555221"/>
            <a:ext cx="3040800" cy="590943"/>
          </a:xfrm>
        </p:spPr>
        <p:txBody>
          <a:bodyPr lIns="45720">
            <a:noAutofit/>
          </a:bodyPr>
          <a:lstStyle>
            <a:lvl1pPr marL="60324" indent="-60324">
              <a:defRPr sz="1600" b="1" cap="all" spc="51" baseline="0">
                <a:solidFill>
                  <a:schemeClr val="bg1"/>
                </a:solidFill>
                <a:latin typeface="+mn-lt"/>
              </a:defRPr>
            </a:lvl1pPr>
            <a:lvl2pPr marL="58737" indent="0">
              <a:spcBef>
                <a:spcPts val="300"/>
              </a:spcBef>
              <a:buNone/>
              <a:defRPr sz="2000">
                <a:solidFill>
                  <a:schemeClr val="bg1"/>
                </a:solidFill>
                <a:latin typeface="+mn-lt"/>
              </a:defRPr>
            </a:lvl2pPr>
            <a:lvl3pPr>
              <a:defRPr sz="1600">
                <a:solidFill>
                  <a:schemeClr val="bg1"/>
                </a:solidFill>
                <a:latin typeface="+mn-lt"/>
              </a:defRPr>
            </a:lvl3pPr>
            <a:lvl5pPr marL="1828754" indent="0">
              <a:buNone/>
              <a:defRPr/>
            </a:lvl5pPr>
            <a:lvl7pPr>
              <a:spcBef>
                <a:spcPts val="300"/>
              </a:spcBef>
              <a:defRPr baseline="0">
                <a:solidFill>
                  <a:schemeClr val="tx1"/>
                </a:solidFill>
              </a:defRPr>
            </a:lvl7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28" name="Presented For"/>
          <p:cNvSpPr>
            <a:spLocks noGrp="1"/>
          </p:cNvSpPr>
          <p:nvPr>
            <p:ph type="body" sz="quarter" idx="22" hasCustomPrompt="1"/>
          </p:nvPr>
        </p:nvSpPr>
        <p:spPr>
          <a:xfrm>
            <a:off x="3786164" y="2655666"/>
            <a:ext cx="3261365" cy="1292225"/>
          </a:xfrm>
        </p:spPr>
        <p:txBody>
          <a:bodyPr>
            <a:noAutofit/>
          </a:bodyPr>
          <a:lstStyle>
            <a:lvl1pPr marL="60324" indent="-60324">
              <a:defRPr sz="1600" b="1" cap="all" spc="51" baseline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</a:defRPr>
            </a:lvl1pPr>
            <a:lvl2pPr marL="58737" indent="0">
              <a:spcBef>
                <a:spcPts val="300"/>
              </a:spcBef>
              <a:buNone/>
              <a:defRPr sz="2000">
                <a:solidFill>
                  <a:schemeClr val="bg1"/>
                </a:solidFill>
                <a:latin typeface="+mn-lt"/>
              </a:defRPr>
            </a:lvl2pPr>
            <a:lvl3pPr>
              <a:defRPr sz="1600">
                <a:solidFill>
                  <a:schemeClr val="tx1"/>
                </a:solidFill>
                <a:latin typeface="+mn-lt"/>
              </a:defRPr>
            </a:lvl3pPr>
            <a:lvl5pPr marL="1828754" indent="0">
              <a:buNone/>
              <a:defRPr/>
            </a:lvl5pPr>
            <a:lvl7pPr>
              <a:spcBef>
                <a:spcPts val="300"/>
              </a:spcBef>
              <a:defRPr baseline="0">
                <a:solidFill>
                  <a:schemeClr val="tx1"/>
                </a:solidFill>
              </a:defRPr>
            </a:lvl7pPr>
          </a:lstStyle>
          <a:p>
            <a:pPr lvl="0"/>
            <a:r>
              <a:rPr lang="en-US" dirty="0"/>
              <a:t>Presented For</a:t>
            </a:r>
          </a:p>
          <a:p>
            <a:pPr lvl="1"/>
            <a:r>
              <a:rPr lang="en-US" dirty="0"/>
              <a:t>Client Names</a:t>
            </a:r>
          </a:p>
        </p:txBody>
      </p:sp>
      <p:sp>
        <p:nvSpPr>
          <p:cNvPr id="46" name="Presented By"/>
          <p:cNvSpPr>
            <a:spLocks noGrp="1"/>
          </p:cNvSpPr>
          <p:nvPr>
            <p:ph type="body" sz="quarter" idx="18" hasCustomPrompt="1"/>
          </p:nvPr>
        </p:nvSpPr>
        <p:spPr>
          <a:xfrm>
            <a:off x="516416" y="2655666"/>
            <a:ext cx="3040800" cy="1868167"/>
          </a:xfrm>
        </p:spPr>
        <p:txBody>
          <a:bodyPr lIns="45720">
            <a:noAutofit/>
          </a:bodyPr>
          <a:lstStyle>
            <a:lvl1pPr marL="60324" indent="-60324">
              <a:defRPr sz="1600" b="1" cap="all" spc="51" baseline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</a:defRPr>
            </a:lvl1pPr>
            <a:lvl2pPr marL="58737" indent="0">
              <a:spcBef>
                <a:spcPts val="300"/>
              </a:spcBef>
              <a:buNone/>
              <a:defRPr sz="2000">
                <a:solidFill>
                  <a:schemeClr val="bg1"/>
                </a:solidFill>
                <a:latin typeface="+mn-lt"/>
              </a:defRPr>
            </a:lvl2pPr>
            <a:lvl3pPr>
              <a:defRPr sz="1600">
                <a:solidFill>
                  <a:schemeClr val="bg1"/>
                </a:solidFill>
                <a:latin typeface="+mn-lt"/>
              </a:defRPr>
            </a:lvl3pPr>
            <a:lvl5pPr marL="1828754" indent="0">
              <a:buNone/>
              <a:defRPr/>
            </a:lvl5pPr>
            <a:lvl7pPr>
              <a:spcBef>
                <a:spcPts val="300"/>
              </a:spcBef>
              <a:defRPr baseline="0">
                <a:solidFill>
                  <a:schemeClr val="tx1"/>
                </a:solidFill>
              </a:defRPr>
            </a:lvl7pPr>
          </a:lstStyle>
          <a:p>
            <a:pPr lvl="0"/>
            <a:r>
              <a:rPr lang="en-US" dirty="0"/>
              <a:t>Presented By</a:t>
            </a:r>
          </a:p>
          <a:p>
            <a:pPr lvl="1"/>
            <a:r>
              <a:rPr lang="en-US" dirty="0"/>
              <a:t>Presenter Names</a:t>
            </a:r>
          </a:p>
        </p:txBody>
      </p:sp>
      <p:sp>
        <p:nvSpPr>
          <p:cNvPr id="3" name="Subtitle"/>
          <p:cNvSpPr>
            <a:spLocks noGrp="1"/>
          </p:cNvSpPr>
          <p:nvPr>
            <p:ph type="body" sz="quarter" idx="21" hasCustomPrompt="1"/>
          </p:nvPr>
        </p:nvSpPr>
        <p:spPr>
          <a:xfrm>
            <a:off x="515938" y="1899603"/>
            <a:ext cx="6806439" cy="724675"/>
          </a:xfrm>
        </p:spPr>
        <p:txBody>
          <a:bodyPr>
            <a:normAutofit/>
          </a:bodyPr>
          <a:lstStyle>
            <a:lvl1pPr marL="111123" indent="-52387">
              <a:lnSpc>
                <a:spcPct val="90000"/>
              </a:lnSpc>
              <a:defRPr sz="1800" b="1" cap="all" spc="51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Presentation Subtitle</a:t>
            </a:r>
          </a:p>
        </p:txBody>
      </p:sp>
      <p:sp>
        <p:nvSpPr>
          <p:cNvPr id="5" name="Title"/>
          <p:cNvSpPr>
            <a:spLocks noGrp="1"/>
          </p:cNvSpPr>
          <p:nvPr>
            <p:ph type="title" hasCustomPrompt="1"/>
          </p:nvPr>
        </p:nvSpPr>
        <p:spPr>
          <a:xfrm>
            <a:off x="516417" y="363299"/>
            <a:ext cx="6805961" cy="1507712"/>
          </a:xfrm>
        </p:spPr>
        <p:txBody>
          <a:bodyPr lIns="91440" anchor="b">
            <a:normAutofit/>
          </a:bodyPr>
          <a:lstStyle>
            <a:lvl1pPr>
              <a:defRPr sz="36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4243420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Default Image"/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833221" y="1"/>
            <a:ext cx="7358779" cy="6856201"/>
          </a:xfrm>
          <a:prstGeom prst="rect">
            <a:avLst/>
          </a:prstGeom>
        </p:spPr>
      </p:pic>
      <p:sp>
        <p:nvSpPr>
          <p:cNvPr id="31" name="White Slash"/>
          <p:cNvSpPr/>
          <p:nvPr/>
        </p:nvSpPr>
        <p:spPr>
          <a:xfrm>
            <a:off x="-90062" y="0"/>
            <a:ext cx="10024567" cy="6858000"/>
          </a:xfrm>
          <a:custGeom>
            <a:avLst/>
            <a:gdLst>
              <a:gd name="connsiteX0" fmla="*/ 0 w 10024566"/>
              <a:gd name="connsiteY0" fmla="*/ 0 h 6858000"/>
              <a:gd name="connsiteX1" fmla="*/ 1515566 w 10024566"/>
              <a:gd name="connsiteY1" fmla="*/ 0 h 6858000"/>
              <a:gd name="connsiteX2" fmla="*/ 1827294 w 10024566"/>
              <a:gd name="connsiteY2" fmla="*/ 0 h 6858000"/>
              <a:gd name="connsiteX3" fmla="*/ 5290955 w 10024566"/>
              <a:gd name="connsiteY3" fmla="*/ 0 h 6858000"/>
              <a:gd name="connsiteX4" fmla="*/ 5290961 w 10024566"/>
              <a:gd name="connsiteY4" fmla="*/ 0 h 6858000"/>
              <a:gd name="connsiteX5" fmla="*/ 10024566 w 10024566"/>
              <a:gd name="connsiteY5" fmla="*/ 0 h 6858000"/>
              <a:gd name="connsiteX6" fmla="*/ 5619296 w 10024566"/>
              <a:gd name="connsiteY6" fmla="*/ 6858000 h 6858000"/>
              <a:gd name="connsiteX7" fmla="*/ 0 w 10024566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024566" h="6858000">
                <a:moveTo>
                  <a:pt x="0" y="0"/>
                </a:moveTo>
                <a:lnTo>
                  <a:pt x="1515566" y="0"/>
                </a:lnTo>
                <a:lnTo>
                  <a:pt x="1827294" y="0"/>
                </a:lnTo>
                <a:lnTo>
                  <a:pt x="5290955" y="0"/>
                </a:lnTo>
                <a:lnTo>
                  <a:pt x="5290961" y="0"/>
                </a:lnTo>
                <a:lnTo>
                  <a:pt x="10024566" y="0"/>
                </a:lnTo>
                <a:lnTo>
                  <a:pt x="561929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51" name="Picture Placeholder"/>
          <p:cNvSpPr>
            <a:spLocks noGrp="1"/>
          </p:cNvSpPr>
          <p:nvPr>
            <p:ph type="pic" sz="quarter" idx="19" hasCustomPrompt="1"/>
          </p:nvPr>
        </p:nvSpPr>
        <p:spPr>
          <a:xfrm>
            <a:off x="5521345" y="0"/>
            <a:ext cx="6670657" cy="6858000"/>
          </a:xfrm>
          <a:custGeom>
            <a:avLst/>
            <a:gdLst>
              <a:gd name="connsiteX0" fmla="*/ 4405270 w 6670657"/>
              <a:gd name="connsiteY0" fmla="*/ 0 h 6858000"/>
              <a:gd name="connsiteX1" fmla="*/ 6670657 w 6670657"/>
              <a:gd name="connsiteY1" fmla="*/ 0 h 6858000"/>
              <a:gd name="connsiteX2" fmla="*/ 6670657 w 6670657"/>
              <a:gd name="connsiteY2" fmla="*/ 6858000 h 6858000"/>
              <a:gd name="connsiteX3" fmla="*/ 0 w 6670657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70657" h="6858000">
                <a:moveTo>
                  <a:pt x="4405270" y="0"/>
                </a:moveTo>
                <a:lnTo>
                  <a:pt x="6670657" y="0"/>
                </a:lnTo>
                <a:lnTo>
                  <a:pt x="6670657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 </a:t>
            </a:r>
          </a:p>
        </p:txBody>
      </p:sp>
      <p:pic>
        <p:nvPicPr>
          <p:cNvPr id="28" name="Brattle Logo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0508" y="5426645"/>
            <a:ext cx="3323333" cy="1445651"/>
          </a:xfrm>
          <a:prstGeom prst="rect">
            <a:avLst/>
          </a:prstGeom>
        </p:spPr>
      </p:pic>
      <p:sp>
        <p:nvSpPr>
          <p:cNvPr id="13" name="Date"/>
          <p:cNvSpPr>
            <a:spLocks noGrp="1"/>
          </p:cNvSpPr>
          <p:nvPr>
            <p:ph type="body" sz="quarter" idx="26" hasCustomPrompt="1"/>
          </p:nvPr>
        </p:nvSpPr>
        <p:spPr>
          <a:xfrm>
            <a:off x="515939" y="4560769"/>
            <a:ext cx="3049895" cy="609720"/>
          </a:xfrm>
        </p:spPr>
        <p:txBody>
          <a:bodyPr lIns="45720" rIns="0">
            <a:noAutofit/>
          </a:bodyPr>
          <a:lstStyle>
            <a:lvl1pPr marL="60324" indent="-60324">
              <a:defRPr sz="1600" b="1" cap="all" spc="51" baseline="0">
                <a:solidFill>
                  <a:schemeClr val="accent2"/>
                </a:solidFill>
                <a:latin typeface="+mn-lt"/>
              </a:defRPr>
            </a:lvl1pPr>
            <a:lvl2pPr marL="58737" indent="0">
              <a:spcBef>
                <a:spcPts val="300"/>
              </a:spcBef>
              <a:buNone/>
              <a:defRPr sz="2000" baseline="0">
                <a:solidFill>
                  <a:schemeClr val="tx2">
                    <a:lumMod val="75000"/>
                  </a:schemeClr>
                </a:solidFill>
                <a:latin typeface="+mn-lt"/>
              </a:defRPr>
            </a:lvl2pPr>
            <a:lvl3pPr>
              <a:defRPr sz="1600">
                <a:latin typeface="+mn-lt"/>
              </a:defRPr>
            </a:lvl3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30" name="Presented For"/>
          <p:cNvSpPr>
            <a:spLocks noGrp="1"/>
          </p:cNvSpPr>
          <p:nvPr>
            <p:ph type="body" sz="quarter" idx="23" hasCustomPrompt="1"/>
          </p:nvPr>
        </p:nvSpPr>
        <p:spPr>
          <a:xfrm>
            <a:off x="3757436" y="2655666"/>
            <a:ext cx="3290093" cy="1845215"/>
          </a:xfrm>
        </p:spPr>
        <p:txBody>
          <a:bodyPr>
            <a:noAutofit/>
          </a:bodyPr>
          <a:lstStyle>
            <a:lvl1pPr marL="60324" indent="-60324">
              <a:defRPr sz="1600" b="1" cap="all" spc="51" baseline="0">
                <a:solidFill>
                  <a:schemeClr val="accent2"/>
                </a:solidFill>
                <a:latin typeface="+mn-lt"/>
              </a:defRPr>
            </a:lvl1pPr>
            <a:lvl2pPr marL="58737" indent="0">
              <a:spcBef>
                <a:spcPts val="300"/>
              </a:spcBef>
              <a:buNone/>
              <a:defRPr sz="2000">
                <a:solidFill>
                  <a:schemeClr val="accent1"/>
                </a:solidFill>
                <a:latin typeface="+mn-lt"/>
              </a:defRPr>
            </a:lvl2pPr>
            <a:lvl3pPr>
              <a:defRPr sz="1600">
                <a:latin typeface="+mn-lt"/>
              </a:defRPr>
            </a:lvl3pPr>
          </a:lstStyle>
          <a:p>
            <a:pPr lvl="0"/>
            <a:r>
              <a:rPr lang="en-US" dirty="0"/>
              <a:t>Presented For</a:t>
            </a:r>
          </a:p>
          <a:p>
            <a:pPr lvl="1"/>
            <a:r>
              <a:rPr lang="en-US" dirty="0"/>
              <a:t>Client Names</a:t>
            </a:r>
          </a:p>
        </p:txBody>
      </p:sp>
      <p:sp>
        <p:nvSpPr>
          <p:cNvPr id="3" name="Presented By"/>
          <p:cNvSpPr>
            <a:spLocks noGrp="1"/>
          </p:cNvSpPr>
          <p:nvPr>
            <p:ph type="body" sz="quarter" idx="22" hasCustomPrompt="1"/>
          </p:nvPr>
        </p:nvSpPr>
        <p:spPr>
          <a:xfrm>
            <a:off x="515939" y="2655666"/>
            <a:ext cx="3049895" cy="1845215"/>
          </a:xfrm>
        </p:spPr>
        <p:txBody>
          <a:bodyPr lIns="45720" rIns="0">
            <a:noAutofit/>
          </a:bodyPr>
          <a:lstStyle>
            <a:lvl1pPr marL="60324" indent="-60324">
              <a:defRPr sz="1600" b="1" cap="all" spc="51" baseline="0">
                <a:solidFill>
                  <a:schemeClr val="accent2"/>
                </a:solidFill>
                <a:latin typeface="+mn-lt"/>
              </a:defRPr>
            </a:lvl1pPr>
            <a:lvl2pPr marL="58737" indent="0">
              <a:spcBef>
                <a:spcPts val="300"/>
              </a:spcBef>
              <a:buNone/>
              <a:defRPr sz="2000" baseline="0">
                <a:solidFill>
                  <a:schemeClr val="accent1"/>
                </a:solidFill>
                <a:latin typeface="+mn-lt"/>
              </a:defRPr>
            </a:lvl2pPr>
            <a:lvl3pPr>
              <a:defRPr sz="1600">
                <a:latin typeface="+mn-lt"/>
              </a:defRPr>
            </a:lvl3pPr>
          </a:lstStyle>
          <a:p>
            <a:pPr lvl="0"/>
            <a:r>
              <a:rPr lang="en-US" dirty="0"/>
              <a:t>Presented By</a:t>
            </a:r>
          </a:p>
          <a:p>
            <a:pPr lvl="1"/>
            <a:r>
              <a:rPr lang="en-US" dirty="0"/>
              <a:t>Presenter Names</a:t>
            </a:r>
          </a:p>
        </p:txBody>
      </p:sp>
      <p:sp>
        <p:nvSpPr>
          <p:cNvPr id="29" name="Subtitle"/>
          <p:cNvSpPr>
            <a:spLocks noGrp="1"/>
          </p:cNvSpPr>
          <p:nvPr>
            <p:ph type="body" sz="quarter" idx="21" hasCustomPrompt="1"/>
          </p:nvPr>
        </p:nvSpPr>
        <p:spPr>
          <a:xfrm>
            <a:off x="515938" y="1899602"/>
            <a:ext cx="6806439" cy="756063"/>
          </a:xfrm>
        </p:spPr>
        <p:txBody>
          <a:bodyPr>
            <a:normAutofit/>
          </a:bodyPr>
          <a:lstStyle>
            <a:lvl1pPr marL="117472" indent="-117472">
              <a:lnSpc>
                <a:spcPct val="90000"/>
              </a:lnSpc>
              <a:defRPr sz="1800" b="1" cap="all" spc="51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Presentation Subtitle</a:t>
            </a:r>
          </a:p>
        </p:txBody>
      </p:sp>
      <p:sp>
        <p:nvSpPr>
          <p:cNvPr id="26" name="Title"/>
          <p:cNvSpPr>
            <a:spLocks noGrp="1"/>
          </p:cNvSpPr>
          <p:nvPr>
            <p:ph type="title" hasCustomPrompt="1"/>
          </p:nvPr>
        </p:nvSpPr>
        <p:spPr>
          <a:xfrm>
            <a:off x="516417" y="372383"/>
            <a:ext cx="6805961" cy="1507712"/>
          </a:xfrm>
        </p:spPr>
        <p:txBody>
          <a:bodyPr lIns="91440" anchor="b">
            <a:normAutofit/>
          </a:bodyPr>
          <a:lstStyle>
            <a:lvl1pPr>
              <a:defRPr sz="3600" b="1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44590072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attern Background"/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  <p:sp>
        <p:nvSpPr>
          <p:cNvPr id="31" name="White Slash"/>
          <p:cNvSpPr/>
          <p:nvPr/>
        </p:nvSpPr>
        <p:spPr>
          <a:xfrm>
            <a:off x="-90062" y="0"/>
            <a:ext cx="10024567" cy="6858000"/>
          </a:xfrm>
          <a:custGeom>
            <a:avLst/>
            <a:gdLst>
              <a:gd name="connsiteX0" fmla="*/ 0 w 10024566"/>
              <a:gd name="connsiteY0" fmla="*/ 0 h 6858000"/>
              <a:gd name="connsiteX1" fmla="*/ 1515566 w 10024566"/>
              <a:gd name="connsiteY1" fmla="*/ 0 h 6858000"/>
              <a:gd name="connsiteX2" fmla="*/ 1827294 w 10024566"/>
              <a:gd name="connsiteY2" fmla="*/ 0 h 6858000"/>
              <a:gd name="connsiteX3" fmla="*/ 5290955 w 10024566"/>
              <a:gd name="connsiteY3" fmla="*/ 0 h 6858000"/>
              <a:gd name="connsiteX4" fmla="*/ 5290961 w 10024566"/>
              <a:gd name="connsiteY4" fmla="*/ 0 h 6858000"/>
              <a:gd name="connsiteX5" fmla="*/ 10024566 w 10024566"/>
              <a:gd name="connsiteY5" fmla="*/ 0 h 6858000"/>
              <a:gd name="connsiteX6" fmla="*/ 5619296 w 10024566"/>
              <a:gd name="connsiteY6" fmla="*/ 6858000 h 6858000"/>
              <a:gd name="connsiteX7" fmla="*/ 0 w 10024566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024566" h="6858000">
                <a:moveTo>
                  <a:pt x="0" y="0"/>
                </a:moveTo>
                <a:lnTo>
                  <a:pt x="1515566" y="0"/>
                </a:lnTo>
                <a:lnTo>
                  <a:pt x="1827294" y="0"/>
                </a:lnTo>
                <a:lnTo>
                  <a:pt x="5290955" y="0"/>
                </a:lnTo>
                <a:lnTo>
                  <a:pt x="5290961" y="0"/>
                </a:lnTo>
                <a:lnTo>
                  <a:pt x="10024566" y="0"/>
                </a:lnTo>
                <a:lnTo>
                  <a:pt x="561929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51" name="Picture Placeholder"/>
          <p:cNvSpPr>
            <a:spLocks noGrp="1"/>
          </p:cNvSpPr>
          <p:nvPr>
            <p:ph type="pic" sz="quarter" idx="19" hasCustomPrompt="1"/>
          </p:nvPr>
        </p:nvSpPr>
        <p:spPr>
          <a:xfrm>
            <a:off x="5521345" y="0"/>
            <a:ext cx="6670657" cy="6858000"/>
          </a:xfrm>
          <a:custGeom>
            <a:avLst/>
            <a:gdLst>
              <a:gd name="connsiteX0" fmla="*/ 4405270 w 6670657"/>
              <a:gd name="connsiteY0" fmla="*/ 0 h 6858000"/>
              <a:gd name="connsiteX1" fmla="*/ 6670657 w 6670657"/>
              <a:gd name="connsiteY1" fmla="*/ 0 h 6858000"/>
              <a:gd name="connsiteX2" fmla="*/ 6670657 w 6670657"/>
              <a:gd name="connsiteY2" fmla="*/ 6858000 h 6858000"/>
              <a:gd name="connsiteX3" fmla="*/ 0 w 6670657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70657" h="6858000">
                <a:moveTo>
                  <a:pt x="4405270" y="0"/>
                </a:moveTo>
                <a:lnTo>
                  <a:pt x="6670657" y="0"/>
                </a:lnTo>
                <a:lnTo>
                  <a:pt x="6670657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 </a:t>
            </a:r>
          </a:p>
        </p:txBody>
      </p:sp>
      <p:sp>
        <p:nvSpPr>
          <p:cNvPr id="29" name="Subtitle"/>
          <p:cNvSpPr>
            <a:spLocks noGrp="1"/>
          </p:cNvSpPr>
          <p:nvPr>
            <p:ph type="body" sz="quarter" idx="21"/>
          </p:nvPr>
        </p:nvSpPr>
        <p:spPr>
          <a:xfrm>
            <a:off x="515937" y="2904632"/>
            <a:ext cx="7047091" cy="1324469"/>
          </a:xfrm>
        </p:spPr>
        <p:txBody>
          <a:bodyPr lIns="36576">
            <a:normAutofit/>
          </a:bodyPr>
          <a:lstStyle>
            <a:lvl1pPr marL="60324" indent="-60324">
              <a:lnSpc>
                <a:spcPct val="90000"/>
              </a:lnSpc>
              <a:defRPr sz="2200" b="1" cap="all" spc="51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itle"/>
          <p:cNvSpPr>
            <a:spLocks noGrp="1"/>
          </p:cNvSpPr>
          <p:nvPr>
            <p:ph type="title" hasCustomPrompt="1"/>
          </p:nvPr>
        </p:nvSpPr>
        <p:spPr>
          <a:xfrm>
            <a:off x="516417" y="649480"/>
            <a:ext cx="7815735" cy="2096483"/>
          </a:xfrm>
        </p:spPr>
        <p:txBody>
          <a:bodyPr lIns="91440" anchor="b">
            <a:noAutofit/>
          </a:bodyPr>
          <a:lstStyle>
            <a:lvl1pPr>
              <a:defRPr sz="4200" b="1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80826301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ockquo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attern Background"/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" y="-38747"/>
            <a:ext cx="12197167" cy="6896747"/>
          </a:xfrm>
          <a:prstGeom prst="rect">
            <a:avLst/>
          </a:prstGeom>
        </p:spPr>
      </p:pic>
      <p:sp>
        <p:nvSpPr>
          <p:cNvPr id="10" name="Gradient Overlay"/>
          <p:cNvSpPr/>
          <p:nvPr/>
        </p:nvSpPr>
        <p:spPr>
          <a:xfrm>
            <a:off x="0" y="-38746"/>
            <a:ext cx="12192000" cy="6896748"/>
          </a:xfrm>
          <a:prstGeom prst="rect">
            <a:avLst/>
          </a:prstGeom>
          <a:gradFill>
            <a:gsLst>
              <a:gs pos="10000">
                <a:schemeClr val="tx2">
                  <a:alpha val="90000"/>
                </a:schemeClr>
              </a:gs>
              <a:gs pos="90000">
                <a:schemeClr val="tx2">
                  <a:alpha val="10000"/>
                </a:schemeClr>
              </a:gs>
            </a:gsLst>
            <a:lin ang="186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cxnSp>
        <p:nvCxnSpPr>
          <p:cNvPr id="11" name="Straight Connector"/>
          <p:cNvCxnSpPr/>
          <p:nvPr/>
        </p:nvCxnSpPr>
        <p:spPr>
          <a:xfrm>
            <a:off x="601335" y="1135248"/>
            <a:ext cx="10972800" cy="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"/>
          <p:cNvSpPr>
            <a:spLocks noGrp="1"/>
          </p:cNvSpPr>
          <p:nvPr>
            <p:ph type="title" hasCustomPrompt="1"/>
          </p:nvPr>
        </p:nvSpPr>
        <p:spPr>
          <a:xfrm>
            <a:off x="516416" y="1708220"/>
            <a:ext cx="11065984" cy="4501661"/>
          </a:xfrm>
        </p:spPr>
        <p:txBody>
          <a:bodyPr anchor="t" anchorCtr="0">
            <a:normAutofit/>
          </a:bodyPr>
          <a:lstStyle>
            <a:lvl1pPr marL="0" algn="l" defTabSz="45718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5000" b="1" kern="1200" dirty="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Block Quote Text</a:t>
            </a:r>
          </a:p>
        </p:txBody>
      </p:sp>
    </p:spTree>
    <p:extLst>
      <p:ext uri="{BB962C8B-B14F-4D97-AF65-F5344CB8AC3E}">
        <p14:creationId xmlns:p14="http://schemas.microsoft.com/office/powerpoint/2010/main" val="294093964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ight 1-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r>
              <a:rPr lang="en-US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Footer Placeholder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US"/>
              <a:t>Privileged and confidential. Prepared at the request of counsel. </a:t>
            </a:r>
            <a:endParaRPr lang="en-US" dirty="0"/>
          </a:p>
        </p:txBody>
      </p:sp>
      <p:sp>
        <p:nvSpPr>
          <p:cNvPr id="11" name="Text Placeholder"/>
          <p:cNvSpPr>
            <a:spLocks noGrp="1"/>
          </p:cNvSpPr>
          <p:nvPr>
            <p:ph type="body" sz="quarter" idx="16"/>
          </p:nvPr>
        </p:nvSpPr>
        <p:spPr>
          <a:xfrm>
            <a:off x="508000" y="1181102"/>
            <a:ext cx="11164888" cy="4995863"/>
          </a:xfrm>
        </p:spPr>
        <p:txBody>
          <a:bodyPr tIns="182880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Section Header"/>
          <p:cNvSpPr>
            <a:spLocks noGrp="1"/>
          </p:cNvSpPr>
          <p:nvPr>
            <p:ph type="body" sz="quarter" idx="19" hasCustomPrompt="1"/>
          </p:nvPr>
        </p:nvSpPr>
        <p:spPr>
          <a:xfrm>
            <a:off x="508000" y="7550"/>
            <a:ext cx="6040439" cy="477054"/>
          </a:xfrm>
        </p:spPr>
        <p:txBody>
          <a:bodyPr lIns="45720">
            <a:spAutoFit/>
          </a:bodyPr>
          <a:lstStyle>
            <a:lvl1pPr marL="55561" indent="-55561">
              <a:defRPr sz="1600" b="1" cap="all" spc="51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 dirty="0"/>
              <a:t>Section Header</a:t>
            </a:r>
          </a:p>
        </p:txBody>
      </p:sp>
      <p:cxnSp>
        <p:nvCxnSpPr>
          <p:cNvPr id="12" name="Straight Connector"/>
          <p:cNvCxnSpPr/>
          <p:nvPr userDrawn="1"/>
        </p:nvCxnSpPr>
        <p:spPr>
          <a:xfrm>
            <a:off x="601335" y="1181101"/>
            <a:ext cx="1371600" cy="0"/>
          </a:xfrm>
          <a:prstGeom prst="line">
            <a:avLst/>
          </a:prstGeom>
          <a:ln w="25400">
            <a:solidFill>
              <a:schemeClr val="accent2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1299627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ight 1-Colum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/>
          <p:cNvSpPr>
            <a:spLocks noGrp="1"/>
          </p:cNvSpPr>
          <p:nvPr>
            <p:ph type="pic" sz="quarter" idx="22" hasCustomPrompt="1"/>
          </p:nvPr>
        </p:nvSpPr>
        <p:spPr>
          <a:xfrm>
            <a:off x="8122579" y="-1"/>
            <a:ext cx="4069421" cy="6858001"/>
          </a:xfrm>
          <a:custGeom>
            <a:avLst/>
            <a:gdLst>
              <a:gd name="connsiteX0" fmla="*/ 1 w 4069421"/>
              <a:gd name="connsiteY0" fmla="*/ 0 h 6858001"/>
              <a:gd name="connsiteX1" fmla="*/ 2520994 w 4069421"/>
              <a:gd name="connsiteY1" fmla="*/ 0 h 6858001"/>
              <a:gd name="connsiteX2" fmla="*/ 3466099 w 4069421"/>
              <a:gd name="connsiteY2" fmla="*/ 0 h 6858001"/>
              <a:gd name="connsiteX3" fmla="*/ 4065144 w 4069421"/>
              <a:gd name="connsiteY3" fmla="*/ 0 h 6858001"/>
              <a:gd name="connsiteX4" fmla="*/ 4065144 w 4069421"/>
              <a:gd name="connsiteY4" fmla="*/ 1 h 6858001"/>
              <a:gd name="connsiteX5" fmla="*/ 4069421 w 4069421"/>
              <a:gd name="connsiteY5" fmla="*/ 1 h 6858001"/>
              <a:gd name="connsiteX6" fmla="*/ 4069421 w 4069421"/>
              <a:gd name="connsiteY6" fmla="*/ 6858001 h 6858001"/>
              <a:gd name="connsiteX7" fmla="*/ 4065144 w 4069421"/>
              <a:gd name="connsiteY7" fmla="*/ 6858001 h 6858001"/>
              <a:gd name="connsiteX8" fmla="*/ 2520994 w 4069421"/>
              <a:gd name="connsiteY8" fmla="*/ 6858001 h 6858001"/>
              <a:gd name="connsiteX9" fmla="*/ 0 w 4069421"/>
              <a:gd name="connsiteY9" fmla="*/ 6858001 h 6858001"/>
              <a:gd name="connsiteX10" fmla="*/ 0 w 4069421"/>
              <a:gd name="connsiteY10" fmla="*/ 6857999 h 6858001"/>
              <a:gd name="connsiteX11" fmla="*/ 2392988 w 4069421"/>
              <a:gd name="connsiteY11" fmla="*/ 6857999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069421" h="6858001">
                <a:moveTo>
                  <a:pt x="1" y="0"/>
                </a:moveTo>
                <a:lnTo>
                  <a:pt x="2520994" y="0"/>
                </a:lnTo>
                <a:lnTo>
                  <a:pt x="3466099" y="0"/>
                </a:lnTo>
                <a:lnTo>
                  <a:pt x="4065144" y="0"/>
                </a:lnTo>
                <a:lnTo>
                  <a:pt x="4065144" y="1"/>
                </a:lnTo>
                <a:lnTo>
                  <a:pt x="4069421" y="1"/>
                </a:lnTo>
                <a:lnTo>
                  <a:pt x="4069421" y="6858001"/>
                </a:lnTo>
                <a:lnTo>
                  <a:pt x="4065144" y="6858001"/>
                </a:lnTo>
                <a:lnTo>
                  <a:pt x="2520994" y="6858001"/>
                </a:lnTo>
                <a:lnTo>
                  <a:pt x="0" y="6858001"/>
                </a:lnTo>
                <a:lnTo>
                  <a:pt x="0" y="6857999"/>
                </a:lnTo>
                <a:lnTo>
                  <a:pt x="2392988" y="6857999"/>
                </a:lnTo>
                <a:close/>
              </a:path>
            </a:pathLst>
          </a:custGeom>
          <a:noFill/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 </a:t>
            </a:r>
          </a:p>
        </p:txBody>
      </p:sp>
      <p:sp>
        <p:nvSpPr>
          <p:cNvPr id="6" name="Slide Number Placeholder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r>
              <a:rPr lang="en-US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Footer Placeholder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US"/>
              <a:t>Privileged and confidential. Prepared at the request of counsel. </a:t>
            </a:r>
            <a:endParaRPr lang="en-US" dirty="0"/>
          </a:p>
        </p:txBody>
      </p:sp>
      <p:sp>
        <p:nvSpPr>
          <p:cNvPr id="11" name="Text Placeholder"/>
          <p:cNvSpPr>
            <a:spLocks noGrp="1"/>
          </p:cNvSpPr>
          <p:nvPr>
            <p:ph type="body" sz="quarter" idx="16"/>
          </p:nvPr>
        </p:nvSpPr>
        <p:spPr>
          <a:xfrm>
            <a:off x="508000" y="1181102"/>
            <a:ext cx="11164888" cy="4995863"/>
          </a:xfrm>
        </p:spPr>
        <p:txBody>
          <a:bodyPr tIns="182880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Section Header"/>
          <p:cNvSpPr>
            <a:spLocks noGrp="1"/>
          </p:cNvSpPr>
          <p:nvPr>
            <p:ph type="body" sz="quarter" idx="19" hasCustomPrompt="1"/>
          </p:nvPr>
        </p:nvSpPr>
        <p:spPr>
          <a:xfrm>
            <a:off x="508000" y="7550"/>
            <a:ext cx="6040439" cy="477054"/>
          </a:xfrm>
        </p:spPr>
        <p:txBody>
          <a:bodyPr lIns="45720">
            <a:spAutoFit/>
          </a:bodyPr>
          <a:lstStyle>
            <a:lvl1pPr marL="55561" indent="-55561">
              <a:defRPr sz="1600" b="1" cap="all" spc="51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 dirty="0"/>
              <a:t>Section Header</a:t>
            </a:r>
          </a:p>
        </p:txBody>
      </p:sp>
      <p:cxnSp>
        <p:nvCxnSpPr>
          <p:cNvPr id="12" name="Straight Connector"/>
          <p:cNvCxnSpPr/>
          <p:nvPr userDrawn="1"/>
        </p:nvCxnSpPr>
        <p:spPr>
          <a:xfrm>
            <a:off x="601335" y="1181101"/>
            <a:ext cx="1371600" cy="0"/>
          </a:xfrm>
          <a:prstGeom prst="line">
            <a:avLst/>
          </a:prstGeom>
          <a:ln w="25400">
            <a:solidFill>
              <a:schemeClr val="accent2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53417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attern Background"/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  <p:sp>
        <p:nvSpPr>
          <p:cNvPr id="31" name="White Slash"/>
          <p:cNvSpPr/>
          <p:nvPr/>
        </p:nvSpPr>
        <p:spPr>
          <a:xfrm>
            <a:off x="-90062" y="0"/>
            <a:ext cx="10024566" cy="6858000"/>
          </a:xfrm>
          <a:custGeom>
            <a:avLst/>
            <a:gdLst>
              <a:gd name="connsiteX0" fmla="*/ 0 w 10024566"/>
              <a:gd name="connsiteY0" fmla="*/ 0 h 6858000"/>
              <a:gd name="connsiteX1" fmla="*/ 1515566 w 10024566"/>
              <a:gd name="connsiteY1" fmla="*/ 0 h 6858000"/>
              <a:gd name="connsiteX2" fmla="*/ 1827294 w 10024566"/>
              <a:gd name="connsiteY2" fmla="*/ 0 h 6858000"/>
              <a:gd name="connsiteX3" fmla="*/ 5290955 w 10024566"/>
              <a:gd name="connsiteY3" fmla="*/ 0 h 6858000"/>
              <a:gd name="connsiteX4" fmla="*/ 5290961 w 10024566"/>
              <a:gd name="connsiteY4" fmla="*/ 0 h 6858000"/>
              <a:gd name="connsiteX5" fmla="*/ 10024566 w 10024566"/>
              <a:gd name="connsiteY5" fmla="*/ 0 h 6858000"/>
              <a:gd name="connsiteX6" fmla="*/ 5619296 w 10024566"/>
              <a:gd name="connsiteY6" fmla="*/ 6858000 h 6858000"/>
              <a:gd name="connsiteX7" fmla="*/ 0 w 10024566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024566" h="6858000">
                <a:moveTo>
                  <a:pt x="0" y="0"/>
                </a:moveTo>
                <a:lnTo>
                  <a:pt x="1515566" y="0"/>
                </a:lnTo>
                <a:lnTo>
                  <a:pt x="1827294" y="0"/>
                </a:lnTo>
                <a:lnTo>
                  <a:pt x="5290955" y="0"/>
                </a:lnTo>
                <a:lnTo>
                  <a:pt x="5290961" y="0"/>
                </a:lnTo>
                <a:lnTo>
                  <a:pt x="10024566" y="0"/>
                </a:lnTo>
                <a:lnTo>
                  <a:pt x="561929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Picture Placeholder"/>
          <p:cNvSpPr>
            <a:spLocks noGrp="1"/>
          </p:cNvSpPr>
          <p:nvPr>
            <p:ph type="pic" sz="quarter" idx="19" hasCustomPrompt="1"/>
          </p:nvPr>
        </p:nvSpPr>
        <p:spPr>
          <a:xfrm>
            <a:off x="5521343" y="0"/>
            <a:ext cx="6670657" cy="6858000"/>
          </a:xfrm>
          <a:custGeom>
            <a:avLst/>
            <a:gdLst>
              <a:gd name="connsiteX0" fmla="*/ 4405270 w 6670657"/>
              <a:gd name="connsiteY0" fmla="*/ 0 h 6858000"/>
              <a:gd name="connsiteX1" fmla="*/ 6670657 w 6670657"/>
              <a:gd name="connsiteY1" fmla="*/ 0 h 6858000"/>
              <a:gd name="connsiteX2" fmla="*/ 6670657 w 6670657"/>
              <a:gd name="connsiteY2" fmla="*/ 6858000 h 6858000"/>
              <a:gd name="connsiteX3" fmla="*/ 0 w 6670657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70657" h="6858000">
                <a:moveTo>
                  <a:pt x="4405270" y="0"/>
                </a:moveTo>
                <a:lnTo>
                  <a:pt x="6670657" y="0"/>
                </a:lnTo>
                <a:lnTo>
                  <a:pt x="6670657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 </a:t>
            </a:r>
          </a:p>
        </p:txBody>
      </p:sp>
      <p:sp>
        <p:nvSpPr>
          <p:cNvPr id="29" name="Subtitle"/>
          <p:cNvSpPr>
            <a:spLocks noGrp="1"/>
          </p:cNvSpPr>
          <p:nvPr>
            <p:ph type="body" sz="quarter" idx="21"/>
          </p:nvPr>
        </p:nvSpPr>
        <p:spPr>
          <a:xfrm>
            <a:off x="515937" y="2904631"/>
            <a:ext cx="7047091" cy="1324469"/>
          </a:xfrm>
        </p:spPr>
        <p:txBody>
          <a:bodyPr lIns="36576">
            <a:normAutofit/>
          </a:bodyPr>
          <a:lstStyle>
            <a:lvl1pPr marL="60325" indent="-60325">
              <a:lnSpc>
                <a:spcPct val="90000"/>
              </a:lnSpc>
              <a:defRPr sz="2200" b="1" cap="all" spc="5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itle"/>
          <p:cNvSpPr>
            <a:spLocks noGrp="1"/>
          </p:cNvSpPr>
          <p:nvPr>
            <p:ph type="title" hasCustomPrompt="1"/>
          </p:nvPr>
        </p:nvSpPr>
        <p:spPr>
          <a:xfrm>
            <a:off x="516416" y="649480"/>
            <a:ext cx="7815734" cy="2096482"/>
          </a:xfrm>
        </p:spPr>
        <p:txBody>
          <a:bodyPr lIns="91440" anchor="b">
            <a:noAutofit/>
          </a:bodyPr>
          <a:lstStyle>
            <a:lvl1pPr>
              <a:defRPr sz="4200" b="1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410098928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Light 1-Column 2-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r>
              <a:rPr lang="en-US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Footer Placeholder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US"/>
              <a:t>Privileged and confidential. Prepared at the request of counsel. </a:t>
            </a:r>
            <a:endParaRPr lang="en-US" dirty="0"/>
          </a:p>
        </p:txBody>
      </p:sp>
      <p:sp>
        <p:nvSpPr>
          <p:cNvPr id="11" name="Text Placeholder"/>
          <p:cNvSpPr>
            <a:spLocks noGrp="1"/>
          </p:cNvSpPr>
          <p:nvPr>
            <p:ph type="body" sz="quarter" idx="16"/>
          </p:nvPr>
        </p:nvSpPr>
        <p:spPr>
          <a:xfrm>
            <a:off x="508000" y="1525985"/>
            <a:ext cx="11164888" cy="4650979"/>
          </a:xfrm>
        </p:spPr>
        <p:txBody>
          <a:bodyPr tIns="182880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3" name="Straight Connector"/>
          <p:cNvCxnSpPr/>
          <p:nvPr/>
        </p:nvCxnSpPr>
        <p:spPr>
          <a:xfrm>
            <a:off x="601335" y="1525985"/>
            <a:ext cx="1371600" cy="0"/>
          </a:xfrm>
          <a:prstGeom prst="line">
            <a:avLst/>
          </a:prstGeom>
          <a:ln w="25400">
            <a:solidFill>
              <a:schemeClr val="accent2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ection Header"/>
          <p:cNvSpPr>
            <a:spLocks noGrp="1"/>
          </p:cNvSpPr>
          <p:nvPr>
            <p:ph type="body" sz="quarter" idx="19" hasCustomPrompt="1"/>
          </p:nvPr>
        </p:nvSpPr>
        <p:spPr>
          <a:xfrm>
            <a:off x="508000" y="7550"/>
            <a:ext cx="6040439" cy="477054"/>
          </a:xfrm>
        </p:spPr>
        <p:txBody>
          <a:bodyPr lIns="45720">
            <a:spAutoFit/>
          </a:bodyPr>
          <a:lstStyle>
            <a:lvl1pPr marL="55561" indent="-55561">
              <a:defRPr sz="1600" b="1" cap="all" spc="51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 dirty="0"/>
              <a:t>Section Header</a:t>
            </a:r>
          </a:p>
        </p:txBody>
      </p:sp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508002" y="857633"/>
            <a:ext cx="10231535" cy="55547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74977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Dark 1-Column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84333" y="2"/>
            <a:ext cx="1807668" cy="1812188"/>
          </a:xfrm>
          <a:prstGeom prst="rect">
            <a:avLst/>
          </a:prstGeom>
        </p:spPr>
      </p:pic>
      <p:sp>
        <p:nvSpPr>
          <p:cNvPr id="4" name="Slide Number Placeholder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>
                <a:solidFill>
                  <a:schemeClr val="bg1">
                    <a:alpha val="75000"/>
                  </a:schemeClr>
                </a:solidFill>
              </a:defRPr>
            </a:lvl1pPr>
          </a:lstStyle>
          <a:p>
            <a:r>
              <a:rPr lang="en-US" dirty="0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Footer Placeholder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>
                <a:solidFill>
                  <a:schemeClr val="bg1">
                    <a:alpha val="75000"/>
                  </a:schemeClr>
                </a:solidFill>
              </a:defRPr>
            </a:lvl1pPr>
          </a:lstStyle>
          <a:p>
            <a:r>
              <a:rPr lang="en-US" dirty="0"/>
              <a:t>Privileged and confidential. Prepared at the request of counsel. </a:t>
            </a:r>
          </a:p>
        </p:txBody>
      </p:sp>
      <p:sp>
        <p:nvSpPr>
          <p:cNvPr id="11" name="Text Placeholder"/>
          <p:cNvSpPr>
            <a:spLocks noGrp="1"/>
          </p:cNvSpPr>
          <p:nvPr>
            <p:ph type="body" sz="quarter" idx="16"/>
          </p:nvPr>
        </p:nvSpPr>
        <p:spPr>
          <a:xfrm>
            <a:off x="508000" y="1181101"/>
            <a:ext cx="11164888" cy="4995863"/>
          </a:xfrm>
        </p:spPr>
        <p:txBody>
          <a:bodyPr tIns="18288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 baseline="0">
                <a:solidFill>
                  <a:schemeClr val="bg1"/>
                </a:solidFill>
              </a:defRPr>
            </a:lvl5pPr>
            <a:lvl6pPr>
              <a:defRPr/>
            </a:lvl6pPr>
            <a:lvl7pPr>
              <a:defRPr>
                <a:solidFill>
                  <a:schemeClr val="bg1">
                    <a:alpha val="75000"/>
                  </a:schemeClr>
                </a:solidFill>
              </a:defRPr>
            </a:lvl7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7" name="Straight Connector"/>
          <p:cNvCxnSpPr/>
          <p:nvPr/>
        </p:nvCxnSpPr>
        <p:spPr>
          <a:xfrm>
            <a:off x="601335" y="1181100"/>
            <a:ext cx="1371600" cy="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ection Header"/>
          <p:cNvSpPr>
            <a:spLocks noGrp="1"/>
          </p:cNvSpPr>
          <p:nvPr>
            <p:ph type="body" sz="quarter" idx="19" hasCustomPrompt="1"/>
          </p:nvPr>
        </p:nvSpPr>
        <p:spPr>
          <a:xfrm>
            <a:off x="508000" y="7550"/>
            <a:ext cx="6040439" cy="477054"/>
          </a:xfrm>
        </p:spPr>
        <p:txBody>
          <a:bodyPr lIns="45720">
            <a:spAutoFit/>
          </a:bodyPr>
          <a:lstStyle>
            <a:lvl1pPr marL="55561" indent="-55561">
              <a:defRPr sz="1600" b="1" cap="all" spc="51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 dirty="0"/>
              <a:t>Section Header</a:t>
            </a:r>
          </a:p>
        </p:txBody>
      </p:sp>
      <p:sp>
        <p:nvSpPr>
          <p:cNvPr id="9" name="Title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80796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Light 2-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r>
              <a:rPr lang="en-US" dirty="0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Footer Placeholder"/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en-US"/>
              <a:t>Privileged and confidential. Prepared at the request of counsel. </a:t>
            </a:r>
            <a:endParaRPr lang="en-US" dirty="0"/>
          </a:p>
        </p:txBody>
      </p:sp>
      <p:sp>
        <p:nvSpPr>
          <p:cNvPr id="11" name="Text Placeholder"/>
          <p:cNvSpPr>
            <a:spLocks noGrp="1"/>
          </p:cNvSpPr>
          <p:nvPr>
            <p:ph type="body" sz="quarter" idx="16"/>
          </p:nvPr>
        </p:nvSpPr>
        <p:spPr>
          <a:xfrm>
            <a:off x="508000" y="1181102"/>
            <a:ext cx="11164888" cy="4995863"/>
          </a:xfrm>
        </p:spPr>
        <p:txBody>
          <a:bodyPr tIns="182880" numCol="2" spcCol="457200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2" name="Straight Connector"/>
          <p:cNvCxnSpPr/>
          <p:nvPr/>
        </p:nvCxnSpPr>
        <p:spPr>
          <a:xfrm>
            <a:off x="601335" y="1181100"/>
            <a:ext cx="1371600" cy="0"/>
          </a:xfrm>
          <a:prstGeom prst="line">
            <a:avLst/>
          </a:prstGeom>
          <a:ln w="25400">
            <a:solidFill>
              <a:schemeClr val="accent2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ection Header"/>
          <p:cNvSpPr>
            <a:spLocks noGrp="1"/>
          </p:cNvSpPr>
          <p:nvPr>
            <p:ph type="body" sz="quarter" idx="19" hasCustomPrompt="1"/>
          </p:nvPr>
        </p:nvSpPr>
        <p:spPr>
          <a:xfrm>
            <a:off x="508000" y="7550"/>
            <a:ext cx="6040439" cy="477054"/>
          </a:xfrm>
        </p:spPr>
        <p:txBody>
          <a:bodyPr lIns="45720">
            <a:spAutoFit/>
          </a:bodyPr>
          <a:lstStyle>
            <a:lvl1pPr marL="55561" indent="-55561">
              <a:defRPr sz="1600" b="1" cap="all" spc="51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 dirty="0"/>
              <a:t>Section Header</a:t>
            </a:r>
          </a:p>
        </p:txBody>
      </p:sp>
      <p:sp>
        <p:nvSpPr>
          <p:cNvPr id="9" name="Title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04882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Dark 2-Columns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84333" y="2"/>
            <a:ext cx="1807668" cy="1812188"/>
          </a:xfrm>
          <a:prstGeom prst="rect">
            <a:avLst/>
          </a:prstGeom>
        </p:spPr>
      </p:pic>
      <p:sp>
        <p:nvSpPr>
          <p:cNvPr id="4" name="Slide Number Placeholder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>
                <a:solidFill>
                  <a:schemeClr val="bg1">
                    <a:alpha val="75000"/>
                  </a:schemeClr>
                </a:solidFill>
              </a:defRPr>
            </a:lvl1pPr>
          </a:lstStyle>
          <a:p>
            <a:r>
              <a:rPr lang="en-US" dirty="0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Footer Placeholder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>
                <a:solidFill>
                  <a:schemeClr val="bg1">
                    <a:alpha val="75000"/>
                  </a:schemeClr>
                </a:solidFill>
              </a:defRPr>
            </a:lvl1pPr>
          </a:lstStyle>
          <a:p>
            <a:r>
              <a:rPr lang="en-US" dirty="0"/>
              <a:t>Privileged and confidential. Prepared at the request of counsel. </a:t>
            </a:r>
          </a:p>
        </p:txBody>
      </p:sp>
      <p:sp>
        <p:nvSpPr>
          <p:cNvPr id="11" name="Text Placeholder"/>
          <p:cNvSpPr>
            <a:spLocks noGrp="1"/>
          </p:cNvSpPr>
          <p:nvPr>
            <p:ph type="body" sz="quarter" idx="16"/>
          </p:nvPr>
        </p:nvSpPr>
        <p:spPr>
          <a:xfrm>
            <a:off x="508000" y="1181102"/>
            <a:ext cx="11164888" cy="4995863"/>
          </a:xfrm>
        </p:spPr>
        <p:txBody>
          <a:bodyPr tIns="182880" numCol="2" spcCol="45720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 baseline="0">
                <a:solidFill>
                  <a:schemeClr val="bg1"/>
                </a:solidFill>
              </a:defRPr>
            </a:lvl5pPr>
            <a:lvl6pPr>
              <a:defRPr/>
            </a:lvl6pPr>
            <a:lvl7pPr>
              <a:defRPr>
                <a:solidFill>
                  <a:schemeClr val="bg1">
                    <a:alpha val="75000"/>
                  </a:schemeClr>
                </a:solidFill>
              </a:defRPr>
            </a:lvl7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7" name="Straight Connector"/>
          <p:cNvCxnSpPr/>
          <p:nvPr/>
        </p:nvCxnSpPr>
        <p:spPr>
          <a:xfrm>
            <a:off x="601335" y="1181101"/>
            <a:ext cx="1371600" cy="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ection Header"/>
          <p:cNvSpPr>
            <a:spLocks noGrp="1"/>
          </p:cNvSpPr>
          <p:nvPr>
            <p:ph type="body" sz="quarter" idx="19" hasCustomPrompt="1"/>
          </p:nvPr>
        </p:nvSpPr>
        <p:spPr>
          <a:xfrm>
            <a:off x="507999" y="-3763"/>
            <a:ext cx="6040439" cy="477054"/>
          </a:xfrm>
        </p:spPr>
        <p:txBody>
          <a:bodyPr lIns="45720">
            <a:spAutoFit/>
          </a:bodyPr>
          <a:lstStyle>
            <a:lvl1pPr marL="55561" indent="-55561">
              <a:defRPr sz="1600" b="1" cap="all" spc="51" baseline="0">
                <a:solidFill>
                  <a:schemeClr val="accent2"/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 dirty="0"/>
              <a:t>Section Header</a:t>
            </a:r>
          </a:p>
        </p:txBody>
      </p:sp>
      <p:sp>
        <p:nvSpPr>
          <p:cNvPr id="9" name="Title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7914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Light with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"/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r>
              <a:rPr lang="en-US" dirty="0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Footer Placeholder"/>
          <p:cNvSpPr>
            <a:spLocks noGrp="1"/>
          </p:cNvSpPr>
          <p:nvPr>
            <p:ph type="ftr" sz="quarter" idx="25"/>
          </p:nvPr>
        </p:nvSpPr>
        <p:spPr/>
        <p:txBody>
          <a:bodyPr/>
          <a:lstStyle/>
          <a:p>
            <a:r>
              <a:rPr lang="en-US" dirty="0"/>
              <a:t>Privileged and confidential. Prepared at the request of counsel. </a:t>
            </a:r>
          </a:p>
        </p:txBody>
      </p:sp>
      <p:sp>
        <p:nvSpPr>
          <p:cNvPr id="11" name="Text Placeholder"/>
          <p:cNvSpPr>
            <a:spLocks noGrp="1"/>
          </p:cNvSpPr>
          <p:nvPr>
            <p:ph type="body" sz="quarter" idx="16"/>
          </p:nvPr>
        </p:nvSpPr>
        <p:spPr>
          <a:xfrm>
            <a:off x="512971" y="1181101"/>
            <a:ext cx="5386219" cy="5072467"/>
          </a:xfrm>
        </p:spPr>
        <p:txBody>
          <a:bodyPr tIns="182880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 baseline="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Chart Placeholder"/>
          <p:cNvSpPr>
            <a:spLocks noGrp="1"/>
          </p:cNvSpPr>
          <p:nvPr>
            <p:ph type="chart" sz="quarter" idx="19"/>
          </p:nvPr>
        </p:nvSpPr>
        <p:spPr>
          <a:xfrm>
            <a:off x="6129964" y="1853351"/>
            <a:ext cx="5542755" cy="4005923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7" name="Chart Title"/>
          <p:cNvSpPr>
            <a:spLocks noGrp="1"/>
          </p:cNvSpPr>
          <p:nvPr>
            <p:ph type="body" sz="quarter" idx="23" hasCustomPrompt="1"/>
          </p:nvPr>
        </p:nvSpPr>
        <p:spPr>
          <a:xfrm>
            <a:off x="6129964" y="1203722"/>
            <a:ext cx="5542755" cy="617103"/>
          </a:xfrm>
        </p:spPr>
        <p:txBody>
          <a:bodyPr lIns="0" tIns="0" rIns="0" bIns="91440" anchor="b" anchorCtr="0"/>
          <a:lstStyle>
            <a:lvl1pPr marL="0" indent="0" algn="l">
              <a:buNone/>
              <a:defRPr sz="1600" b="1" cap="all" spc="51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Chart Title</a:t>
            </a:r>
          </a:p>
        </p:txBody>
      </p:sp>
      <p:sp>
        <p:nvSpPr>
          <p:cNvPr id="18" name="Sources and Notes"/>
          <p:cNvSpPr>
            <a:spLocks noGrp="1"/>
          </p:cNvSpPr>
          <p:nvPr>
            <p:ph type="body" sz="quarter" idx="24" hasCustomPrompt="1"/>
          </p:nvPr>
        </p:nvSpPr>
        <p:spPr>
          <a:xfrm>
            <a:off x="6129964" y="5878342"/>
            <a:ext cx="5542755" cy="435164"/>
          </a:xfrm>
        </p:spPr>
        <p:txBody>
          <a:bodyPr lIns="0" tIns="91440" rIns="0" bIns="0" anchor="t" anchorCtr="0"/>
          <a:lstStyle>
            <a:lvl1pPr marL="0" indent="0" algn="l">
              <a:lnSpc>
                <a:spcPct val="90000"/>
              </a:lnSpc>
              <a:buNone/>
              <a:defRPr sz="1000" b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Source and Notes: Example text</a:t>
            </a:r>
          </a:p>
        </p:txBody>
      </p:sp>
      <p:cxnSp>
        <p:nvCxnSpPr>
          <p:cNvPr id="13" name="Straight Connector"/>
          <p:cNvCxnSpPr/>
          <p:nvPr/>
        </p:nvCxnSpPr>
        <p:spPr>
          <a:xfrm>
            <a:off x="601335" y="1181100"/>
            <a:ext cx="1371600" cy="0"/>
          </a:xfrm>
          <a:prstGeom prst="line">
            <a:avLst/>
          </a:prstGeom>
          <a:ln w="25400">
            <a:solidFill>
              <a:schemeClr val="accent2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ection Header"/>
          <p:cNvSpPr>
            <a:spLocks noGrp="1"/>
          </p:cNvSpPr>
          <p:nvPr>
            <p:ph type="body" sz="quarter" idx="22" hasCustomPrompt="1"/>
          </p:nvPr>
        </p:nvSpPr>
        <p:spPr>
          <a:xfrm>
            <a:off x="508000" y="7550"/>
            <a:ext cx="6040439" cy="477054"/>
          </a:xfrm>
        </p:spPr>
        <p:txBody>
          <a:bodyPr lIns="45720">
            <a:spAutoFit/>
          </a:bodyPr>
          <a:lstStyle>
            <a:lvl1pPr marL="55561" indent="-55561">
              <a:defRPr sz="1600" b="1" cap="all" spc="51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 dirty="0"/>
              <a:t>Section Header</a:t>
            </a:r>
          </a:p>
        </p:txBody>
      </p:sp>
      <p:sp>
        <p:nvSpPr>
          <p:cNvPr id="9" name="Title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93766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with 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r>
              <a:rPr lang="en-US" dirty="0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Footer Placeholder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en-US" dirty="0"/>
              <a:t>Privileged and confidential. Prepared at the request of counsel. </a:t>
            </a:r>
          </a:p>
        </p:txBody>
      </p:sp>
      <p:sp>
        <p:nvSpPr>
          <p:cNvPr id="5" name="Callout Box"/>
          <p:cNvSpPr>
            <a:spLocks noGrp="1"/>
          </p:cNvSpPr>
          <p:nvPr>
            <p:ph type="body" sz="quarter" idx="19"/>
          </p:nvPr>
        </p:nvSpPr>
        <p:spPr>
          <a:xfrm>
            <a:off x="508001" y="1181101"/>
            <a:ext cx="11164719" cy="1173191"/>
          </a:xfrm>
          <a:solidFill>
            <a:schemeClr val="accent2"/>
          </a:solidFill>
        </p:spPr>
        <p:txBody>
          <a:bodyPr lIns="91440" anchor="t">
            <a:noAutofit/>
          </a:bodyPr>
          <a:lstStyle>
            <a:lvl1pPr marL="115885" indent="-115885">
              <a:defRPr sz="28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"/>
          <p:cNvSpPr>
            <a:spLocks noGrp="1"/>
          </p:cNvSpPr>
          <p:nvPr>
            <p:ph type="body" sz="quarter" idx="16"/>
          </p:nvPr>
        </p:nvSpPr>
        <p:spPr>
          <a:xfrm>
            <a:off x="508000" y="2467167"/>
            <a:ext cx="11164888" cy="3709796"/>
          </a:xfrm>
        </p:spPr>
        <p:txBody>
          <a:bodyPr tIns="182880" numCol="2" spcCol="457200">
            <a:noAutofit/>
          </a:bodyPr>
          <a:lstStyle>
            <a:lvl1pPr>
              <a:defRPr sz="22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2" name="Section Header"/>
          <p:cNvSpPr>
            <a:spLocks noGrp="1"/>
          </p:cNvSpPr>
          <p:nvPr>
            <p:ph type="body" sz="quarter" idx="22" hasCustomPrompt="1"/>
          </p:nvPr>
        </p:nvSpPr>
        <p:spPr>
          <a:xfrm>
            <a:off x="508000" y="7431"/>
            <a:ext cx="6040439" cy="477054"/>
          </a:xfrm>
        </p:spPr>
        <p:txBody>
          <a:bodyPr lIns="45720">
            <a:spAutoFit/>
          </a:bodyPr>
          <a:lstStyle>
            <a:lvl1pPr marL="55561" indent="-55561">
              <a:defRPr sz="1600" b="1" cap="all" spc="51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 dirty="0"/>
              <a:t>Section Header</a:t>
            </a:r>
          </a:p>
        </p:txBody>
      </p:sp>
      <p:sp>
        <p:nvSpPr>
          <p:cNvPr id="9" name="Title"/>
          <p:cNvSpPr>
            <a:spLocks noGrp="1"/>
          </p:cNvSpPr>
          <p:nvPr>
            <p:ph type="title"/>
          </p:nvPr>
        </p:nvSpPr>
        <p:spPr>
          <a:xfrm>
            <a:off x="508001" y="512749"/>
            <a:ext cx="11164719" cy="55547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67257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r>
              <a:rPr lang="en-US" dirty="0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Footer Placeholder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en-US" dirty="0"/>
              <a:t>Privileged and confidential. Prepared at the request of counsel. </a:t>
            </a:r>
          </a:p>
        </p:txBody>
      </p:sp>
      <p:sp>
        <p:nvSpPr>
          <p:cNvPr id="11" name="Text Placeholder"/>
          <p:cNvSpPr>
            <a:spLocks noGrp="1"/>
          </p:cNvSpPr>
          <p:nvPr>
            <p:ph type="body" sz="quarter" idx="16"/>
          </p:nvPr>
        </p:nvSpPr>
        <p:spPr>
          <a:xfrm>
            <a:off x="4471517" y="1181101"/>
            <a:ext cx="7201372" cy="4995863"/>
          </a:xfrm>
        </p:spPr>
        <p:txBody>
          <a:bodyPr tIns="182880" numCol="1" spcCol="457200">
            <a:noAutofit/>
          </a:bodyPr>
          <a:lstStyle>
            <a:lvl1pPr>
              <a:defRPr sz="22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Callout Box"/>
          <p:cNvSpPr>
            <a:spLocks noGrp="1"/>
          </p:cNvSpPr>
          <p:nvPr>
            <p:ph type="body" sz="quarter" idx="19"/>
          </p:nvPr>
        </p:nvSpPr>
        <p:spPr>
          <a:xfrm>
            <a:off x="508002" y="1181100"/>
            <a:ext cx="3802743" cy="4995861"/>
          </a:xfrm>
          <a:solidFill>
            <a:schemeClr val="accent2"/>
          </a:solidFill>
        </p:spPr>
        <p:txBody>
          <a:bodyPr lIns="91440" anchor="t">
            <a:noAutofit/>
          </a:bodyPr>
          <a:lstStyle>
            <a:lvl1pPr marL="115885" indent="-115885">
              <a:defRPr sz="28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Section Header"/>
          <p:cNvSpPr>
            <a:spLocks noGrp="1"/>
          </p:cNvSpPr>
          <p:nvPr>
            <p:ph type="body" sz="quarter" idx="22" hasCustomPrompt="1"/>
          </p:nvPr>
        </p:nvSpPr>
        <p:spPr>
          <a:xfrm>
            <a:off x="508000" y="-1993"/>
            <a:ext cx="6040439" cy="477054"/>
          </a:xfrm>
        </p:spPr>
        <p:txBody>
          <a:bodyPr lIns="45720">
            <a:spAutoFit/>
          </a:bodyPr>
          <a:lstStyle>
            <a:lvl1pPr marL="55561" indent="-55561">
              <a:defRPr sz="1600" b="1" cap="all" spc="51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 dirty="0"/>
              <a:t>Section Header</a:t>
            </a:r>
          </a:p>
        </p:txBody>
      </p:sp>
      <p:sp>
        <p:nvSpPr>
          <p:cNvPr id="9" name="Title"/>
          <p:cNvSpPr>
            <a:spLocks noGrp="1"/>
          </p:cNvSpPr>
          <p:nvPr>
            <p:ph type="title"/>
          </p:nvPr>
        </p:nvSpPr>
        <p:spPr>
          <a:xfrm>
            <a:off x="508001" y="512749"/>
            <a:ext cx="11164719" cy="55547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47718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3-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r>
              <a:rPr lang="en-US" dirty="0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Footer Placeholder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 dirty="0"/>
              <a:t>Privileged and confidential. Prepared at the request of counsel. </a:t>
            </a:r>
          </a:p>
        </p:txBody>
      </p:sp>
      <p:sp>
        <p:nvSpPr>
          <p:cNvPr id="23" name="Text Placeholder 6"/>
          <p:cNvSpPr>
            <a:spLocks noGrp="1"/>
          </p:cNvSpPr>
          <p:nvPr>
            <p:ph type="body" sz="quarter" idx="21"/>
          </p:nvPr>
        </p:nvSpPr>
        <p:spPr>
          <a:xfrm>
            <a:off x="8300721" y="1303996"/>
            <a:ext cx="3383280" cy="4857523"/>
          </a:xfrm>
          <a:solidFill>
            <a:schemeClr val="bg1">
              <a:lumMod val="95000"/>
            </a:schemeClr>
          </a:solidFill>
        </p:spPr>
        <p:txBody>
          <a:bodyPr lIns="182880" tIns="731520" rIns="182880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3"/>
          </p:nvPr>
        </p:nvSpPr>
        <p:spPr>
          <a:xfrm>
            <a:off x="8104078" y="1307078"/>
            <a:ext cx="2703871" cy="738664"/>
          </a:xfrm>
          <a:solidFill>
            <a:schemeClr val="accent1"/>
          </a:solidFill>
        </p:spPr>
        <p:txBody>
          <a:bodyPr wrap="square" lIns="182880" tIns="91440" rIns="182880" bIns="91440" anchor="ctr">
            <a:spAutoFit/>
          </a:bodyPr>
          <a:lstStyle>
            <a:lvl1pPr>
              <a:defRPr sz="1800" b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20"/>
          </p:nvPr>
        </p:nvSpPr>
        <p:spPr>
          <a:xfrm>
            <a:off x="4404360" y="1303996"/>
            <a:ext cx="3383280" cy="4857523"/>
          </a:xfrm>
          <a:solidFill>
            <a:schemeClr val="bg1">
              <a:lumMod val="95000"/>
            </a:schemeClr>
          </a:solidFill>
        </p:spPr>
        <p:txBody>
          <a:bodyPr lIns="182880" tIns="731520" rIns="182880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22"/>
          </p:nvPr>
        </p:nvSpPr>
        <p:spPr>
          <a:xfrm>
            <a:off x="4199357" y="1307078"/>
            <a:ext cx="2703871" cy="738664"/>
          </a:xfrm>
          <a:solidFill>
            <a:schemeClr val="accent1"/>
          </a:solidFill>
        </p:spPr>
        <p:txBody>
          <a:bodyPr wrap="square" lIns="182880" tIns="91440" rIns="182880" bIns="91440" anchor="ctr">
            <a:spAutoFit/>
          </a:bodyPr>
          <a:lstStyle>
            <a:lvl1pPr>
              <a:defRPr sz="1800" b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507999" y="1303996"/>
            <a:ext cx="3383280" cy="4857523"/>
          </a:xfrm>
          <a:solidFill>
            <a:schemeClr val="bg1">
              <a:lumMod val="95000"/>
            </a:schemeClr>
          </a:solidFill>
        </p:spPr>
        <p:txBody>
          <a:bodyPr lIns="182880" tIns="731520" rIns="182880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4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1" name="Text Placeholder 1"/>
          <p:cNvSpPr>
            <a:spLocks noGrp="1"/>
          </p:cNvSpPr>
          <p:nvPr>
            <p:ph type="body" sz="quarter" idx="19"/>
          </p:nvPr>
        </p:nvSpPr>
        <p:spPr>
          <a:xfrm>
            <a:off x="311355" y="1307078"/>
            <a:ext cx="2703871" cy="738664"/>
          </a:xfrm>
          <a:solidFill>
            <a:schemeClr val="accent1"/>
          </a:solidFill>
        </p:spPr>
        <p:txBody>
          <a:bodyPr wrap="square" lIns="182880" tIns="91440" rIns="182880" bIns="91440" anchor="ctr">
            <a:spAutoFit/>
          </a:bodyPr>
          <a:lstStyle>
            <a:lvl1pPr>
              <a:defRPr sz="1800" b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8" name="Straight Connector"/>
          <p:cNvCxnSpPr/>
          <p:nvPr/>
        </p:nvCxnSpPr>
        <p:spPr>
          <a:xfrm>
            <a:off x="601335" y="1181100"/>
            <a:ext cx="1371600" cy="0"/>
          </a:xfrm>
          <a:prstGeom prst="line">
            <a:avLst/>
          </a:prstGeom>
          <a:ln w="25400">
            <a:solidFill>
              <a:schemeClr val="accent2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Section Header"/>
          <p:cNvSpPr>
            <a:spLocks noGrp="1"/>
          </p:cNvSpPr>
          <p:nvPr>
            <p:ph type="body" sz="quarter" idx="16" hasCustomPrompt="1"/>
          </p:nvPr>
        </p:nvSpPr>
        <p:spPr>
          <a:xfrm>
            <a:off x="508000" y="2"/>
            <a:ext cx="6040439" cy="477054"/>
          </a:xfrm>
        </p:spPr>
        <p:txBody>
          <a:bodyPr lIns="45720">
            <a:spAutoFit/>
          </a:bodyPr>
          <a:lstStyle>
            <a:lvl1pPr marL="55561" indent="-55561">
              <a:defRPr sz="1600" b="1" cap="all" spc="51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 dirty="0"/>
              <a:t>Section Header</a:t>
            </a:r>
          </a:p>
        </p:txBody>
      </p:sp>
      <p:sp>
        <p:nvSpPr>
          <p:cNvPr id="3" name="Title"/>
          <p:cNvSpPr>
            <a:spLocks noGrp="1"/>
          </p:cNvSpPr>
          <p:nvPr>
            <p:ph type="title"/>
          </p:nvPr>
        </p:nvSpPr>
        <p:spPr>
          <a:xfrm>
            <a:off x="508001" y="512749"/>
            <a:ext cx="11176001" cy="55547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378423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Chevr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"/>
          <p:cNvSpPr>
            <a:spLocks noGrp="1"/>
          </p:cNvSpPr>
          <p:nvPr>
            <p:ph type="sldNum" sz="quarter" idx="36"/>
          </p:nvPr>
        </p:nvSpPr>
        <p:spPr/>
        <p:txBody>
          <a:bodyPr/>
          <a:lstStyle/>
          <a:p>
            <a:r>
              <a:rPr lang="en-US" dirty="0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Footer Placeholder"/>
          <p:cNvSpPr>
            <a:spLocks noGrp="1"/>
          </p:cNvSpPr>
          <p:nvPr>
            <p:ph type="ftr" sz="quarter" idx="35"/>
          </p:nvPr>
        </p:nvSpPr>
        <p:spPr/>
        <p:txBody>
          <a:bodyPr/>
          <a:lstStyle/>
          <a:p>
            <a:r>
              <a:rPr lang="en-US" dirty="0"/>
              <a:t>Privileged and confidential. Prepared at the request of counsel. </a:t>
            </a: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31"/>
          </p:nvPr>
        </p:nvSpPr>
        <p:spPr>
          <a:xfrm>
            <a:off x="8556792" y="2729311"/>
            <a:ext cx="2616864" cy="3457844"/>
          </a:xfrm>
          <a:solidFill>
            <a:schemeClr val="bg1">
              <a:lumMod val="95000"/>
            </a:schemeClr>
          </a:solidFill>
        </p:spPr>
        <p:txBody>
          <a:bodyPr lIns="91440" tIns="91440" rIns="91440"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4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4" name="Text Placeholder 7"/>
          <p:cNvSpPr>
            <a:spLocks noGrp="1"/>
          </p:cNvSpPr>
          <p:nvPr>
            <p:ph type="body" sz="quarter" idx="34"/>
          </p:nvPr>
        </p:nvSpPr>
        <p:spPr>
          <a:xfrm>
            <a:off x="8556792" y="1313053"/>
            <a:ext cx="2995640" cy="1416259"/>
          </a:xfrm>
          <a:prstGeom prst="chevron">
            <a:avLst>
              <a:gd name="adj" fmla="val 26224"/>
            </a:avLst>
          </a:prstGeom>
          <a:solidFill>
            <a:schemeClr val="accent3"/>
          </a:solidFill>
        </p:spPr>
        <p:txBody>
          <a:bodyPr wrap="square" lIns="365760" tIns="91440" rIns="182880" bIns="91440" anchor="ctr">
            <a:noAutofit/>
          </a:bodyPr>
          <a:lstStyle>
            <a:lvl1pPr>
              <a:defRPr sz="2200" b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6"/>
          <p:cNvSpPr>
            <a:spLocks noGrp="1"/>
          </p:cNvSpPr>
          <p:nvPr>
            <p:ph type="body" sz="quarter" idx="30"/>
          </p:nvPr>
        </p:nvSpPr>
        <p:spPr>
          <a:xfrm>
            <a:off x="5871059" y="2729311"/>
            <a:ext cx="2616864" cy="3457844"/>
          </a:xfrm>
          <a:solidFill>
            <a:schemeClr val="bg1">
              <a:lumMod val="95000"/>
            </a:schemeClr>
          </a:solidFill>
        </p:spPr>
        <p:txBody>
          <a:bodyPr lIns="91440" tIns="91440" rIns="91440"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4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33"/>
          </p:nvPr>
        </p:nvSpPr>
        <p:spPr>
          <a:xfrm>
            <a:off x="5871059" y="1313053"/>
            <a:ext cx="2995640" cy="1416259"/>
          </a:xfrm>
          <a:prstGeom prst="chevron">
            <a:avLst>
              <a:gd name="adj" fmla="val 26224"/>
            </a:avLst>
          </a:prstGeom>
          <a:solidFill>
            <a:schemeClr val="accent2"/>
          </a:solidFill>
        </p:spPr>
        <p:txBody>
          <a:bodyPr wrap="square" lIns="365760" tIns="91440" rIns="182880" bIns="91440" anchor="ctr">
            <a:noAutofit/>
          </a:bodyPr>
          <a:lstStyle>
            <a:lvl1pPr>
              <a:defRPr sz="2200" b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9"/>
          </p:nvPr>
        </p:nvSpPr>
        <p:spPr>
          <a:xfrm>
            <a:off x="3185324" y="2729311"/>
            <a:ext cx="2616864" cy="3457844"/>
          </a:xfrm>
          <a:solidFill>
            <a:schemeClr val="bg1">
              <a:lumMod val="95000"/>
            </a:schemeClr>
          </a:solidFill>
        </p:spPr>
        <p:txBody>
          <a:bodyPr lIns="91440" tIns="91440" rIns="91440"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4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quarter" idx="32"/>
          </p:nvPr>
        </p:nvSpPr>
        <p:spPr>
          <a:xfrm>
            <a:off x="3185324" y="1313053"/>
            <a:ext cx="2995640" cy="1416259"/>
          </a:xfrm>
          <a:prstGeom prst="chevron">
            <a:avLst>
              <a:gd name="adj" fmla="val 26224"/>
            </a:avLst>
          </a:prstGeom>
          <a:solidFill>
            <a:schemeClr val="accent1"/>
          </a:solidFill>
        </p:spPr>
        <p:txBody>
          <a:bodyPr wrap="square" lIns="365760" tIns="91440" rIns="182880" bIns="91440" anchor="ctr">
            <a:noAutofit/>
          </a:bodyPr>
          <a:lstStyle>
            <a:lvl1pPr>
              <a:defRPr sz="2200" b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507999" y="2729311"/>
            <a:ext cx="2616864" cy="3457844"/>
          </a:xfrm>
          <a:solidFill>
            <a:schemeClr val="bg1">
              <a:lumMod val="95000"/>
            </a:schemeClr>
          </a:solidFill>
        </p:spPr>
        <p:txBody>
          <a:bodyPr lIns="91440" tIns="91440" rIns="91440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4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1" name="Text Placeholder 1"/>
          <p:cNvSpPr>
            <a:spLocks noGrp="1"/>
          </p:cNvSpPr>
          <p:nvPr>
            <p:ph type="body" sz="quarter" idx="19"/>
          </p:nvPr>
        </p:nvSpPr>
        <p:spPr>
          <a:xfrm>
            <a:off x="499591" y="1313053"/>
            <a:ext cx="2995640" cy="1416259"/>
          </a:xfrm>
          <a:prstGeom prst="homePlate">
            <a:avLst>
              <a:gd name="adj" fmla="val 25709"/>
            </a:avLst>
          </a:prstGeom>
          <a:solidFill>
            <a:schemeClr val="tx1">
              <a:lumMod val="75000"/>
            </a:schemeClr>
          </a:solidFill>
        </p:spPr>
        <p:txBody>
          <a:bodyPr wrap="square" lIns="274320" tIns="91440" rIns="182880" bIns="91440" anchor="ctr">
            <a:noAutofit/>
          </a:bodyPr>
          <a:lstStyle>
            <a:lvl1pPr>
              <a:defRPr sz="2200" b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8" name="Straight Connector"/>
          <p:cNvCxnSpPr/>
          <p:nvPr/>
        </p:nvCxnSpPr>
        <p:spPr>
          <a:xfrm>
            <a:off x="601335" y="1181100"/>
            <a:ext cx="1371600" cy="0"/>
          </a:xfrm>
          <a:prstGeom prst="line">
            <a:avLst/>
          </a:prstGeom>
          <a:ln w="25400">
            <a:solidFill>
              <a:schemeClr val="accent2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Section Header"/>
          <p:cNvSpPr>
            <a:spLocks noGrp="1"/>
          </p:cNvSpPr>
          <p:nvPr>
            <p:ph type="body" sz="quarter" idx="16" hasCustomPrompt="1"/>
          </p:nvPr>
        </p:nvSpPr>
        <p:spPr>
          <a:xfrm>
            <a:off x="508000" y="2"/>
            <a:ext cx="6040439" cy="477054"/>
          </a:xfrm>
        </p:spPr>
        <p:txBody>
          <a:bodyPr lIns="45720">
            <a:spAutoFit/>
          </a:bodyPr>
          <a:lstStyle>
            <a:lvl1pPr marL="55561" indent="-55561">
              <a:defRPr sz="1600" b="1" cap="all" spc="51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 dirty="0"/>
              <a:t>Section Header</a:t>
            </a:r>
          </a:p>
        </p:txBody>
      </p:sp>
      <p:sp>
        <p:nvSpPr>
          <p:cNvPr id="3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0789455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r>
              <a:rPr lang="en-US" dirty="0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Footer Placeholder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dirty="0"/>
              <a:t>Privileged and confidential. Prepared at the request of counsel. </a:t>
            </a:r>
          </a:p>
        </p:txBody>
      </p:sp>
      <p:cxnSp>
        <p:nvCxnSpPr>
          <p:cNvPr id="7" name="Straight Connector"/>
          <p:cNvCxnSpPr/>
          <p:nvPr/>
        </p:nvCxnSpPr>
        <p:spPr>
          <a:xfrm>
            <a:off x="601335" y="1181100"/>
            <a:ext cx="1371600" cy="0"/>
          </a:xfrm>
          <a:prstGeom prst="line">
            <a:avLst/>
          </a:prstGeom>
          <a:ln w="25400">
            <a:solidFill>
              <a:schemeClr val="accent2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ection Header"/>
          <p:cNvSpPr>
            <a:spLocks noGrp="1"/>
          </p:cNvSpPr>
          <p:nvPr>
            <p:ph type="body" sz="quarter" idx="16" hasCustomPrompt="1"/>
          </p:nvPr>
        </p:nvSpPr>
        <p:spPr>
          <a:xfrm>
            <a:off x="508000" y="2"/>
            <a:ext cx="6040439" cy="477054"/>
          </a:xfrm>
        </p:spPr>
        <p:txBody>
          <a:bodyPr lIns="45720">
            <a:spAutoFit/>
          </a:bodyPr>
          <a:lstStyle>
            <a:lvl1pPr marL="55561" indent="-55561">
              <a:defRPr sz="1600" b="1" cap="all" spc="51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 dirty="0"/>
              <a:t>Section Header</a:t>
            </a:r>
          </a:p>
        </p:txBody>
      </p:sp>
      <p:sp>
        <p:nvSpPr>
          <p:cNvPr id="9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109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ockquo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attern Background"/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38747"/>
            <a:ext cx="12197166" cy="6896747"/>
          </a:xfrm>
          <a:prstGeom prst="rect">
            <a:avLst/>
          </a:prstGeom>
        </p:spPr>
      </p:pic>
      <p:sp>
        <p:nvSpPr>
          <p:cNvPr id="10" name="Gradient Overlay"/>
          <p:cNvSpPr/>
          <p:nvPr/>
        </p:nvSpPr>
        <p:spPr>
          <a:xfrm>
            <a:off x="0" y="-38746"/>
            <a:ext cx="12192000" cy="6896748"/>
          </a:xfrm>
          <a:prstGeom prst="rect">
            <a:avLst/>
          </a:prstGeom>
          <a:gradFill>
            <a:gsLst>
              <a:gs pos="10000">
                <a:schemeClr val="tx2">
                  <a:alpha val="90000"/>
                </a:schemeClr>
              </a:gs>
              <a:gs pos="90000">
                <a:schemeClr val="tx2">
                  <a:alpha val="10000"/>
                </a:schemeClr>
              </a:gs>
            </a:gsLst>
            <a:lin ang="186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"/>
          <p:cNvCxnSpPr/>
          <p:nvPr/>
        </p:nvCxnSpPr>
        <p:spPr>
          <a:xfrm>
            <a:off x="601335" y="1135248"/>
            <a:ext cx="10972800" cy="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"/>
          <p:cNvSpPr>
            <a:spLocks noGrp="1"/>
          </p:cNvSpPr>
          <p:nvPr>
            <p:ph type="title" hasCustomPrompt="1"/>
          </p:nvPr>
        </p:nvSpPr>
        <p:spPr>
          <a:xfrm>
            <a:off x="516416" y="1708219"/>
            <a:ext cx="11065984" cy="4501661"/>
          </a:xfrm>
        </p:spPr>
        <p:txBody>
          <a:bodyPr anchor="t" anchorCtr="0">
            <a:normAutofit/>
          </a:bodyPr>
          <a:lstStyle>
            <a:lvl1pPr marL="0" algn="l" defTabSz="4572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5000" b="1" kern="1200" dirty="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Block Quote Text</a:t>
            </a:r>
          </a:p>
        </p:txBody>
      </p:sp>
    </p:spTree>
    <p:extLst>
      <p:ext uri="{BB962C8B-B14F-4D97-AF65-F5344CB8AC3E}">
        <p14:creationId xmlns:p14="http://schemas.microsoft.com/office/powerpoint/2010/main" val="256687818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dirty="0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Footer Placeholder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Privileged and confidential. Prepared at the request of counsel. </a:t>
            </a:r>
          </a:p>
        </p:txBody>
      </p:sp>
    </p:spTree>
    <p:extLst>
      <p:ext uri="{BB962C8B-B14F-4D97-AF65-F5344CB8AC3E}">
        <p14:creationId xmlns:p14="http://schemas.microsoft.com/office/powerpoint/2010/main" val="287932464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ed By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r>
              <a:rPr lang="en-US" dirty="0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Footer Placeholder"/>
          <p:cNvSpPr>
            <a:spLocks noGrp="1"/>
          </p:cNvSpPr>
          <p:nvPr>
            <p:ph type="ftr" sz="quarter" idx="34"/>
          </p:nvPr>
        </p:nvSpPr>
        <p:spPr/>
        <p:txBody>
          <a:bodyPr/>
          <a:lstStyle/>
          <a:p>
            <a:r>
              <a:rPr lang="en-US"/>
              <a:t>Privileged and confidential. Prepared at the request of counsel. </a:t>
            </a:r>
            <a:endParaRPr lang="en-US" dirty="0"/>
          </a:p>
        </p:txBody>
      </p:sp>
      <p:sp>
        <p:nvSpPr>
          <p:cNvPr id="50" name="Text Placeholder 13"/>
          <p:cNvSpPr>
            <a:spLocks noGrp="1"/>
          </p:cNvSpPr>
          <p:nvPr>
            <p:ph type="body" sz="quarter" idx="28" hasCustomPrompt="1"/>
          </p:nvPr>
        </p:nvSpPr>
        <p:spPr>
          <a:xfrm>
            <a:off x="8114078" y="5476155"/>
            <a:ext cx="3572156" cy="381383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800" baseline="0">
                <a:latin typeface="+mn-lt"/>
              </a:defRPr>
            </a:lvl1pPr>
          </a:lstStyle>
          <a:p>
            <a:pPr lvl="0"/>
            <a:r>
              <a:rPr lang="en-US" dirty="0"/>
              <a:t>+0.123.456.7890</a:t>
            </a:r>
          </a:p>
        </p:txBody>
      </p:sp>
      <p:sp>
        <p:nvSpPr>
          <p:cNvPr id="49" name="Text Placeholder 12"/>
          <p:cNvSpPr>
            <a:spLocks noGrp="1"/>
          </p:cNvSpPr>
          <p:nvPr>
            <p:ph type="body" sz="quarter" idx="27" hasCustomPrompt="1"/>
          </p:nvPr>
        </p:nvSpPr>
        <p:spPr>
          <a:xfrm>
            <a:off x="8114078" y="5094774"/>
            <a:ext cx="3572156" cy="381383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800" baseline="0">
                <a:latin typeface="+mn-lt"/>
              </a:defRPr>
            </a:lvl1pPr>
          </a:lstStyle>
          <a:p>
            <a:pPr lvl="0"/>
            <a:r>
              <a:rPr lang="en-US" dirty="0"/>
              <a:t>Firstname.Lastname@brattle.com</a:t>
            </a:r>
          </a:p>
        </p:txBody>
      </p:sp>
      <p:sp>
        <p:nvSpPr>
          <p:cNvPr id="54" name="Text Placeholder 11"/>
          <p:cNvSpPr>
            <a:spLocks noGrp="1"/>
          </p:cNvSpPr>
          <p:nvPr>
            <p:ph type="body" sz="quarter" idx="31" hasCustomPrompt="1"/>
          </p:nvPr>
        </p:nvSpPr>
        <p:spPr>
          <a:xfrm>
            <a:off x="8129118" y="4631729"/>
            <a:ext cx="3547295" cy="463551"/>
          </a:xfrm>
        </p:spPr>
        <p:txBody>
          <a:bodyPr tIns="182880" bIns="91440" anchor="ctr" anchorCtr="0">
            <a:noAutofit/>
          </a:bodyPr>
          <a:lstStyle>
            <a:lvl1pPr algn="ctr">
              <a:defRPr sz="1600" b="1" i="0" cap="all" spc="51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sz="1600" b="1" i="0" spc="51" baseline="0" dirty="0">
                <a:latin typeface="+mn-lt"/>
              </a:rPr>
              <a:t>Title | Location</a:t>
            </a:r>
            <a:endParaRPr lang="en-US" dirty="0"/>
          </a:p>
        </p:txBody>
      </p:sp>
      <p:sp>
        <p:nvSpPr>
          <p:cNvPr id="34" name="Text Placeholder 10"/>
          <p:cNvSpPr>
            <a:spLocks noGrp="1"/>
          </p:cNvSpPr>
          <p:nvPr>
            <p:ph type="body" sz="quarter" idx="17" hasCustomPrompt="1"/>
          </p:nvPr>
        </p:nvSpPr>
        <p:spPr>
          <a:xfrm>
            <a:off x="8353625" y="4009759"/>
            <a:ext cx="3114675" cy="582613"/>
          </a:xfrm>
        </p:spPr>
        <p:txBody>
          <a:bodyPr tIns="182880">
            <a:noAutofit/>
          </a:bodyPr>
          <a:lstStyle>
            <a:lvl1pPr algn="ctr">
              <a:defRPr sz="240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8610601" y="1407149"/>
            <a:ext cx="2603879" cy="2601947"/>
          </a:xfrm>
          <a:prstGeom prst="ellipse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effectLst>
            <a:outerShdw blurRad="127000" dist="76200" dir="5400000" algn="t" rotWithShape="0">
              <a:prstClr val="black">
                <a:alpha val="15000"/>
              </a:prstClr>
            </a:outerShdw>
          </a:effectLst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8" name="Text Placeholder 9"/>
          <p:cNvSpPr>
            <a:spLocks noGrp="1"/>
          </p:cNvSpPr>
          <p:nvPr>
            <p:ph type="body" sz="quarter" idx="26" hasCustomPrompt="1"/>
          </p:nvPr>
        </p:nvSpPr>
        <p:spPr>
          <a:xfrm>
            <a:off x="4315545" y="5476155"/>
            <a:ext cx="3542267" cy="381383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800" baseline="0">
                <a:latin typeface="+mn-lt"/>
              </a:defRPr>
            </a:lvl1pPr>
          </a:lstStyle>
          <a:p>
            <a:pPr lvl="0"/>
            <a:r>
              <a:rPr lang="en-US" dirty="0"/>
              <a:t>+0.123.456.7890</a:t>
            </a:r>
          </a:p>
        </p:txBody>
      </p:sp>
      <p:sp>
        <p:nvSpPr>
          <p:cNvPr id="47" name="Text Placeholder 8"/>
          <p:cNvSpPr>
            <a:spLocks noGrp="1"/>
          </p:cNvSpPr>
          <p:nvPr>
            <p:ph type="body" sz="quarter" idx="25" hasCustomPrompt="1"/>
          </p:nvPr>
        </p:nvSpPr>
        <p:spPr>
          <a:xfrm>
            <a:off x="4315545" y="5094774"/>
            <a:ext cx="3542267" cy="381383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800" baseline="0">
                <a:latin typeface="+mn-lt"/>
              </a:defRPr>
            </a:lvl1pPr>
          </a:lstStyle>
          <a:p>
            <a:pPr lvl="0"/>
            <a:r>
              <a:rPr lang="en-US" dirty="0"/>
              <a:t>Firstname.Lastname@brattle.com</a:t>
            </a:r>
          </a:p>
        </p:txBody>
      </p:sp>
      <p:sp>
        <p:nvSpPr>
          <p:cNvPr id="23" name="Text Placeholder 7"/>
          <p:cNvSpPr>
            <a:spLocks noGrp="1"/>
          </p:cNvSpPr>
          <p:nvPr>
            <p:ph type="body" sz="quarter" idx="49" hasCustomPrompt="1"/>
          </p:nvPr>
        </p:nvSpPr>
        <p:spPr>
          <a:xfrm>
            <a:off x="601335" y="6064655"/>
            <a:ext cx="11084899" cy="344488"/>
          </a:xfrm>
        </p:spPr>
        <p:txBody>
          <a:bodyPr/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25000"/>
              <a:buFont typeface="Calibri Light" panose="020F0302020204030204" pitchFamily="34" charset="0"/>
              <a:buNone/>
              <a:tabLst/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87311" marR="0" lvl="0" indent="-87311" algn="l" defTabSz="45718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25000"/>
              <a:buFont typeface="Calibri Light" panose="020F0302020204030204" pitchFamily="34" charset="0"/>
              <a:buChar char=" 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views expressed in this presentation are strictly those of the presenter(s) and do not necessarily state or reflect the views of The Brattle Group or its clients. </a:t>
            </a:r>
          </a:p>
        </p:txBody>
      </p:sp>
      <p:sp>
        <p:nvSpPr>
          <p:cNvPr id="53" name="Text Placeholder 6"/>
          <p:cNvSpPr>
            <a:spLocks noGrp="1"/>
          </p:cNvSpPr>
          <p:nvPr>
            <p:ph type="body" sz="quarter" idx="30" hasCustomPrompt="1"/>
          </p:nvPr>
        </p:nvSpPr>
        <p:spPr>
          <a:xfrm>
            <a:off x="4310745" y="4631729"/>
            <a:ext cx="3547295" cy="463551"/>
          </a:xfrm>
        </p:spPr>
        <p:txBody>
          <a:bodyPr tIns="182880" bIns="91440" anchor="ctr" anchorCtr="0">
            <a:noAutofit/>
          </a:bodyPr>
          <a:lstStyle>
            <a:lvl1pPr algn="ctr">
              <a:defRPr sz="1600" b="1" i="0" cap="all" spc="51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sz="1600" b="1" i="0" spc="51" baseline="0" dirty="0">
                <a:latin typeface="+mn-lt"/>
              </a:rPr>
              <a:t>Title | Location</a:t>
            </a:r>
            <a:endParaRPr lang="en-US" dirty="0"/>
          </a:p>
        </p:txBody>
      </p:sp>
      <p:sp>
        <p:nvSpPr>
          <p:cNvPr id="33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4533783" y="4009759"/>
            <a:ext cx="3114675" cy="582613"/>
          </a:xfrm>
        </p:spPr>
        <p:txBody>
          <a:bodyPr tIns="182880">
            <a:noAutofit/>
          </a:bodyPr>
          <a:lstStyle>
            <a:lvl1pPr algn="ctr">
              <a:defRPr sz="240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29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4789182" y="1407149"/>
            <a:ext cx="2603879" cy="2601947"/>
          </a:xfrm>
          <a:prstGeom prst="ellipse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effectLst>
            <a:outerShdw blurRad="127000" dist="76200" dir="5400000" algn="t" rotWithShape="0">
              <a:prstClr val="black">
                <a:alpha val="15000"/>
              </a:prstClr>
            </a:outerShdw>
          </a:effectLst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6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512024" y="5476155"/>
            <a:ext cx="3519379" cy="381383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800" baseline="0">
                <a:latin typeface="+mn-lt"/>
              </a:defRPr>
            </a:lvl1pPr>
          </a:lstStyle>
          <a:p>
            <a:pPr lvl="0"/>
            <a:r>
              <a:rPr lang="en-US" dirty="0"/>
              <a:t>+0.123.456.7890</a:t>
            </a:r>
          </a:p>
        </p:txBody>
      </p:sp>
      <p:sp>
        <p:nvSpPr>
          <p:cNvPr id="43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512024" y="5094774"/>
            <a:ext cx="3519379" cy="381383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800" baseline="0">
                <a:latin typeface="+mn-lt"/>
              </a:defRPr>
            </a:lvl1pPr>
          </a:lstStyle>
          <a:p>
            <a:pPr lvl="0"/>
            <a:r>
              <a:rPr lang="en-US" dirty="0"/>
              <a:t>Firstname.Lastname@brattle.com</a:t>
            </a:r>
          </a:p>
        </p:txBody>
      </p:sp>
      <p:sp>
        <p:nvSpPr>
          <p:cNvPr id="52" name="Text Placeholder 2"/>
          <p:cNvSpPr>
            <a:spLocks noGrp="1"/>
          </p:cNvSpPr>
          <p:nvPr>
            <p:ph type="body" sz="quarter" idx="29" hasCustomPrompt="1"/>
          </p:nvPr>
        </p:nvSpPr>
        <p:spPr>
          <a:xfrm>
            <a:off x="502419" y="4631729"/>
            <a:ext cx="3547295" cy="463551"/>
          </a:xfrm>
        </p:spPr>
        <p:txBody>
          <a:bodyPr tIns="182880" bIns="91440" anchor="ctr" anchorCtr="0">
            <a:noAutofit/>
          </a:bodyPr>
          <a:lstStyle>
            <a:lvl1pPr algn="ctr">
              <a:defRPr sz="1600" b="1" i="0" cap="all" spc="51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sz="1600" b="1" i="0" spc="51" baseline="0" dirty="0">
                <a:latin typeface="+mn-lt"/>
              </a:rPr>
              <a:t>Title | Location</a:t>
            </a:r>
            <a:endParaRPr lang="en-US" dirty="0"/>
          </a:p>
        </p:txBody>
      </p:sp>
      <p:sp>
        <p:nvSpPr>
          <p:cNvPr id="32" name="Text Placeholder 1"/>
          <p:cNvSpPr>
            <a:spLocks noGrp="1"/>
          </p:cNvSpPr>
          <p:nvPr>
            <p:ph type="body" sz="quarter" idx="15" hasCustomPrompt="1"/>
          </p:nvPr>
        </p:nvSpPr>
        <p:spPr>
          <a:xfrm>
            <a:off x="713940" y="4009759"/>
            <a:ext cx="3114675" cy="582613"/>
          </a:xfrm>
        </p:spPr>
        <p:txBody>
          <a:bodyPr tIns="182880">
            <a:noAutofit/>
          </a:bodyPr>
          <a:lstStyle>
            <a:lvl1pPr algn="ctr">
              <a:defRPr sz="24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28" name="Picture Placeholder 1"/>
          <p:cNvSpPr>
            <a:spLocks noGrp="1"/>
          </p:cNvSpPr>
          <p:nvPr>
            <p:ph type="pic" sz="quarter" idx="12"/>
          </p:nvPr>
        </p:nvSpPr>
        <p:spPr>
          <a:xfrm>
            <a:off x="967762" y="1407149"/>
            <a:ext cx="2603879" cy="2601947"/>
          </a:xfrm>
          <a:prstGeom prst="ellipse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effectLst>
            <a:outerShdw blurRad="127000" dist="76200" dir="5400000" algn="t" rotWithShape="0">
              <a:prstClr val="black">
                <a:alpha val="15000"/>
              </a:prstClr>
            </a:outerShdw>
          </a:effectLst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25" name="Straight Connector"/>
          <p:cNvCxnSpPr/>
          <p:nvPr/>
        </p:nvCxnSpPr>
        <p:spPr>
          <a:xfrm>
            <a:off x="601335" y="1181100"/>
            <a:ext cx="1371600" cy="0"/>
          </a:xfrm>
          <a:prstGeom prst="line">
            <a:avLst/>
          </a:prstGeom>
          <a:ln w="25400">
            <a:solidFill>
              <a:schemeClr val="accent2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Presented By</a:t>
            </a:r>
          </a:p>
        </p:txBody>
      </p:sp>
    </p:spTree>
    <p:extLst>
      <p:ext uri="{BB962C8B-B14F-4D97-AF65-F5344CB8AC3E}">
        <p14:creationId xmlns:p14="http://schemas.microsoft.com/office/powerpoint/2010/main" val="113902905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ed By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"/>
          <p:cNvSpPr>
            <a:spLocks noGrp="1"/>
          </p:cNvSpPr>
          <p:nvPr>
            <p:ph type="sldNum" sz="quarter" idx="47"/>
          </p:nvPr>
        </p:nvSpPr>
        <p:spPr/>
        <p:txBody>
          <a:bodyPr/>
          <a:lstStyle/>
          <a:p>
            <a:r>
              <a:rPr lang="en-US" dirty="0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Footer Placeholder"/>
          <p:cNvSpPr>
            <a:spLocks noGrp="1"/>
          </p:cNvSpPr>
          <p:nvPr>
            <p:ph type="ftr" sz="quarter" idx="48"/>
          </p:nvPr>
        </p:nvSpPr>
        <p:spPr/>
        <p:txBody>
          <a:bodyPr/>
          <a:lstStyle/>
          <a:p>
            <a:r>
              <a:rPr lang="en-US"/>
              <a:t>Privileged and confidential. Prepared at the request of counsel. </a:t>
            </a:r>
            <a:endParaRPr lang="en-US" dirty="0"/>
          </a:p>
        </p:txBody>
      </p:sp>
      <p:sp>
        <p:nvSpPr>
          <p:cNvPr id="40" name="Dsiclaimer"/>
          <p:cNvSpPr>
            <a:spLocks noGrp="1"/>
          </p:cNvSpPr>
          <p:nvPr>
            <p:ph type="body" sz="quarter" idx="49" hasCustomPrompt="1"/>
          </p:nvPr>
        </p:nvSpPr>
        <p:spPr>
          <a:xfrm>
            <a:off x="601335" y="6064655"/>
            <a:ext cx="11071384" cy="344488"/>
          </a:xfrm>
        </p:spPr>
        <p:txBody>
          <a:bodyPr/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25000"/>
              <a:buFont typeface="Calibri Light" panose="020F0302020204030204" pitchFamily="34" charset="0"/>
              <a:buNone/>
              <a:tabLst/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87311" marR="0" lvl="0" indent="-87311" algn="l" defTabSz="45718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25000"/>
              <a:buFont typeface="Calibri Light" panose="020F0302020204030204" pitchFamily="34" charset="0"/>
              <a:buChar char=" 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views expressed in this presentation are strictly those of the presenter(s) and do not necessarily state or reflect the views of The Brattle Group or its clients. </a:t>
            </a:r>
          </a:p>
        </p:txBody>
      </p:sp>
      <p:sp>
        <p:nvSpPr>
          <p:cNvPr id="37" name="Text Placeholder 16"/>
          <p:cNvSpPr>
            <a:spLocks noGrp="1"/>
          </p:cNvSpPr>
          <p:nvPr>
            <p:ph type="body" sz="quarter" idx="44" hasCustomPrompt="1"/>
          </p:nvPr>
        </p:nvSpPr>
        <p:spPr>
          <a:xfrm>
            <a:off x="9099734" y="5476155"/>
            <a:ext cx="2660309" cy="381383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400" baseline="0">
                <a:latin typeface="+mn-lt"/>
              </a:defRPr>
            </a:lvl1pPr>
          </a:lstStyle>
          <a:p>
            <a:pPr lvl="0"/>
            <a:r>
              <a:rPr lang="en-US" dirty="0"/>
              <a:t>+0.123.456.7890</a:t>
            </a:r>
          </a:p>
        </p:txBody>
      </p:sp>
      <p:sp>
        <p:nvSpPr>
          <p:cNvPr id="36" name="Text Placeholder 15"/>
          <p:cNvSpPr>
            <a:spLocks noGrp="1"/>
          </p:cNvSpPr>
          <p:nvPr>
            <p:ph type="body" sz="quarter" idx="43" hasCustomPrompt="1"/>
          </p:nvPr>
        </p:nvSpPr>
        <p:spPr>
          <a:xfrm>
            <a:off x="9099734" y="5094774"/>
            <a:ext cx="2660309" cy="381383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400" baseline="0">
                <a:latin typeface="+mn-lt"/>
              </a:defRPr>
            </a:lvl1pPr>
          </a:lstStyle>
          <a:p>
            <a:pPr lvl="0"/>
            <a:r>
              <a:rPr lang="en-US" dirty="0"/>
              <a:t>Firstname.Lastname@brattle.com</a:t>
            </a:r>
          </a:p>
        </p:txBody>
      </p:sp>
      <p:sp>
        <p:nvSpPr>
          <p:cNvPr id="38" name="Text Placeholder 14"/>
          <p:cNvSpPr>
            <a:spLocks noGrp="1"/>
          </p:cNvSpPr>
          <p:nvPr>
            <p:ph type="body" sz="quarter" idx="45" hasCustomPrompt="1"/>
          </p:nvPr>
        </p:nvSpPr>
        <p:spPr>
          <a:xfrm>
            <a:off x="9091792" y="4631729"/>
            <a:ext cx="2668251" cy="463551"/>
          </a:xfrm>
        </p:spPr>
        <p:txBody>
          <a:bodyPr tIns="91440" anchor="ctr" anchorCtr="0">
            <a:noAutofit/>
          </a:bodyPr>
          <a:lstStyle>
            <a:lvl1pPr algn="ctr">
              <a:defRPr sz="1400" b="1" i="0" cap="all" spc="51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sz="1600" b="1" i="0" spc="51" baseline="0" dirty="0">
                <a:latin typeface="+mn-lt"/>
              </a:rPr>
              <a:t>Title | Location</a:t>
            </a:r>
            <a:endParaRPr lang="en-US" dirty="0"/>
          </a:p>
        </p:txBody>
      </p:sp>
      <p:sp>
        <p:nvSpPr>
          <p:cNvPr id="35" name="Text Placeholder 13"/>
          <p:cNvSpPr>
            <a:spLocks noGrp="1"/>
          </p:cNvSpPr>
          <p:nvPr>
            <p:ph type="body" sz="quarter" idx="42" hasCustomPrompt="1"/>
          </p:nvPr>
        </p:nvSpPr>
        <p:spPr>
          <a:xfrm>
            <a:off x="9091792" y="4009759"/>
            <a:ext cx="2668251" cy="582613"/>
          </a:xfrm>
        </p:spPr>
        <p:txBody>
          <a:bodyPr tIns="182880">
            <a:normAutofit/>
          </a:bodyPr>
          <a:lstStyle>
            <a:lvl1pPr algn="ctr">
              <a:defRPr sz="22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30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9072534" y="1407149"/>
            <a:ext cx="2603879" cy="2601947"/>
          </a:xfrm>
          <a:prstGeom prst="ellipse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effectLst>
            <a:outerShdw blurRad="127000" dist="76200" dir="5400000" algn="t" rotWithShape="0">
              <a:prstClr val="black">
                <a:alpha val="15000"/>
              </a:prstClr>
            </a:outerShdw>
          </a:effectLst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12"/>
          <p:cNvSpPr>
            <a:spLocks noGrp="1"/>
          </p:cNvSpPr>
          <p:nvPr>
            <p:ph type="body" sz="quarter" idx="40" hasCustomPrompt="1"/>
          </p:nvPr>
        </p:nvSpPr>
        <p:spPr>
          <a:xfrm>
            <a:off x="6222791" y="5476155"/>
            <a:ext cx="2660309" cy="381383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400" baseline="0">
                <a:latin typeface="+mn-lt"/>
              </a:defRPr>
            </a:lvl1pPr>
          </a:lstStyle>
          <a:p>
            <a:pPr lvl="0"/>
            <a:r>
              <a:rPr lang="en-US" dirty="0"/>
              <a:t>+0.123.456.7890</a:t>
            </a:r>
          </a:p>
        </p:txBody>
      </p:sp>
      <p:sp>
        <p:nvSpPr>
          <p:cNvPr id="26" name="Text Placeholder 11"/>
          <p:cNvSpPr>
            <a:spLocks noGrp="1"/>
          </p:cNvSpPr>
          <p:nvPr>
            <p:ph type="body" sz="quarter" idx="39" hasCustomPrompt="1"/>
          </p:nvPr>
        </p:nvSpPr>
        <p:spPr>
          <a:xfrm>
            <a:off x="6222791" y="5094774"/>
            <a:ext cx="2660309" cy="381383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400" baseline="0">
                <a:latin typeface="+mn-lt"/>
              </a:defRPr>
            </a:lvl1pPr>
          </a:lstStyle>
          <a:p>
            <a:pPr lvl="0"/>
            <a:r>
              <a:rPr lang="en-US" dirty="0"/>
              <a:t>Firstname.Lastname@brattle.com</a:t>
            </a:r>
          </a:p>
        </p:txBody>
      </p:sp>
      <p:sp>
        <p:nvSpPr>
          <p:cNvPr id="31" name="Text Placeholder 10"/>
          <p:cNvSpPr>
            <a:spLocks noGrp="1"/>
          </p:cNvSpPr>
          <p:nvPr>
            <p:ph type="body" sz="quarter" idx="41" hasCustomPrompt="1"/>
          </p:nvPr>
        </p:nvSpPr>
        <p:spPr>
          <a:xfrm>
            <a:off x="6214849" y="4631729"/>
            <a:ext cx="2668251" cy="463551"/>
          </a:xfrm>
        </p:spPr>
        <p:txBody>
          <a:bodyPr tIns="91440" anchor="ctr" anchorCtr="0">
            <a:noAutofit/>
          </a:bodyPr>
          <a:lstStyle>
            <a:lvl1pPr algn="ctr">
              <a:defRPr sz="1400" b="1" i="0" cap="all" spc="51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sz="1600" b="1" i="0" spc="51" baseline="0" dirty="0">
                <a:latin typeface="+mn-lt"/>
              </a:rPr>
              <a:t>Title | Location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38" hasCustomPrompt="1"/>
          </p:nvPr>
        </p:nvSpPr>
        <p:spPr>
          <a:xfrm>
            <a:off x="6214849" y="4009759"/>
            <a:ext cx="2668251" cy="582613"/>
          </a:xfrm>
        </p:spPr>
        <p:txBody>
          <a:bodyPr tIns="182880">
            <a:normAutofit/>
          </a:bodyPr>
          <a:lstStyle>
            <a:lvl1pPr algn="ctr">
              <a:defRPr sz="22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6214849" y="1407149"/>
            <a:ext cx="2603879" cy="2601947"/>
          </a:xfrm>
          <a:prstGeom prst="ellipse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effectLst>
            <a:outerShdw blurRad="127000" dist="76200" dir="5400000" algn="t" rotWithShape="0">
              <a:prstClr val="black">
                <a:alpha val="15000"/>
              </a:prstClr>
            </a:outerShdw>
          </a:effectLst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36" hasCustomPrompt="1"/>
          </p:nvPr>
        </p:nvSpPr>
        <p:spPr>
          <a:xfrm>
            <a:off x="3300732" y="5476155"/>
            <a:ext cx="2660309" cy="381383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400" baseline="0">
                <a:latin typeface="+mn-lt"/>
              </a:defRPr>
            </a:lvl1pPr>
          </a:lstStyle>
          <a:p>
            <a:pPr lvl="0"/>
            <a:r>
              <a:rPr lang="en-US" dirty="0"/>
              <a:t>+0.123.456.7890</a:t>
            </a:r>
          </a:p>
        </p:txBody>
      </p:sp>
      <p:sp>
        <p:nvSpPr>
          <p:cNvPr id="22" name="Text Placeholder 7"/>
          <p:cNvSpPr>
            <a:spLocks noGrp="1"/>
          </p:cNvSpPr>
          <p:nvPr>
            <p:ph type="body" sz="quarter" idx="35" hasCustomPrompt="1"/>
          </p:nvPr>
        </p:nvSpPr>
        <p:spPr>
          <a:xfrm>
            <a:off x="3300732" y="5094774"/>
            <a:ext cx="2660309" cy="381383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400" baseline="0">
                <a:latin typeface="+mn-lt"/>
              </a:defRPr>
            </a:lvl1pPr>
          </a:lstStyle>
          <a:p>
            <a:pPr lvl="0"/>
            <a:r>
              <a:rPr lang="en-US" dirty="0"/>
              <a:t>Firstname.Lastname@brattle.com</a:t>
            </a:r>
          </a:p>
        </p:txBody>
      </p:sp>
      <p:sp>
        <p:nvSpPr>
          <p:cNvPr id="24" name="Text Placeholder 6"/>
          <p:cNvSpPr>
            <a:spLocks noGrp="1"/>
          </p:cNvSpPr>
          <p:nvPr>
            <p:ph type="body" sz="quarter" idx="37" hasCustomPrompt="1"/>
          </p:nvPr>
        </p:nvSpPr>
        <p:spPr>
          <a:xfrm>
            <a:off x="3292789" y="4631729"/>
            <a:ext cx="2668251" cy="463551"/>
          </a:xfrm>
        </p:spPr>
        <p:txBody>
          <a:bodyPr tIns="91440" anchor="ctr" anchorCtr="0">
            <a:noAutofit/>
          </a:bodyPr>
          <a:lstStyle>
            <a:lvl1pPr algn="ctr">
              <a:defRPr sz="1400" b="1" i="0" cap="all" spc="51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sz="1600" b="1" i="0" spc="51" baseline="0" dirty="0">
                <a:latin typeface="+mn-lt"/>
              </a:rPr>
              <a:t>Title | Location</a:t>
            </a:r>
            <a:endParaRPr lang="en-US" dirty="0"/>
          </a:p>
        </p:txBody>
      </p:sp>
      <p:sp>
        <p:nvSpPr>
          <p:cNvPr id="21" name="Text Placeholder 5"/>
          <p:cNvSpPr>
            <a:spLocks noGrp="1"/>
          </p:cNvSpPr>
          <p:nvPr>
            <p:ph type="body" sz="quarter" idx="34" hasCustomPrompt="1"/>
          </p:nvPr>
        </p:nvSpPr>
        <p:spPr>
          <a:xfrm>
            <a:off x="3292789" y="4009759"/>
            <a:ext cx="2668251" cy="582613"/>
          </a:xfrm>
        </p:spPr>
        <p:txBody>
          <a:bodyPr tIns="182880">
            <a:normAutofit/>
          </a:bodyPr>
          <a:lstStyle>
            <a:lvl1pPr algn="ctr">
              <a:defRPr sz="22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29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357163" y="1407149"/>
            <a:ext cx="2603879" cy="2601947"/>
          </a:xfrm>
          <a:prstGeom prst="ellipse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effectLst>
            <a:outerShdw blurRad="127000" dist="76200" dir="5400000" algn="t" rotWithShape="0">
              <a:prstClr val="black">
                <a:alpha val="15000"/>
              </a:prstClr>
            </a:outerShdw>
          </a:effectLst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6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488743" y="5476155"/>
            <a:ext cx="2660309" cy="381383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400" baseline="0">
                <a:latin typeface="+mn-lt"/>
              </a:defRPr>
            </a:lvl1pPr>
          </a:lstStyle>
          <a:p>
            <a:pPr lvl="0"/>
            <a:r>
              <a:rPr lang="en-US" dirty="0"/>
              <a:t>+0.123.456.7890</a:t>
            </a:r>
          </a:p>
        </p:txBody>
      </p:sp>
      <p:sp>
        <p:nvSpPr>
          <p:cNvPr id="43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488743" y="5094774"/>
            <a:ext cx="2660309" cy="381383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400" baseline="0">
                <a:latin typeface="+mn-lt"/>
              </a:defRPr>
            </a:lvl1pPr>
          </a:lstStyle>
          <a:p>
            <a:pPr lvl="0"/>
            <a:r>
              <a:rPr lang="en-US" dirty="0"/>
              <a:t>Firstname.Lastname@brattle.com</a:t>
            </a:r>
          </a:p>
        </p:txBody>
      </p:sp>
      <p:sp>
        <p:nvSpPr>
          <p:cNvPr id="52" name="Text Placeholder 2"/>
          <p:cNvSpPr>
            <a:spLocks noGrp="1"/>
          </p:cNvSpPr>
          <p:nvPr>
            <p:ph type="body" sz="quarter" idx="29" hasCustomPrompt="1"/>
          </p:nvPr>
        </p:nvSpPr>
        <p:spPr>
          <a:xfrm>
            <a:off x="480801" y="4631729"/>
            <a:ext cx="2668251" cy="463551"/>
          </a:xfrm>
        </p:spPr>
        <p:txBody>
          <a:bodyPr tIns="91440" anchor="ctr" anchorCtr="0">
            <a:noAutofit/>
          </a:bodyPr>
          <a:lstStyle>
            <a:lvl1pPr algn="ctr">
              <a:defRPr sz="1400" b="1" i="0" cap="all" spc="51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sz="1600" b="1" i="0" spc="51" baseline="0" dirty="0">
                <a:latin typeface="+mn-lt"/>
              </a:rPr>
              <a:t>Title | Location</a:t>
            </a:r>
            <a:endParaRPr lang="en-US" dirty="0"/>
          </a:p>
        </p:txBody>
      </p:sp>
      <p:sp>
        <p:nvSpPr>
          <p:cNvPr id="32" name="Text Placeholder 1"/>
          <p:cNvSpPr>
            <a:spLocks noGrp="1"/>
          </p:cNvSpPr>
          <p:nvPr>
            <p:ph type="body" sz="quarter" idx="15" hasCustomPrompt="1"/>
          </p:nvPr>
        </p:nvSpPr>
        <p:spPr>
          <a:xfrm>
            <a:off x="480801" y="4009759"/>
            <a:ext cx="2668251" cy="582613"/>
          </a:xfrm>
        </p:spPr>
        <p:txBody>
          <a:bodyPr tIns="182880">
            <a:normAutofit/>
          </a:bodyPr>
          <a:lstStyle>
            <a:lvl1pPr algn="ctr">
              <a:defRPr sz="22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28" name="Picture Placeholder 1"/>
          <p:cNvSpPr>
            <a:spLocks noGrp="1"/>
          </p:cNvSpPr>
          <p:nvPr>
            <p:ph type="pic" sz="quarter" idx="12"/>
          </p:nvPr>
        </p:nvSpPr>
        <p:spPr>
          <a:xfrm>
            <a:off x="499478" y="1407149"/>
            <a:ext cx="2603879" cy="2601947"/>
          </a:xfrm>
          <a:prstGeom prst="ellipse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effectLst>
            <a:outerShdw blurRad="127000" dist="76200" dir="5400000" algn="t" rotWithShape="0">
              <a:prstClr val="black">
                <a:alpha val="15000"/>
              </a:prstClr>
            </a:outerShdw>
          </a:effectLst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39" name="Straight Connector"/>
          <p:cNvCxnSpPr/>
          <p:nvPr/>
        </p:nvCxnSpPr>
        <p:spPr>
          <a:xfrm>
            <a:off x="601335" y="1181100"/>
            <a:ext cx="1371600" cy="0"/>
          </a:xfrm>
          <a:prstGeom prst="line">
            <a:avLst/>
          </a:prstGeom>
          <a:ln w="25400">
            <a:solidFill>
              <a:schemeClr val="accent2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Presented By</a:t>
            </a:r>
          </a:p>
        </p:txBody>
      </p:sp>
    </p:spTree>
    <p:extLst>
      <p:ext uri="{BB962C8B-B14F-4D97-AF65-F5344CB8AC3E}">
        <p14:creationId xmlns:p14="http://schemas.microsoft.com/office/powerpoint/2010/main" val="219482861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uthor Bi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"/>
          <p:cNvSpPr>
            <a:spLocks noGrp="1"/>
          </p:cNvSpPr>
          <p:nvPr>
            <p:ph type="sldNum" sz="quarter" idx="34"/>
          </p:nvPr>
        </p:nvSpPr>
        <p:spPr/>
        <p:txBody>
          <a:bodyPr/>
          <a:lstStyle/>
          <a:p>
            <a:r>
              <a:rPr lang="en-US" dirty="0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"/>
          <p:cNvSpPr>
            <a:spLocks noGrp="1"/>
          </p:cNvSpPr>
          <p:nvPr>
            <p:ph type="ftr" sz="quarter" idx="35"/>
          </p:nvPr>
        </p:nvSpPr>
        <p:spPr/>
        <p:txBody>
          <a:bodyPr/>
          <a:lstStyle/>
          <a:p>
            <a:r>
              <a:rPr lang="en-US" dirty="0"/>
              <a:t>Privileged and confidential. Prepared at the request of counsel. </a:t>
            </a:r>
          </a:p>
        </p:txBody>
      </p:sp>
      <p:sp>
        <p:nvSpPr>
          <p:cNvPr id="14" name="Dsiclaimer"/>
          <p:cNvSpPr>
            <a:spLocks noGrp="1"/>
          </p:cNvSpPr>
          <p:nvPr>
            <p:ph type="body" sz="quarter" idx="49" hasCustomPrompt="1"/>
          </p:nvPr>
        </p:nvSpPr>
        <p:spPr>
          <a:xfrm>
            <a:off x="601335" y="6064655"/>
            <a:ext cx="11071384" cy="344488"/>
          </a:xfrm>
        </p:spPr>
        <p:txBody>
          <a:bodyPr/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25000"/>
              <a:buFont typeface="Calibri Light" panose="020F0302020204030204" pitchFamily="34" charset="0"/>
              <a:buNone/>
              <a:tabLst/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87311" marR="0" lvl="0" indent="-87311" algn="l" defTabSz="45718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25000"/>
              <a:buFont typeface="Calibri Light" panose="020F0302020204030204" pitchFamily="34" charset="0"/>
              <a:buChar char=" 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views expressed in this presentation are strictly those of the presenter(s) and do not necessarily state or reflect the views of The Brattle Group or its clients. </a:t>
            </a:r>
          </a:p>
        </p:txBody>
      </p:sp>
      <p:sp>
        <p:nvSpPr>
          <p:cNvPr id="28" name="Picture Placeholder"/>
          <p:cNvSpPr>
            <a:spLocks noGrp="1"/>
          </p:cNvSpPr>
          <p:nvPr>
            <p:ph type="pic" sz="quarter" idx="12"/>
          </p:nvPr>
        </p:nvSpPr>
        <p:spPr>
          <a:xfrm>
            <a:off x="967761" y="1407148"/>
            <a:ext cx="2011680" cy="2011680"/>
          </a:xfrm>
          <a:prstGeom prst="ellipse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effectLst>
            <a:outerShdw blurRad="127000" dist="76200" dir="5400000" algn="t" rotWithShape="0">
              <a:prstClr val="black">
                <a:alpha val="15000"/>
              </a:prstClr>
            </a:outerShdw>
          </a:effectLst>
        </p:spPr>
        <p:txBody>
          <a:bodyPr anchor="ctr"/>
          <a:lstStyle>
            <a:lvl1pPr algn="ctr"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Text Placeholder 1"/>
          <p:cNvSpPr>
            <a:spLocks noGrp="1"/>
          </p:cNvSpPr>
          <p:nvPr>
            <p:ph type="body" sz="quarter" idx="32"/>
          </p:nvPr>
        </p:nvSpPr>
        <p:spPr>
          <a:xfrm>
            <a:off x="3443119" y="1320035"/>
            <a:ext cx="8229600" cy="2194560"/>
          </a:xfrm>
        </p:spPr>
        <p:txBody>
          <a:bodyPr tIns="45720"/>
          <a:lstStyle>
            <a:lvl1pPr marL="111123" indent="-111123">
              <a:defRPr sz="2000">
                <a:solidFill>
                  <a:schemeClr val="accent2"/>
                </a:solidFill>
                <a:latin typeface="+mn-lt"/>
              </a:defRPr>
            </a:lvl1pPr>
            <a:lvl2pPr marL="111123" indent="0">
              <a:spcBef>
                <a:spcPts val="300"/>
              </a:spcBef>
              <a:buNone/>
              <a:defRPr sz="1800">
                <a:latin typeface="+mn-lt"/>
              </a:defRPr>
            </a:lvl2pPr>
            <a:lvl3pPr marL="341305" indent="-230182">
              <a:spcBef>
                <a:spcPts val="600"/>
              </a:spcBef>
              <a:buSzPct val="90000"/>
              <a:buFont typeface="Wingdings 2" panose="05020102010507070707" pitchFamily="18" charset="2"/>
              <a:buChar char=""/>
              <a:defRPr sz="16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cxnSp>
        <p:nvCxnSpPr>
          <p:cNvPr id="13" name="Straight Connector"/>
          <p:cNvCxnSpPr/>
          <p:nvPr/>
        </p:nvCxnSpPr>
        <p:spPr>
          <a:xfrm>
            <a:off x="601335" y="1181100"/>
            <a:ext cx="1371600" cy="0"/>
          </a:xfrm>
          <a:prstGeom prst="line">
            <a:avLst/>
          </a:prstGeom>
          <a:ln w="25400">
            <a:solidFill>
              <a:schemeClr val="accent2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Presented By</a:t>
            </a:r>
          </a:p>
        </p:txBody>
      </p:sp>
      <p:sp>
        <p:nvSpPr>
          <p:cNvPr id="15" name="Picture Placeholder"/>
          <p:cNvSpPr>
            <a:spLocks noGrp="1"/>
          </p:cNvSpPr>
          <p:nvPr>
            <p:ph type="pic" sz="quarter" idx="50"/>
          </p:nvPr>
        </p:nvSpPr>
        <p:spPr>
          <a:xfrm>
            <a:off x="967761" y="3826925"/>
            <a:ext cx="2011680" cy="2011680"/>
          </a:xfrm>
          <a:prstGeom prst="ellipse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effectLst>
            <a:outerShdw blurRad="127000" dist="76200" dir="5400000" algn="t" rotWithShape="0">
              <a:prstClr val="black">
                <a:alpha val="15000"/>
              </a:prstClr>
            </a:outerShdw>
          </a:effectLst>
        </p:spPr>
        <p:txBody>
          <a:bodyPr anchor="ctr"/>
          <a:lstStyle>
            <a:lvl1pPr algn="ctr"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1"/>
          <p:cNvSpPr>
            <a:spLocks noGrp="1"/>
          </p:cNvSpPr>
          <p:nvPr>
            <p:ph type="body" sz="quarter" idx="51"/>
          </p:nvPr>
        </p:nvSpPr>
        <p:spPr>
          <a:xfrm>
            <a:off x="3443119" y="3740643"/>
            <a:ext cx="8229600" cy="2194560"/>
          </a:xfrm>
        </p:spPr>
        <p:txBody>
          <a:bodyPr tIns="45720"/>
          <a:lstStyle>
            <a:lvl1pPr marL="111123" indent="-111123">
              <a:defRPr sz="2000">
                <a:solidFill>
                  <a:schemeClr val="accent2"/>
                </a:solidFill>
                <a:latin typeface="+mn-lt"/>
              </a:defRPr>
            </a:lvl1pPr>
            <a:lvl2pPr marL="111123" indent="0">
              <a:spcBef>
                <a:spcPts val="300"/>
              </a:spcBef>
              <a:buNone/>
              <a:defRPr sz="1800">
                <a:latin typeface="+mn-lt"/>
              </a:defRPr>
            </a:lvl2pPr>
            <a:lvl3pPr marL="341305" indent="-230182">
              <a:spcBef>
                <a:spcPts val="600"/>
              </a:spcBef>
              <a:buSzPct val="90000"/>
              <a:buFont typeface="Wingdings 2" panose="05020102010507070707" pitchFamily="18" charset="2"/>
              <a:buChar char=""/>
              <a:defRPr sz="16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39016594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pert B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"/>
          <p:cNvSpPr>
            <a:spLocks noGrp="1"/>
          </p:cNvSpPr>
          <p:nvPr>
            <p:ph type="sldNum" sz="quarter" idx="34"/>
          </p:nvPr>
        </p:nvSpPr>
        <p:spPr/>
        <p:txBody>
          <a:bodyPr/>
          <a:lstStyle/>
          <a:p>
            <a:r>
              <a:rPr lang="en-US" dirty="0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"/>
          <p:cNvSpPr>
            <a:spLocks noGrp="1"/>
          </p:cNvSpPr>
          <p:nvPr>
            <p:ph type="ftr" sz="quarter" idx="35"/>
          </p:nvPr>
        </p:nvSpPr>
        <p:spPr/>
        <p:txBody>
          <a:bodyPr/>
          <a:lstStyle/>
          <a:p>
            <a:r>
              <a:rPr lang="en-US"/>
              <a:t>Privileged and confidential. Prepared at the request of counsel. </a:t>
            </a:r>
            <a:endParaRPr lang="en-US" dirty="0"/>
          </a:p>
        </p:txBody>
      </p:sp>
      <p:sp>
        <p:nvSpPr>
          <p:cNvPr id="14" name="Dsiclaimer"/>
          <p:cNvSpPr>
            <a:spLocks noGrp="1"/>
          </p:cNvSpPr>
          <p:nvPr>
            <p:ph type="body" sz="quarter" idx="49" hasCustomPrompt="1"/>
          </p:nvPr>
        </p:nvSpPr>
        <p:spPr>
          <a:xfrm>
            <a:off x="601335" y="6064655"/>
            <a:ext cx="11071384" cy="344488"/>
          </a:xfrm>
        </p:spPr>
        <p:txBody>
          <a:bodyPr/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25000"/>
              <a:buFont typeface="Calibri Light" panose="020F0302020204030204" pitchFamily="34" charset="0"/>
              <a:buNone/>
              <a:tabLst/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87311" marR="0" lvl="0" indent="-87311" algn="l" defTabSz="45718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25000"/>
              <a:buFont typeface="Calibri Light" panose="020F0302020204030204" pitchFamily="34" charset="0"/>
              <a:buChar char=" 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views expressed in this presentation are strictly those of the presenter(s) and do not necessarily state or reflect the views of The Brattle Group or its clients. </a:t>
            </a:r>
          </a:p>
        </p:txBody>
      </p:sp>
      <p:sp>
        <p:nvSpPr>
          <p:cNvPr id="46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512024" y="5476155"/>
            <a:ext cx="3519379" cy="381383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800" baseline="0">
                <a:latin typeface="+mn-lt"/>
              </a:defRPr>
            </a:lvl1pPr>
          </a:lstStyle>
          <a:p>
            <a:pPr lvl="0"/>
            <a:r>
              <a:rPr lang="en-US" dirty="0"/>
              <a:t>+0.123.456.7890</a:t>
            </a:r>
          </a:p>
        </p:txBody>
      </p:sp>
      <p:sp>
        <p:nvSpPr>
          <p:cNvPr id="43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512024" y="5094774"/>
            <a:ext cx="3519379" cy="381383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800" baseline="0">
                <a:latin typeface="+mn-lt"/>
              </a:defRPr>
            </a:lvl1pPr>
          </a:lstStyle>
          <a:p>
            <a:pPr lvl="0"/>
            <a:r>
              <a:rPr lang="en-US" dirty="0"/>
              <a:t>Firstname.Lastname@brattle.com</a:t>
            </a:r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29" hasCustomPrompt="1"/>
          </p:nvPr>
        </p:nvSpPr>
        <p:spPr>
          <a:xfrm>
            <a:off x="502419" y="4648821"/>
            <a:ext cx="3547295" cy="463551"/>
          </a:xfrm>
        </p:spPr>
        <p:txBody>
          <a:bodyPr tIns="91440" anchor="ctr" anchorCtr="0">
            <a:noAutofit/>
          </a:bodyPr>
          <a:lstStyle>
            <a:lvl1pPr algn="ctr">
              <a:defRPr sz="1600" b="1" i="0" cap="all" spc="51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sz="1600" b="1" i="0" spc="51" baseline="0" dirty="0">
                <a:latin typeface="+mn-lt"/>
              </a:rPr>
              <a:t>Title | Location</a:t>
            </a:r>
            <a:endParaRPr lang="en-US" dirty="0"/>
          </a:p>
        </p:txBody>
      </p:sp>
      <p:sp>
        <p:nvSpPr>
          <p:cNvPr id="32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713940" y="4009759"/>
            <a:ext cx="3114675" cy="582613"/>
          </a:xfrm>
        </p:spPr>
        <p:txBody>
          <a:bodyPr tIns="182880">
            <a:noAutofit/>
          </a:bodyPr>
          <a:lstStyle>
            <a:lvl1pPr algn="ctr">
              <a:defRPr sz="24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28" name="Picture Placeholder"/>
          <p:cNvSpPr>
            <a:spLocks noGrp="1"/>
          </p:cNvSpPr>
          <p:nvPr>
            <p:ph type="pic" sz="quarter" idx="12"/>
          </p:nvPr>
        </p:nvSpPr>
        <p:spPr>
          <a:xfrm>
            <a:off x="967762" y="1407149"/>
            <a:ext cx="2603879" cy="2601947"/>
          </a:xfrm>
          <a:prstGeom prst="ellipse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effectLst>
            <a:outerShdw blurRad="127000" dist="76200" dir="5400000" algn="t" rotWithShape="0">
              <a:prstClr val="black">
                <a:alpha val="15000"/>
              </a:prstClr>
            </a:outerShdw>
          </a:effectLst>
        </p:spPr>
        <p:txBody>
          <a:bodyPr anchor="ctr"/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Text Placeholder 1"/>
          <p:cNvSpPr>
            <a:spLocks noGrp="1"/>
          </p:cNvSpPr>
          <p:nvPr>
            <p:ph type="body" sz="quarter" idx="32"/>
          </p:nvPr>
        </p:nvSpPr>
        <p:spPr>
          <a:xfrm>
            <a:off x="4430714" y="1407150"/>
            <a:ext cx="7242175" cy="4450388"/>
          </a:xfrm>
        </p:spPr>
        <p:txBody>
          <a:bodyPr/>
          <a:lstStyle>
            <a:lvl1pPr marL="111123" indent="-111123">
              <a:defRPr sz="2000">
                <a:solidFill>
                  <a:schemeClr val="accent2"/>
                </a:solidFill>
                <a:latin typeface="+mn-lt"/>
              </a:defRPr>
            </a:lvl1pPr>
            <a:lvl2pPr marL="111123" indent="0">
              <a:buNone/>
              <a:defRPr sz="1800">
                <a:latin typeface="+mn-lt"/>
              </a:defRPr>
            </a:lvl2pPr>
            <a:lvl3pPr marL="341305" indent="-230182">
              <a:spcBef>
                <a:spcPts val="600"/>
              </a:spcBef>
              <a:buSzPct val="90000"/>
              <a:buFont typeface="Wingdings 2" panose="05020102010507070707" pitchFamily="18" charset="2"/>
              <a:buChar char=""/>
              <a:defRPr sz="16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cxnSp>
        <p:nvCxnSpPr>
          <p:cNvPr id="13" name="Straight Connector"/>
          <p:cNvCxnSpPr/>
          <p:nvPr/>
        </p:nvCxnSpPr>
        <p:spPr>
          <a:xfrm>
            <a:off x="601335" y="1181100"/>
            <a:ext cx="1371600" cy="0"/>
          </a:xfrm>
          <a:prstGeom prst="line">
            <a:avLst/>
          </a:prstGeom>
          <a:ln w="25400">
            <a:solidFill>
              <a:schemeClr val="accent2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Presented By</a:t>
            </a:r>
          </a:p>
        </p:txBody>
      </p:sp>
    </p:spTree>
    <p:extLst>
      <p:ext uri="{BB962C8B-B14F-4D97-AF65-F5344CB8AC3E}">
        <p14:creationId xmlns:p14="http://schemas.microsoft.com/office/powerpoint/2010/main" val="242073994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pert Fea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attern Background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82" r="-76"/>
          <a:stretch/>
        </p:blipFill>
        <p:spPr>
          <a:xfrm>
            <a:off x="-38469" y="1"/>
            <a:ext cx="12248397" cy="2438400"/>
          </a:xfrm>
          <a:prstGeom prst="rect">
            <a:avLst/>
          </a:prstGeom>
        </p:spPr>
      </p:pic>
      <p:sp>
        <p:nvSpPr>
          <p:cNvPr id="10" name="Rectangle"/>
          <p:cNvSpPr/>
          <p:nvPr/>
        </p:nvSpPr>
        <p:spPr>
          <a:xfrm>
            <a:off x="5156079" y="1401337"/>
            <a:ext cx="2032907" cy="83070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6" name="Slide Number Placeholder"/>
          <p:cNvSpPr>
            <a:spLocks noGrp="1"/>
          </p:cNvSpPr>
          <p:nvPr>
            <p:ph type="sldNum" sz="quarter" idx="38"/>
          </p:nvPr>
        </p:nvSpPr>
        <p:spPr/>
        <p:txBody>
          <a:bodyPr/>
          <a:lstStyle/>
          <a:p>
            <a:r>
              <a:rPr lang="en-US" dirty="0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Footer Placeholder"/>
          <p:cNvSpPr>
            <a:spLocks noGrp="1"/>
          </p:cNvSpPr>
          <p:nvPr>
            <p:ph type="ftr" sz="quarter" idx="39"/>
          </p:nvPr>
        </p:nvSpPr>
        <p:spPr/>
        <p:txBody>
          <a:bodyPr/>
          <a:lstStyle/>
          <a:p>
            <a:r>
              <a:rPr lang="en-US"/>
              <a:t>Privileged and confidential. Prepared at the request of counsel. </a:t>
            </a:r>
            <a:endParaRPr lang="en-US" dirty="0"/>
          </a:p>
        </p:txBody>
      </p:sp>
      <p:sp>
        <p:nvSpPr>
          <p:cNvPr id="14" name="Dsiclaimer"/>
          <p:cNvSpPr>
            <a:spLocks noGrp="1"/>
          </p:cNvSpPr>
          <p:nvPr>
            <p:ph type="body" sz="quarter" idx="49" hasCustomPrompt="1"/>
          </p:nvPr>
        </p:nvSpPr>
        <p:spPr>
          <a:xfrm>
            <a:off x="601335" y="6064655"/>
            <a:ext cx="9527403" cy="344488"/>
          </a:xfrm>
        </p:spPr>
        <p:txBody>
          <a:bodyPr/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25000"/>
              <a:buFont typeface="Calibri Light" panose="020F0302020204030204" pitchFamily="34" charset="0"/>
              <a:buNone/>
              <a:tabLst/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87311" marR="0" lvl="0" indent="-87311" algn="l" defTabSz="45718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25000"/>
              <a:buFont typeface="Calibri Light" panose="020F0302020204030204" pitchFamily="34" charset="0"/>
              <a:buChar char=" 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views expressed in this presentation are strictly those of the presenter(s) and do not necessarily state or reflect the views of The Brattle Group or its clients. </a:t>
            </a:r>
          </a:p>
        </p:txBody>
      </p:sp>
      <p:sp>
        <p:nvSpPr>
          <p:cNvPr id="24" name="Freeform"/>
          <p:cNvSpPr/>
          <p:nvPr/>
        </p:nvSpPr>
        <p:spPr>
          <a:xfrm>
            <a:off x="7188986" y="2"/>
            <a:ext cx="4415380" cy="2583516"/>
          </a:xfrm>
          <a:custGeom>
            <a:avLst/>
            <a:gdLst>
              <a:gd name="connsiteX0" fmla="*/ 645880 w 4415380"/>
              <a:gd name="connsiteY0" fmla="*/ 0 h 2583516"/>
              <a:gd name="connsiteX1" fmla="*/ 4415380 w 4415380"/>
              <a:gd name="connsiteY1" fmla="*/ 0 h 2583516"/>
              <a:gd name="connsiteX2" fmla="*/ 3769501 w 4415380"/>
              <a:gd name="connsiteY2" fmla="*/ 2583516 h 2583516"/>
              <a:gd name="connsiteX3" fmla="*/ 0 w 4415380"/>
              <a:gd name="connsiteY3" fmla="*/ 2583516 h 2583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15380" h="2583516">
                <a:moveTo>
                  <a:pt x="645880" y="0"/>
                </a:moveTo>
                <a:lnTo>
                  <a:pt x="4415380" y="0"/>
                </a:lnTo>
                <a:lnTo>
                  <a:pt x="3769501" y="2583516"/>
                </a:lnTo>
                <a:lnTo>
                  <a:pt x="0" y="2583516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110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22" name="Picture Placeholder"/>
          <p:cNvSpPr>
            <a:spLocks noGrp="1"/>
          </p:cNvSpPr>
          <p:nvPr>
            <p:ph type="pic" sz="quarter" idx="36" hasCustomPrompt="1"/>
          </p:nvPr>
        </p:nvSpPr>
        <p:spPr>
          <a:xfrm>
            <a:off x="7319667" y="1"/>
            <a:ext cx="4132853" cy="2708275"/>
          </a:xfrm>
          <a:custGeom>
            <a:avLst/>
            <a:gdLst>
              <a:gd name="connsiteX0" fmla="*/ 677069 w 4132853"/>
              <a:gd name="connsiteY0" fmla="*/ 0 h 2708275"/>
              <a:gd name="connsiteX1" fmla="*/ 4132853 w 4132853"/>
              <a:gd name="connsiteY1" fmla="*/ 0 h 2708275"/>
              <a:gd name="connsiteX2" fmla="*/ 3455785 w 4132853"/>
              <a:gd name="connsiteY2" fmla="*/ 2708275 h 2708275"/>
              <a:gd name="connsiteX3" fmla="*/ 0 w 4132853"/>
              <a:gd name="connsiteY3" fmla="*/ 2708275 h 2708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32853" h="2708275">
                <a:moveTo>
                  <a:pt x="677069" y="0"/>
                </a:moveTo>
                <a:lnTo>
                  <a:pt x="4132853" y="0"/>
                </a:lnTo>
                <a:lnTo>
                  <a:pt x="3455785" y="2708275"/>
                </a:lnTo>
                <a:lnTo>
                  <a:pt x="0" y="2708275"/>
                </a:lnTo>
                <a:close/>
              </a:path>
            </a:pathLst>
          </a:custGeom>
          <a:effectLst>
            <a:outerShdw blurRad="203200" sx="102000" sy="102000" algn="ctr" rotWithShape="0">
              <a:prstClr val="black">
                <a:alpha val="25000"/>
              </a:prstClr>
            </a:outerShdw>
          </a:effectLst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en-US" dirty="0"/>
              <a:t>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2"/>
          </p:nvPr>
        </p:nvSpPr>
        <p:spPr>
          <a:xfrm>
            <a:off x="512025" y="2727470"/>
            <a:ext cx="11160695" cy="3468993"/>
          </a:xfrm>
        </p:spPr>
        <p:txBody>
          <a:bodyPr numCol="2" spcCol="457200"/>
          <a:lstStyle>
            <a:lvl1pPr>
              <a:defRPr sz="1800">
                <a:solidFill>
                  <a:schemeClr val="accent2"/>
                </a:solidFill>
                <a:latin typeface="+mn-lt"/>
              </a:defRPr>
            </a:lvl1pPr>
            <a:lvl2pPr marL="111123" indent="0">
              <a:buNone/>
              <a:defRPr sz="1600">
                <a:latin typeface="+mn-lt"/>
              </a:defRPr>
            </a:lvl2pPr>
            <a:lvl3pPr marL="341305" indent="-225420">
              <a:spcBef>
                <a:spcPts val="600"/>
              </a:spcBef>
              <a:buSzPct val="90000"/>
              <a:buFont typeface="Wingdings 2" panose="05020102010507070707" pitchFamily="18" charset="2"/>
              <a:buChar char=""/>
              <a:defRPr sz="1600" baseline="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6" name="Text Placeholder 3"/>
          <p:cNvSpPr>
            <a:spLocks noGrp="1"/>
          </p:cNvSpPr>
          <p:nvPr>
            <p:ph type="body" sz="quarter" idx="24" hasCustomPrompt="1"/>
          </p:nvPr>
        </p:nvSpPr>
        <p:spPr>
          <a:xfrm>
            <a:off x="502419" y="1784923"/>
            <a:ext cx="4653660" cy="369332"/>
          </a:xfrm>
        </p:spPr>
        <p:txBody>
          <a:bodyPr tIns="45720" bIns="45720" anchor="ctr">
            <a:spAutoFit/>
          </a:bodyPr>
          <a:lstStyle>
            <a:lvl1pPr marL="115885" indent="-55561" algn="l">
              <a:spcBef>
                <a:spcPts val="600"/>
              </a:spcBef>
              <a:defRPr sz="18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+0.123.456.7890</a:t>
            </a:r>
          </a:p>
        </p:txBody>
      </p:sp>
      <p:sp>
        <p:nvSpPr>
          <p:cNvPr id="4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502419" y="1396398"/>
            <a:ext cx="4653660" cy="369332"/>
          </a:xfrm>
        </p:spPr>
        <p:txBody>
          <a:bodyPr tIns="45720" bIns="45720" anchor="ctr">
            <a:spAutoFit/>
          </a:bodyPr>
          <a:lstStyle>
            <a:lvl1pPr marL="115885" indent="-55561" algn="l">
              <a:spcBef>
                <a:spcPts val="600"/>
              </a:spcBef>
              <a:defRPr sz="18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Firstname.Lastname@brattle.com</a:t>
            </a:r>
          </a:p>
        </p:txBody>
      </p:sp>
      <p:sp>
        <p:nvSpPr>
          <p:cNvPr id="52" name="Text Placeholder 2"/>
          <p:cNvSpPr>
            <a:spLocks noGrp="1"/>
          </p:cNvSpPr>
          <p:nvPr>
            <p:ph type="body" sz="quarter" idx="29" hasCustomPrompt="1"/>
          </p:nvPr>
        </p:nvSpPr>
        <p:spPr>
          <a:xfrm>
            <a:off x="502420" y="1038380"/>
            <a:ext cx="6543841" cy="338554"/>
          </a:xfrm>
        </p:spPr>
        <p:txBody>
          <a:bodyPr tIns="45720" bIns="45720" anchor="ctr">
            <a:spAutoFit/>
          </a:bodyPr>
          <a:lstStyle>
            <a:lvl1pPr marL="115885" indent="-55561" algn="l">
              <a:defRPr sz="1600" b="1" i="0" cap="all" spc="51" baseline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sz="1600" b="1" i="0" spc="51" baseline="0" dirty="0">
                <a:latin typeface="+mn-lt"/>
              </a:rPr>
              <a:t>Title | Location</a:t>
            </a:r>
            <a:endParaRPr lang="en-US" dirty="0"/>
          </a:p>
        </p:txBody>
      </p:sp>
      <p:sp>
        <p:nvSpPr>
          <p:cNvPr id="32" name="Text Placeholder 1"/>
          <p:cNvSpPr>
            <a:spLocks noGrp="1"/>
          </p:cNvSpPr>
          <p:nvPr>
            <p:ph type="body" sz="quarter" idx="15" hasCustomPrompt="1"/>
          </p:nvPr>
        </p:nvSpPr>
        <p:spPr>
          <a:xfrm>
            <a:off x="502419" y="430355"/>
            <a:ext cx="6543840" cy="582613"/>
          </a:xfrm>
        </p:spPr>
        <p:txBody>
          <a:bodyPr tIns="91440" bIns="91440" anchor="ctr">
            <a:noAutofit/>
          </a:bodyPr>
          <a:lstStyle>
            <a:lvl1pPr algn="l">
              <a:defRPr sz="32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05128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Default Image"/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833221" y="1"/>
            <a:ext cx="7358779" cy="6856201"/>
          </a:xfrm>
          <a:prstGeom prst="rect">
            <a:avLst/>
          </a:prstGeom>
        </p:spPr>
      </p:pic>
      <p:sp>
        <p:nvSpPr>
          <p:cNvPr id="31" name="White Slash"/>
          <p:cNvSpPr/>
          <p:nvPr/>
        </p:nvSpPr>
        <p:spPr>
          <a:xfrm>
            <a:off x="-90062" y="0"/>
            <a:ext cx="10024567" cy="6858000"/>
          </a:xfrm>
          <a:custGeom>
            <a:avLst/>
            <a:gdLst>
              <a:gd name="connsiteX0" fmla="*/ 0 w 10024566"/>
              <a:gd name="connsiteY0" fmla="*/ 0 h 6858000"/>
              <a:gd name="connsiteX1" fmla="*/ 1515566 w 10024566"/>
              <a:gd name="connsiteY1" fmla="*/ 0 h 6858000"/>
              <a:gd name="connsiteX2" fmla="*/ 1827294 w 10024566"/>
              <a:gd name="connsiteY2" fmla="*/ 0 h 6858000"/>
              <a:gd name="connsiteX3" fmla="*/ 5290955 w 10024566"/>
              <a:gd name="connsiteY3" fmla="*/ 0 h 6858000"/>
              <a:gd name="connsiteX4" fmla="*/ 5290961 w 10024566"/>
              <a:gd name="connsiteY4" fmla="*/ 0 h 6858000"/>
              <a:gd name="connsiteX5" fmla="*/ 10024566 w 10024566"/>
              <a:gd name="connsiteY5" fmla="*/ 0 h 6858000"/>
              <a:gd name="connsiteX6" fmla="*/ 5619296 w 10024566"/>
              <a:gd name="connsiteY6" fmla="*/ 6858000 h 6858000"/>
              <a:gd name="connsiteX7" fmla="*/ 0 w 10024566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024566" h="6858000">
                <a:moveTo>
                  <a:pt x="0" y="0"/>
                </a:moveTo>
                <a:lnTo>
                  <a:pt x="1515566" y="0"/>
                </a:lnTo>
                <a:lnTo>
                  <a:pt x="1827294" y="0"/>
                </a:lnTo>
                <a:lnTo>
                  <a:pt x="5290955" y="0"/>
                </a:lnTo>
                <a:lnTo>
                  <a:pt x="5290961" y="0"/>
                </a:lnTo>
                <a:lnTo>
                  <a:pt x="10024566" y="0"/>
                </a:lnTo>
                <a:lnTo>
                  <a:pt x="561929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solidFill>
                <a:schemeClr val="bg1"/>
              </a:solidFill>
            </a:endParaRPr>
          </a:p>
        </p:txBody>
      </p:sp>
      <p:pic>
        <p:nvPicPr>
          <p:cNvPr id="43" name="Pattern Background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-120541" y="0"/>
            <a:ext cx="9824135" cy="5486400"/>
          </a:xfrm>
          <a:custGeom>
            <a:avLst/>
            <a:gdLst>
              <a:gd name="connsiteX0" fmla="*/ 0 w 9824135"/>
              <a:gd name="connsiteY0" fmla="*/ 0 h 5486400"/>
              <a:gd name="connsiteX1" fmla="*/ 22589 w 9824135"/>
              <a:gd name="connsiteY1" fmla="*/ 0 h 5486400"/>
              <a:gd name="connsiteX2" fmla="*/ 206687 w 9824135"/>
              <a:gd name="connsiteY2" fmla="*/ 0 h 5486400"/>
              <a:gd name="connsiteX3" fmla="*/ 556089 w 9824135"/>
              <a:gd name="connsiteY3" fmla="*/ 0 h 5486400"/>
              <a:gd name="connsiteX4" fmla="*/ 599423 w 9824135"/>
              <a:gd name="connsiteY4" fmla="*/ 0 h 5486400"/>
              <a:gd name="connsiteX5" fmla="*/ 1284372 w 9824135"/>
              <a:gd name="connsiteY5" fmla="*/ 0 h 5486400"/>
              <a:gd name="connsiteX6" fmla="*/ 1687391 w 9824135"/>
              <a:gd name="connsiteY6" fmla="*/ 0 h 5486400"/>
              <a:gd name="connsiteX7" fmla="*/ 1696135 w 9824135"/>
              <a:gd name="connsiteY7" fmla="*/ 0 h 5486400"/>
              <a:gd name="connsiteX8" fmla="*/ 2635901 w 9824135"/>
              <a:gd name="connsiteY8" fmla="*/ 0 h 5486400"/>
              <a:gd name="connsiteX9" fmla="*/ 3016935 w 9824135"/>
              <a:gd name="connsiteY9" fmla="*/ 0 h 5486400"/>
              <a:gd name="connsiteX10" fmla="*/ 3266317 w 9824135"/>
              <a:gd name="connsiteY10" fmla="*/ 0 h 5486400"/>
              <a:gd name="connsiteX11" fmla="*/ 6037246 w 9824135"/>
              <a:gd name="connsiteY11" fmla="*/ 0 h 5486400"/>
              <a:gd name="connsiteX12" fmla="*/ 6037251 w 9824135"/>
              <a:gd name="connsiteY12" fmla="*/ 0 h 5486400"/>
              <a:gd name="connsiteX13" fmla="*/ 9824135 w 9824135"/>
              <a:gd name="connsiteY13" fmla="*/ 0 h 5486400"/>
              <a:gd name="connsiteX14" fmla="*/ 6299919 w 9824135"/>
              <a:gd name="connsiteY14" fmla="*/ 5486400 h 5486400"/>
              <a:gd name="connsiteX15" fmla="*/ 2635901 w 9824135"/>
              <a:gd name="connsiteY15" fmla="*/ 5486400 h 5486400"/>
              <a:gd name="connsiteX16" fmla="*/ 1696135 w 9824135"/>
              <a:gd name="connsiteY16" fmla="*/ 5486400 h 5486400"/>
              <a:gd name="connsiteX17" fmla="*/ 1687391 w 9824135"/>
              <a:gd name="connsiteY17" fmla="*/ 5486400 h 5486400"/>
              <a:gd name="connsiteX18" fmla="*/ 1284372 w 9824135"/>
              <a:gd name="connsiteY18" fmla="*/ 5486400 h 5486400"/>
              <a:gd name="connsiteX19" fmla="*/ 599423 w 9824135"/>
              <a:gd name="connsiteY19" fmla="*/ 5486400 h 5486400"/>
              <a:gd name="connsiteX20" fmla="*/ 556089 w 9824135"/>
              <a:gd name="connsiteY20" fmla="*/ 5486400 h 5486400"/>
              <a:gd name="connsiteX21" fmla="*/ 206687 w 9824135"/>
              <a:gd name="connsiteY21" fmla="*/ 5486400 h 5486400"/>
              <a:gd name="connsiteX22" fmla="*/ 22589 w 9824135"/>
              <a:gd name="connsiteY22" fmla="*/ 5486400 h 5486400"/>
              <a:gd name="connsiteX23" fmla="*/ 0 w 9824135"/>
              <a:gd name="connsiteY23" fmla="*/ 5486400 h 548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9824135" h="5486400">
                <a:moveTo>
                  <a:pt x="0" y="0"/>
                </a:moveTo>
                <a:lnTo>
                  <a:pt x="22589" y="0"/>
                </a:lnTo>
                <a:lnTo>
                  <a:pt x="206687" y="0"/>
                </a:lnTo>
                <a:lnTo>
                  <a:pt x="556089" y="0"/>
                </a:lnTo>
                <a:lnTo>
                  <a:pt x="599423" y="0"/>
                </a:lnTo>
                <a:lnTo>
                  <a:pt x="1284372" y="0"/>
                </a:lnTo>
                <a:lnTo>
                  <a:pt x="1687391" y="0"/>
                </a:lnTo>
                <a:lnTo>
                  <a:pt x="1696135" y="0"/>
                </a:lnTo>
                <a:lnTo>
                  <a:pt x="2635901" y="0"/>
                </a:lnTo>
                <a:lnTo>
                  <a:pt x="3016935" y="0"/>
                </a:lnTo>
                <a:lnTo>
                  <a:pt x="3266317" y="0"/>
                </a:lnTo>
                <a:lnTo>
                  <a:pt x="6037246" y="0"/>
                </a:lnTo>
                <a:lnTo>
                  <a:pt x="6037251" y="0"/>
                </a:lnTo>
                <a:lnTo>
                  <a:pt x="9824135" y="0"/>
                </a:lnTo>
                <a:lnTo>
                  <a:pt x="6299919" y="5486400"/>
                </a:lnTo>
                <a:lnTo>
                  <a:pt x="2635901" y="5486400"/>
                </a:lnTo>
                <a:lnTo>
                  <a:pt x="1696135" y="5486400"/>
                </a:lnTo>
                <a:lnTo>
                  <a:pt x="1687391" y="5486400"/>
                </a:lnTo>
                <a:lnTo>
                  <a:pt x="1284372" y="5486400"/>
                </a:lnTo>
                <a:lnTo>
                  <a:pt x="599423" y="5486400"/>
                </a:lnTo>
                <a:lnTo>
                  <a:pt x="556089" y="5486400"/>
                </a:lnTo>
                <a:lnTo>
                  <a:pt x="206687" y="5486400"/>
                </a:lnTo>
                <a:lnTo>
                  <a:pt x="22589" y="5486400"/>
                </a:lnTo>
                <a:lnTo>
                  <a:pt x="0" y="5486400"/>
                </a:lnTo>
                <a:close/>
              </a:path>
            </a:pathLst>
          </a:custGeom>
        </p:spPr>
      </p:pic>
      <p:sp>
        <p:nvSpPr>
          <p:cNvPr id="51" name="Picture Placeholder"/>
          <p:cNvSpPr>
            <a:spLocks noGrp="1"/>
          </p:cNvSpPr>
          <p:nvPr>
            <p:ph type="pic" sz="quarter" idx="19" hasCustomPrompt="1"/>
          </p:nvPr>
        </p:nvSpPr>
        <p:spPr>
          <a:xfrm>
            <a:off x="5521345" y="0"/>
            <a:ext cx="6670657" cy="6858000"/>
          </a:xfrm>
          <a:custGeom>
            <a:avLst/>
            <a:gdLst>
              <a:gd name="connsiteX0" fmla="*/ 4405270 w 6670657"/>
              <a:gd name="connsiteY0" fmla="*/ 0 h 6858000"/>
              <a:gd name="connsiteX1" fmla="*/ 6670657 w 6670657"/>
              <a:gd name="connsiteY1" fmla="*/ 0 h 6858000"/>
              <a:gd name="connsiteX2" fmla="*/ 6670657 w 6670657"/>
              <a:gd name="connsiteY2" fmla="*/ 6858000 h 6858000"/>
              <a:gd name="connsiteX3" fmla="*/ 0 w 6670657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70657" h="6858000">
                <a:moveTo>
                  <a:pt x="4405270" y="0"/>
                </a:moveTo>
                <a:lnTo>
                  <a:pt x="6670657" y="0"/>
                </a:lnTo>
                <a:lnTo>
                  <a:pt x="6670657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 </a:t>
            </a:r>
          </a:p>
        </p:txBody>
      </p:sp>
      <p:pic>
        <p:nvPicPr>
          <p:cNvPr id="6" name="Brattle Logo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0508" y="5426645"/>
            <a:ext cx="3323333" cy="1445651"/>
          </a:xfrm>
          <a:prstGeom prst="rect">
            <a:avLst/>
          </a:prstGeom>
        </p:spPr>
      </p:pic>
      <p:sp>
        <p:nvSpPr>
          <p:cNvPr id="13" name="Date"/>
          <p:cNvSpPr>
            <a:spLocks noGrp="1"/>
          </p:cNvSpPr>
          <p:nvPr>
            <p:ph type="body" sz="quarter" idx="26" hasCustomPrompt="1"/>
          </p:nvPr>
        </p:nvSpPr>
        <p:spPr>
          <a:xfrm>
            <a:off x="516416" y="4555221"/>
            <a:ext cx="3040800" cy="590943"/>
          </a:xfrm>
        </p:spPr>
        <p:txBody>
          <a:bodyPr lIns="45720">
            <a:noAutofit/>
          </a:bodyPr>
          <a:lstStyle>
            <a:lvl1pPr marL="60324" indent="-60324">
              <a:defRPr sz="1600" b="1" cap="all" spc="51" baseline="0">
                <a:solidFill>
                  <a:schemeClr val="bg1"/>
                </a:solidFill>
                <a:latin typeface="+mn-lt"/>
              </a:defRPr>
            </a:lvl1pPr>
            <a:lvl2pPr marL="58737" indent="0">
              <a:spcBef>
                <a:spcPts val="300"/>
              </a:spcBef>
              <a:buNone/>
              <a:defRPr sz="2000">
                <a:solidFill>
                  <a:schemeClr val="bg1"/>
                </a:solidFill>
                <a:latin typeface="+mn-lt"/>
              </a:defRPr>
            </a:lvl2pPr>
            <a:lvl3pPr>
              <a:defRPr sz="1600">
                <a:solidFill>
                  <a:schemeClr val="bg1"/>
                </a:solidFill>
                <a:latin typeface="+mn-lt"/>
              </a:defRPr>
            </a:lvl3pPr>
            <a:lvl5pPr marL="1828754" indent="0">
              <a:buNone/>
              <a:defRPr/>
            </a:lvl5pPr>
            <a:lvl7pPr>
              <a:spcBef>
                <a:spcPts val="300"/>
              </a:spcBef>
              <a:defRPr baseline="0">
                <a:solidFill>
                  <a:schemeClr val="tx1"/>
                </a:solidFill>
              </a:defRPr>
            </a:lvl7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28" name="Presented For"/>
          <p:cNvSpPr>
            <a:spLocks noGrp="1"/>
          </p:cNvSpPr>
          <p:nvPr>
            <p:ph type="body" sz="quarter" idx="22" hasCustomPrompt="1"/>
          </p:nvPr>
        </p:nvSpPr>
        <p:spPr>
          <a:xfrm>
            <a:off x="3786164" y="2655666"/>
            <a:ext cx="3261365" cy="1292225"/>
          </a:xfrm>
        </p:spPr>
        <p:txBody>
          <a:bodyPr>
            <a:noAutofit/>
          </a:bodyPr>
          <a:lstStyle>
            <a:lvl1pPr marL="60324" indent="-60324">
              <a:defRPr sz="1600" b="1" cap="all" spc="51" baseline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</a:defRPr>
            </a:lvl1pPr>
            <a:lvl2pPr marL="58737" indent="0">
              <a:spcBef>
                <a:spcPts val="300"/>
              </a:spcBef>
              <a:buNone/>
              <a:defRPr sz="2000">
                <a:solidFill>
                  <a:schemeClr val="bg1"/>
                </a:solidFill>
                <a:latin typeface="+mn-lt"/>
              </a:defRPr>
            </a:lvl2pPr>
            <a:lvl3pPr>
              <a:defRPr sz="1600">
                <a:solidFill>
                  <a:schemeClr val="tx1"/>
                </a:solidFill>
                <a:latin typeface="+mn-lt"/>
              </a:defRPr>
            </a:lvl3pPr>
            <a:lvl5pPr marL="1828754" indent="0">
              <a:buNone/>
              <a:defRPr/>
            </a:lvl5pPr>
            <a:lvl7pPr>
              <a:spcBef>
                <a:spcPts val="300"/>
              </a:spcBef>
              <a:defRPr baseline="0">
                <a:solidFill>
                  <a:schemeClr val="tx1"/>
                </a:solidFill>
              </a:defRPr>
            </a:lvl7pPr>
          </a:lstStyle>
          <a:p>
            <a:pPr lvl="0"/>
            <a:r>
              <a:rPr lang="en-US" dirty="0"/>
              <a:t>Presented For</a:t>
            </a:r>
          </a:p>
          <a:p>
            <a:pPr lvl="1"/>
            <a:r>
              <a:rPr lang="en-US" dirty="0"/>
              <a:t>Client Names</a:t>
            </a:r>
          </a:p>
        </p:txBody>
      </p:sp>
      <p:sp>
        <p:nvSpPr>
          <p:cNvPr id="46" name="Presented By"/>
          <p:cNvSpPr>
            <a:spLocks noGrp="1"/>
          </p:cNvSpPr>
          <p:nvPr>
            <p:ph type="body" sz="quarter" idx="18" hasCustomPrompt="1"/>
          </p:nvPr>
        </p:nvSpPr>
        <p:spPr>
          <a:xfrm>
            <a:off x="516416" y="2655666"/>
            <a:ext cx="3040800" cy="1868167"/>
          </a:xfrm>
        </p:spPr>
        <p:txBody>
          <a:bodyPr lIns="45720">
            <a:noAutofit/>
          </a:bodyPr>
          <a:lstStyle>
            <a:lvl1pPr marL="60324" indent="-60324">
              <a:defRPr sz="1600" b="1" cap="all" spc="51" baseline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</a:defRPr>
            </a:lvl1pPr>
            <a:lvl2pPr marL="58737" indent="0">
              <a:spcBef>
                <a:spcPts val="300"/>
              </a:spcBef>
              <a:buNone/>
              <a:defRPr sz="2000">
                <a:solidFill>
                  <a:schemeClr val="bg1"/>
                </a:solidFill>
                <a:latin typeface="+mn-lt"/>
              </a:defRPr>
            </a:lvl2pPr>
            <a:lvl3pPr>
              <a:defRPr sz="1600">
                <a:solidFill>
                  <a:schemeClr val="bg1"/>
                </a:solidFill>
                <a:latin typeface="+mn-lt"/>
              </a:defRPr>
            </a:lvl3pPr>
            <a:lvl5pPr marL="1828754" indent="0">
              <a:buNone/>
              <a:defRPr/>
            </a:lvl5pPr>
            <a:lvl7pPr>
              <a:spcBef>
                <a:spcPts val="300"/>
              </a:spcBef>
              <a:defRPr baseline="0">
                <a:solidFill>
                  <a:schemeClr val="tx1"/>
                </a:solidFill>
              </a:defRPr>
            </a:lvl7pPr>
          </a:lstStyle>
          <a:p>
            <a:pPr lvl="0"/>
            <a:r>
              <a:rPr lang="en-US" dirty="0"/>
              <a:t>Presented By</a:t>
            </a:r>
          </a:p>
          <a:p>
            <a:pPr lvl="1"/>
            <a:r>
              <a:rPr lang="en-US" dirty="0"/>
              <a:t>Presenter Names</a:t>
            </a:r>
          </a:p>
        </p:txBody>
      </p:sp>
      <p:sp>
        <p:nvSpPr>
          <p:cNvPr id="3" name="Subtitle"/>
          <p:cNvSpPr>
            <a:spLocks noGrp="1"/>
          </p:cNvSpPr>
          <p:nvPr>
            <p:ph type="body" sz="quarter" idx="21" hasCustomPrompt="1"/>
          </p:nvPr>
        </p:nvSpPr>
        <p:spPr>
          <a:xfrm>
            <a:off x="515938" y="1899603"/>
            <a:ext cx="6806439" cy="724675"/>
          </a:xfrm>
        </p:spPr>
        <p:txBody>
          <a:bodyPr>
            <a:normAutofit/>
          </a:bodyPr>
          <a:lstStyle>
            <a:lvl1pPr marL="111123" indent="-52387">
              <a:lnSpc>
                <a:spcPct val="90000"/>
              </a:lnSpc>
              <a:defRPr sz="1800" b="1" cap="all" spc="51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Presentation Subtitle</a:t>
            </a:r>
          </a:p>
        </p:txBody>
      </p:sp>
      <p:sp>
        <p:nvSpPr>
          <p:cNvPr id="5" name="Title"/>
          <p:cNvSpPr>
            <a:spLocks noGrp="1"/>
          </p:cNvSpPr>
          <p:nvPr>
            <p:ph type="title" hasCustomPrompt="1"/>
          </p:nvPr>
        </p:nvSpPr>
        <p:spPr>
          <a:xfrm>
            <a:off x="516417" y="363299"/>
            <a:ext cx="6805961" cy="1507712"/>
          </a:xfrm>
        </p:spPr>
        <p:txBody>
          <a:bodyPr lIns="91440" anchor="b">
            <a:normAutofit/>
          </a:bodyPr>
          <a:lstStyle>
            <a:lvl1pPr>
              <a:defRPr sz="36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7913451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Default Image"/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833221" y="1"/>
            <a:ext cx="7358779" cy="6856201"/>
          </a:xfrm>
          <a:prstGeom prst="rect">
            <a:avLst/>
          </a:prstGeom>
        </p:spPr>
      </p:pic>
      <p:sp>
        <p:nvSpPr>
          <p:cNvPr id="31" name="White Slash"/>
          <p:cNvSpPr/>
          <p:nvPr/>
        </p:nvSpPr>
        <p:spPr>
          <a:xfrm>
            <a:off x="-90062" y="0"/>
            <a:ext cx="10024567" cy="6858000"/>
          </a:xfrm>
          <a:custGeom>
            <a:avLst/>
            <a:gdLst>
              <a:gd name="connsiteX0" fmla="*/ 0 w 10024566"/>
              <a:gd name="connsiteY0" fmla="*/ 0 h 6858000"/>
              <a:gd name="connsiteX1" fmla="*/ 1515566 w 10024566"/>
              <a:gd name="connsiteY1" fmla="*/ 0 h 6858000"/>
              <a:gd name="connsiteX2" fmla="*/ 1827294 w 10024566"/>
              <a:gd name="connsiteY2" fmla="*/ 0 h 6858000"/>
              <a:gd name="connsiteX3" fmla="*/ 5290955 w 10024566"/>
              <a:gd name="connsiteY3" fmla="*/ 0 h 6858000"/>
              <a:gd name="connsiteX4" fmla="*/ 5290961 w 10024566"/>
              <a:gd name="connsiteY4" fmla="*/ 0 h 6858000"/>
              <a:gd name="connsiteX5" fmla="*/ 10024566 w 10024566"/>
              <a:gd name="connsiteY5" fmla="*/ 0 h 6858000"/>
              <a:gd name="connsiteX6" fmla="*/ 5619296 w 10024566"/>
              <a:gd name="connsiteY6" fmla="*/ 6858000 h 6858000"/>
              <a:gd name="connsiteX7" fmla="*/ 0 w 10024566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024566" h="6858000">
                <a:moveTo>
                  <a:pt x="0" y="0"/>
                </a:moveTo>
                <a:lnTo>
                  <a:pt x="1515566" y="0"/>
                </a:lnTo>
                <a:lnTo>
                  <a:pt x="1827294" y="0"/>
                </a:lnTo>
                <a:lnTo>
                  <a:pt x="5290955" y="0"/>
                </a:lnTo>
                <a:lnTo>
                  <a:pt x="5290961" y="0"/>
                </a:lnTo>
                <a:lnTo>
                  <a:pt x="10024566" y="0"/>
                </a:lnTo>
                <a:lnTo>
                  <a:pt x="561929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51" name="Picture Placeholder"/>
          <p:cNvSpPr>
            <a:spLocks noGrp="1"/>
          </p:cNvSpPr>
          <p:nvPr>
            <p:ph type="pic" sz="quarter" idx="19" hasCustomPrompt="1"/>
          </p:nvPr>
        </p:nvSpPr>
        <p:spPr>
          <a:xfrm>
            <a:off x="5521345" y="0"/>
            <a:ext cx="6670657" cy="6858000"/>
          </a:xfrm>
          <a:custGeom>
            <a:avLst/>
            <a:gdLst>
              <a:gd name="connsiteX0" fmla="*/ 4405270 w 6670657"/>
              <a:gd name="connsiteY0" fmla="*/ 0 h 6858000"/>
              <a:gd name="connsiteX1" fmla="*/ 6670657 w 6670657"/>
              <a:gd name="connsiteY1" fmla="*/ 0 h 6858000"/>
              <a:gd name="connsiteX2" fmla="*/ 6670657 w 6670657"/>
              <a:gd name="connsiteY2" fmla="*/ 6858000 h 6858000"/>
              <a:gd name="connsiteX3" fmla="*/ 0 w 6670657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70657" h="6858000">
                <a:moveTo>
                  <a:pt x="4405270" y="0"/>
                </a:moveTo>
                <a:lnTo>
                  <a:pt x="6670657" y="0"/>
                </a:lnTo>
                <a:lnTo>
                  <a:pt x="6670657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 </a:t>
            </a:r>
          </a:p>
        </p:txBody>
      </p:sp>
      <p:pic>
        <p:nvPicPr>
          <p:cNvPr id="28" name="Brattle Logo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0508" y="5426645"/>
            <a:ext cx="3323333" cy="1445651"/>
          </a:xfrm>
          <a:prstGeom prst="rect">
            <a:avLst/>
          </a:prstGeom>
        </p:spPr>
      </p:pic>
      <p:sp>
        <p:nvSpPr>
          <p:cNvPr id="13" name="Date"/>
          <p:cNvSpPr>
            <a:spLocks noGrp="1"/>
          </p:cNvSpPr>
          <p:nvPr>
            <p:ph type="body" sz="quarter" idx="26" hasCustomPrompt="1"/>
          </p:nvPr>
        </p:nvSpPr>
        <p:spPr>
          <a:xfrm>
            <a:off x="515939" y="4560769"/>
            <a:ext cx="3049895" cy="609720"/>
          </a:xfrm>
        </p:spPr>
        <p:txBody>
          <a:bodyPr lIns="45720" rIns="0">
            <a:noAutofit/>
          </a:bodyPr>
          <a:lstStyle>
            <a:lvl1pPr marL="60324" indent="-60324">
              <a:defRPr sz="1600" b="1" cap="all" spc="51" baseline="0">
                <a:solidFill>
                  <a:schemeClr val="accent2"/>
                </a:solidFill>
                <a:latin typeface="+mn-lt"/>
              </a:defRPr>
            </a:lvl1pPr>
            <a:lvl2pPr marL="58737" indent="0">
              <a:spcBef>
                <a:spcPts val="300"/>
              </a:spcBef>
              <a:buNone/>
              <a:defRPr sz="2000" baseline="0">
                <a:solidFill>
                  <a:schemeClr val="tx2">
                    <a:lumMod val="75000"/>
                  </a:schemeClr>
                </a:solidFill>
                <a:latin typeface="+mn-lt"/>
              </a:defRPr>
            </a:lvl2pPr>
            <a:lvl3pPr>
              <a:defRPr sz="1600">
                <a:latin typeface="+mn-lt"/>
              </a:defRPr>
            </a:lvl3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30" name="Presented For"/>
          <p:cNvSpPr>
            <a:spLocks noGrp="1"/>
          </p:cNvSpPr>
          <p:nvPr>
            <p:ph type="body" sz="quarter" idx="23" hasCustomPrompt="1"/>
          </p:nvPr>
        </p:nvSpPr>
        <p:spPr>
          <a:xfrm>
            <a:off x="3757436" y="2655666"/>
            <a:ext cx="3290093" cy="1845215"/>
          </a:xfrm>
        </p:spPr>
        <p:txBody>
          <a:bodyPr>
            <a:noAutofit/>
          </a:bodyPr>
          <a:lstStyle>
            <a:lvl1pPr marL="60324" indent="-60324">
              <a:defRPr sz="1600" b="1" cap="all" spc="51" baseline="0">
                <a:solidFill>
                  <a:schemeClr val="accent2"/>
                </a:solidFill>
                <a:latin typeface="+mn-lt"/>
              </a:defRPr>
            </a:lvl1pPr>
            <a:lvl2pPr marL="58737" indent="0">
              <a:spcBef>
                <a:spcPts val="300"/>
              </a:spcBef>
              <a:buNone/>
              <a:defRPr sz="2000">
                <a:solidFill>
                  <a:schemeClr val="accent1"/>
                </a:solidFill>
                <a:latin typeface="+mn-lt"/>
              </a:defRPr>
            </a:lvl2pPr>
            <a:lvl3pPr>
              <a:defRPr sz="1600">
                <a:latin typeface="+mn-lt"/>
              </a:defRPr>
            </a:lvl3pPr>
          </a:lstStyle>
          <a:p>
            <a:pPr lvl="0"/>
            <a:r>
              <a:rPr lang="en-US" dirty="0"/>
              <a:t>Presented For</a:t>
            </a:r>
          </a:p>
          <a:p>
            <a:pPr lvl="1"/>
            <a:r>
              <a:rPr lang="en-US" dirty="0"/>
              <a:t>Client Names</a:t>
            </a:r>
          </a:p>
        </p:txBody>
      </p:sp>
      <p:sp>
        <p:nvSpPr>
          <p:cNvPr id="3" name="Presented By"/>
          <p:cNvSpPr>
            <a:spLocks noGrp="1"/>
          </p:cNvSpPr>
          <p:nvPr>
            <p:ph type="body" sz="quarter" idx="22" hasCustomPrompt="1"/>
          </p:nvPr>
        </p:nvSpPr>
        <p:spPr>
          <a:xfrm>
            <a:off x="515939" y="2655666"/>
            <a:ext cx="3049895" cy="1845215"/>
          </a:xfrm>
        </p:spPr>
        <p:txBody>
          <a:bodyPr lIns="45720" rIns="0">
            <a:noAutofit/>
          </a:bodyPr>
          <a:lstStyle>
            <a:lvl1pPr marL="60324" indent="-60324">
              <a:defRPr sz="1600" b="1" cap="all" spc="51" baseline="0">
                <a:solidFill>
                  <a:schemeClr val="accent2"/>
                </a:solidFill>
                <a:latin typeface="+mn-lt"/>
              </a:defRPr>
            </a:lvl1pPr>
            <a:lvl2pPr marL="58737" indent="0">
              <a:spcBef>
                <a:spcPts val="300"/>
              </a:spcBef>
              <a:buNone/>
              <a:defRPr sz="2000" baseline="0">
                <a:solidFill>
                  <a:schemeClr val="accent1"/>
                </a:solidFill>
                <a:latin typeface="+mn-lt"/>
              </a:defRPr>
            </a:lvl2pPr>
            <a:lvl3pPr>
              <a:defRPr sz="1600">
                <a:latin typeface="+mn-lt"/>
              </a:defRPr>
            </a:lvl3pPr>
          </a:lstStyle>
          <a:p>
            <a:pPr lvl="0"/>
            <a:r>
              <a:rPr lang="en-US" dirty="0"/>
              <a:t>Presented By</a:t>
            </a:r>
          </a:p>
          <a:p>
            <a:pPr lvl="1"/>
            <a:r>
              <a:rPr lang="en-US" dirty="0"/>
              <a:t>Presenter Names</a:t>
            </a:r>
          </a:p>
        </p:txBody>
      </p:sp>
      <p:sp>
        <p:nvSpPr>
          <p:cNvPr id="29" name="Subtitle"/>
          <p:cNvSpPr>
            <a:spLocks noGrp="1"/>
          </p:cNvSpPr>
          <p:nvPr>
            <p:ph type="body" sz="quarter" idx="21" hasCustomPrompt="1"/>
          </p:nvPr>
        </p:nvSpPr>
        <p:spPr>
          <a:xfrm>
            <a:off x="515938" y="1899602"/>
            <a:ext cx="6806439" cy="756063"/>
          </a:xfrm>
        </p:spPr>
        <p:txBody>
          <a:bodyPr>
            <a:normAutofit/>
          </a:bodyPr>
          <a:lstStyle>
            <a:lvl1pPr marL="117472" indent="-117472">
              <a:lnSpc>
                <a:spcPct val="90000"/>
              </a:lnSpc>
              <a:defRPr sz="1800" b="1" cap="all" spc="51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Presentation Subtitle</a:t>
            </a:r>
          </a:p>
        </p:txBody>
      </p:sp>
      <p:sp>
        <p:nvSpPr>
          <p:cNvPr id="26" name="Title"/>
          <p:cNvSpPr>
            <a:spLocks noGrp="1"/>
          </p:cNvSpPr>
          <p:nvPr>
            <p:ph type="title" hasCustomPrompt="1"/>
          </p:nvPr>
        </p:nvSpPr>
        <p:spPr>
          <a:xfrm>
            <a:off x="516417" y="372383"/>
            <a:ext cx="6805961" cy="1507712"/>
          </a:xfrm>
        </p:spPr>
        <p:txBody>
          <a:bodyPr lIns="91440" anchor="b">
            <a:normAutofit/>
          </a:bodyPr>
          <a:lstStyle>
            <a:lvl1pPr>
              <a:defRPr sz="3600" b="1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413951337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attern Background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"/>
            <a:ext cx="12192000" cy="4004051"/>
          </a:xfrm>
          <a:prstGeom prst="rect">
            <a:avLst/>
          </a:prstGeom>
        </p:spPr>
      </p:pic>
      <p:sp>
        <p:nvSpPr>
          <p:cNvPr id="29" name="Subtitle"/>
          <p:cNvSpPr>
            <a:spLocks noGrp="1"/>
          </p:cNvSpPr>
          <p:nvPr>
            <p:ph type="body" sz="quarter" idx="21"/>
          </p:nvPr>
        </p:nvSpPr>
        <p:spPr>
          <a:xfrm>
            <a:off x="515937" y="4815212"/>
            <a:ext cx="7047091" cy="1324469"/>
          </a:xfrm>
        </p:spPr>
        <p:txBody>
          <a:bodyPr lIns="36576">
            <a:normAutofit/>
          </a:bodyPr>
          <a:lstStyle>
            <a:lvl1pPr marL="60324" indent="-60324">
              <a:lnSpc>
                <a:spcPct val="90000"/>
              </a:lnSpc>
              <a:defRPr sz="2200" b="1" cap="all" spc="51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Title"/>
          <p:cNvSpPr>
            <a:spLocks noGrp="1"/>
          </p:cNvSpPr>
          <p:nvPr>
            <p:ph type="title" hasCustomPrompt="1"/>
          </p:nvPr>
        </p:nvSpPr>
        <p:spPr>
          <a:xfrm>
            <a:off x="516417" y="2718729"/>
            <a:ext cx="7815735" cy="2096483"/>
          </a:xfrm>
        </p:spPr>
        <p:txBody>
          <a:bodyPr lIns="91440" anchor="b">
            <a:noAutofit/>
          </a:bodyPr>
          <a:lstStyle>
            <a:lvl1pPr>
              <a:defRPr sz="4200" b="1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7" name="Picture Placeholder 21"/>
          <p:cNvSpPr>
            <a:spLocks noGrp="1"/>
          </p:cNvSpPr>
          <p:nvPr>
            <p:ph type="pic" sz="quarter" idx="22" hasCustomPrompt="1"/>
          </p:nvPr>
        </p:nvSpPr>
        <p:spPr>
          <a:xfrm>
            <a:off x="1" y="1"/>
            <a:ext cx="12192000" cy="4004052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 </a:t>
            </a:r>
          </a:p>
        </p:txBody>
      </p:sp>
      <p:sp>
        <p:nvSpPr>
          <p:cNvPr id="2" name="Rectangle 1"/>
          <p:cNvSpPr/>
          <p:nvPr userDrawn="1"/>
        </p:nvSpPr>
        <p:spPr>
          <a:xfrm>
            <a:off x="457201" y="6278881"/>
            <a:ext cx="1074420" cy="40386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97308651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ockquo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attern Background"/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" y="-38747"/>
            <a:ext cx="12197167" cy="6896747"/>
          </a:xfrm>
          <a:prstGeom prst="rect">
            <a:avLst/>
          </a:prstGeom>
        </p:spPr>
      </p:pic>
      <p:sp>
        <p:nvSpPr>
          <p:cNvPr id="10" name="Gradient Overlay"/>
          <p:cNvSpPr/>
          <p:nvPr/>
        </p:nvSpPr>
        <p:spPr>
          <a:xfrm>
            <a:off x="0" y="-38746"/>
            <a:ext cx="12192000" cy="6896748"/>
          </a:xfrm>
          <a:prstGeom prst="rect">
            <a:avLst/>
          </a:prstGeom>
          <a:gradFill>
            <a:gsLst>
              <a:gs pos="10000">
                <a:schemeClr val="tx2">
                  <a:alpha val="90000"/>
                </a:schemeClr>
              </a:gs>
              <a:gs pos="90000">
                <a:schemeClr val="tx2">
                  <a:alpha val="10000"/>
                </a:schemeClr>
              </a:gs>
            </a:gsLst>
            <a:lin ang="186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cxnSp>
        <p:nvCxnSpPr>
          <p:cNvPr id="11" name="Straight Connector"/>
          <p:cNvCxnSpPr/>
          <p:nvPr/>
        </p:nvCxnSpPr>
        <p:spPr>
          <a:xfrm>
            <a:off x="601335" y="1135248"/>
            <a:ext cx="10972800" cy="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"/>
          <p:cNvSpPr>
            <a:spLocks noGrp="1"/>
          </p:cNvSpPr>
          <p:nvPr>
            <p:ph type="title" hasCustomPrompt="1"/>
          </p:nvPr>
        </p:nvSpPr>
        <p:spPr>
          <a:xfrm>
            <a:off x="516416" y="1708220"/>
            <a:ext cx="11065984" cy="4501661"/>
          </a:xfrm>
        </p:spPr>
        <p:txBody>
          <a:bodyPr anchor="t" anchorCtr="0">
            <a:normAutofit/>
          </a:bodyPr>
          <a:lstStyle>
            <a:lvl1pPr marL="0" algn="l" defTabSz="45718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5000" b="1" kern="1200" dirty="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Block Quote Text</a:t>
            </a:r>
          </a:p>
        </p:txBody>
      </p:sp>
    </p:spTree>
    <p:extLst>
      <p:ext uri="{BB962C8B-B14F-4D97-AF65-F5344CB8AC3E}">
        <p14:creationId xmlns:p14="http://schemas.microsoft.com/office/powerpoint/2010/main" val="66320208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genda_TO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attern Background"/>
          <p:cNvPicPr>
            <a:picLocks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60135" r="2664" b="54"/>
          <a:stretch/>
        </p:blipFill>
        <p:spPr>
          <a:xfrm>
            <a:off x="7654834" y="-1"/>
            <a:ext cx="4535607" cy="6858002"/>
          </a:xfrm>
          <a:prstGeom prst="rect">
            <a:avLst/>
          </a:prstGeom>
        </p:spPr>
      </p:pic>
      <p:sp>
        <p:nvSpPr>
          <p:cNvPr id="19" name="Freeform 18"/>
          <p:cNvSpPr/>
          <p:nvPr userDrawn="1"/>
        </p:nvSpPr>
        <p:spPr>
          <a:xfrm>
            <a:off x="-47824" y="-2"/>
            <a:ext cx="10563423" cy="6858001"/>
          </a:xfrm>
          <a:custGeom>
            <a:avLst/>
            <a:gdLst>
              <a:gd name="connsiteX0" fmla="*/ 0 w 10509713"/>
              <a:gd name="connsiteY0" fmla="*/ 0 h 6858001"/>
              <a:gd name="connsiteX1" fmla="*/ 5260993 w 10509713"/>
              <a:gd name="connsiteY1" fmla="*/ 0 h 6858001"/>
              <a:gd name="connsiteX2" fmla="*/ 5260993 w 10509713"/>
              <a:gd name="connsiteY2" fmla="*/ 1 h 6858001"/>
              <a:gd name="connsiteX3" fmla="*/ 8138118 w 10509713"/>
              <a:gd name="connsiteY3" fmla="*/ 1 h 6858001"/>
              <a:gd name="connsiteX4" fmla="*/ 10509713 w 10509713"/>
              <a:gd name="connsiteY4" fmla="*/ 6858001 h 6858001"/>
              <a:gd name="connsiteX5" fmla="*/ 7961357 w 10509713"/>
              <a:gd name="connsiteY5" fmla="*/ 6858001 h 6858001"/>
              <a:gd name="connsiteX6" fmla="*/ 7961354 w 10509713"/>
              <a:gd name="connsiteY6" fmla="*/ 6858001 h 6858001"/>
              <a:gd name="connsiteX7" fmla="*/ 6096678 w 10509713"/>
              <a:gd name="connsiteY7" fmla="*/ 6858001 h 6858001"/>
              <a:gd name="connsiteX8" fmla="*/ 5928858 w 10509713"/>
              <a:gd name="connsiteY8" fmla="*/ 6858001 h 6858001"/>
              <a:gd name="connsiteX9" fmla="*/ 5260993 w 10509713"/>
              <a:gd name="connsiteY9" fmla="*/ 6858001 h 6858001"/>
              <a:gd name="connsiteX10" fmla="*/ 5112946 w 10509713"/>
              <a:gd name="connsiteY10" fmla="*/ 6858001 h 6858001"/>
              <a:gd name="connsiteX11" fmla="*/ 0 w 10509713"/>
              <a:gd name="connsiteY11" fmla="*/ 685800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509713" h="6858001">
                <a:moveTo>
                  <a:pt x="0" y="0"/>
                </a:moveTo>
                <a:lnTo>
                  <a:pt x="5260993" y="0"/>
                </a:lnTo>
                <a:lnTo>
                  <a:pt x="5260993" y="1"/>
                </a:lnTo>
                <a:lnTo>
                  <a:pt x="8138118" y="1"/>
                </a:lnTo>
                <a:lnTo>
                  <a:pt x="10509713" y="6858001"/>
                </a:lnTo>
                <a:lnTo>
                  <a:pt x="7961357" y="6858001"/>
                </a:lnTo>
                <a:lnTo>
                  <a:pt x="7961354" y="6858001"/>
                </a:lnTo>
                <a:lnTo>
                  <a:pt x="6096678" y="6858001"/>
                </a:lnTo>
                <a:lnTo>
                  <a:pt x="5928858" y="6858001"/>
                </a:lnTo>
                <a:lnTo>
                  <a:pt x="5260993" y="6858001"/>
                </a:lnTo>
                <a:lnTo>
                  <a:pt x="5112946" y="6858001"/>
                </a:lnTo>
                <a:lnTo>
                  <a:pt x="0" y="685800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Footer Placeholder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US"/>
              <a:t>Privileged and confidential. Prepared at the request of counsel. </a:t>
            </a:r>
            <a:endParaRPr lang="en-US" dirty="0"/>
          </a:p>
        </p:txBody>
      </p:sp>
      <p:sp>
        <p:nvSpPr>
          <p:cNvPr id="11" name="Text Placeholder"/>
          <p:cNvSpPr>
            <a:spLocks noGrp="1"/>
          </p:cNvSpPr>
          <p:nvPr>
            <p:ph type="body" sz="quarter" idx="16"/>
          </p:nvPr>
        </p:nvSpPr>
        <p:spPr>
          <a:xfrm>
            <a:off x="508000" y="1181101"/>
            <a:ext cx="11164888" cy="4995862"/>
          </a:xfrm>
        </p:spPr>
        <p:txBody>
          <a:bodyPr tIns="182880">
            <a:noAutofit/>
          </a:bodyPr>
          <a:lstStyle>
            <a:lvl1pPr marL="508000" indent="-457200">
              <a:buClr>
                <a:schemeClr val="bg2"/>
              </a:buClr>
              <a:buSzPct val="100000"/>
              <a:buFont typeface="+mj-lt"/>
              <a:buAutoNum type="arabicPeriod"/>
              <a:defRPr sz="2600">
                <a:solidFill>
                  <a:schemeClr val="tx1"/>
                </a:solidFill>
              </a:defRPr>
            </a:lvl1pPr>
            <a:lvl2pPr marL="512763" indent="-401638">
              <a:buSzPct val="100000"/>
              <a:buFont typeface="+mj-lt"/>
              <a:buAutoNum type="romanUcPeriod"/>
              <a:defRPr sz="2600">
                <a:solidFill>
                  <a:schemeClr val="tx1"/>
                </a:solidFill>
              </a:defRPr>
            </a:lvl2pPr>
            <a:lvl3pPr marL="854075" indent="-338138">
              <a:buClr>
                <a:schemeClr val="bg2"/>
              </a:buClr>
              <a:buFont typeface="+mj-lt"/>
              <a:buAutoNum type="alphaUcPeriod"/>
              <a:defRPr sz="2000">
                <a:solidFill>
                  <a:schemeClr val="tx1"/>
                </a:solidFill>
              </a:defRPr>
            </a:lvl3pPr>
            <a:lvl4pPr marL="1144588" indent="-282575">
              <a:buSzPct val="100000"/>
              <a:buFont typeface="+mj-lt"/>
              <a:buAutoNum type="arabicPeriod"/>
              <a:defRPr sz="1800"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13" name="Straight Connector"/>
          <p:cNvCxnSpPr/>
          <p:nvPr/>
        </p:nvCxnSpPr>
        <p:spPr>
          <a:xfrm>
            <a:off x="601335" y="1181101"/>
            <a:ext cx="1371600" cy="0"/>
          </a:xfrm>
          <a:prstGeom prst="line">
            <a:avLst/>
          </a:prstGeom>
          <a:ln w="25400">
            <a:solidFill>
              <a:schemeClr val="accent2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ection Header"/>
          <p:cNvSpPr>
            <a:spLocks noGrp="1"/>
          </p:cNvSpPr>
          <p:nvPr>
            <p:ph type="body" sz="quarter" idx="19" hasCustomPrompt="1"/>
          </p:nvPr>
        </p:nvSpPr>
        <p:spPr>
          <a:xfrm>
            <a:off x="508000" y="7549"/>
            <a:ext cx="6040438" cy="477054"/>
          </a:xfrm>
        </p:spPr>
        <p:txBody>
          <a:bodyPr lIns="45720">
            <a:spAutoFit/>
          </a:bodyPr>
          <a:lstStyle>
            <a:lvl1pPr marL="55563" indent="-55563">
              <a:defRPr sz="1600" b="1" cap="all" spc="50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 dirty="0"/>
              <a:t>Section Header</a:t>
            </a:r>
          </a:p>
        </p:txBody>
      </p:sp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21"/>
          <p:cNvSpPr>
            <a:spLocks noGrp="1"/>
          </p:cNvSpPr>
          <p:nvPr>
            <p:ph type="pic" sz="quarter" idx="22" hasCustomPrompt="1"/>
          </p:nvPr>
        </p:nvSpPr>
        <p:spPr>
          <a:xfrm>
            <a:off x="8122579" y="-1"/>
            <a:ext cx="4069421" cy="6858001"/>
          </a:xfrm>
          <a:custGeom>
            <a:avLst/>
            <a:gdLst>
              <a:gd name="connsiteX0" fmla="*/ 1 w 4069421"/>
              <a:gd name="connsiteY0" fmla="*/ 0 h 6858001"/>
              <a:gd name="connsiteX1" fmla="*/ 2520994 w 4069421"/>
              <a:gd name="connsiteY1" fmla="*/ 0 h 6858001"/>
              <a:gd name="connsiteX2" fmla="*/ 3466099 w 4069421"/>
              <a:gd name="connsiteY2" fmla="*/ 0 h 6858001"/>
              <a:gd name="connsiteX3" fmla="*/ 4065144 w 4069421"/>
              <a:gd name="connsiteY3" fmla="*/ 0 h 6858001"/>
              <a:gd name="connsiteX4" fmla="*/ 4065144 w 4069421"/>
              <a:gd name="connsiteY4" fmla="*/ 1 h 6858001"/>
              <a:gd name="connsiteX5" fmla="*/ 4069421 w 4069421"/>
              <a:gd name="connsiteY5" fmla="*/ 1 h 6858001"/>
              <a:gd name="connsiteX6" fmla="*/ 4069421 w 4069421"/>
              <a:gd name="connsiteY6" fmla="*/ 6858001 h 6858001"/>
              <a:gd name="connsiteX7" fmla="*/ 4065144 w 4069421"/>
              <a:gd name="connsiteY7" fmla="*/ 6858001 h 6858001"/>
              <a:gd name="connsiteX8" fmla="*/ 2520994 w 4069421"/>
              <a:gd name="connsiteY8" fmla="*/ 6858001 h 6858001"/>
              <a:gd name="connsiteX9" fmla="*/ 0 w 4069421"/>
              <a:gd name="connsiteY9" fmla="*/ 6858001 h 6858001"/>
              <a:gd name="connsiteX10" fmla="*/ 0 w 4069421"/>
              <a:gd name="connsiteY10" fmla="*/ 6857999 h 6858001"/>
              <a:gd name="connsiteX11" fmla="*/ 2392988 w 4069421"/>
              <a:gd name="connsiteY11" fmla="*/ 6857999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069421" h="6858001">
                <a:moveTo>
                  <a:pt x="1" y="0"/>
                </a:moveTo>
                <a:lnTo>
                  <a:pt x="2520994" y="0"/>
                </a:lnTo>
                <a:lnTo>
                  <a:pt x="3466099" y="0"/>
                </a:lnTo>
                <a:lnTo>
                  <a:pt x="4065144" y="0"/>
                </a:lnTo>
                <a:lnTo>
                  <a:pt x="4065144" y="1"/>
                </a:lnTo>
                <a:lnTo>
                  <a:pt x="4069421" y="1"/>
                </a:lnTo>
                <a:lnTo>
                  <a:pt x="4069421" y="6858001"/>
                </a:lnTo>
                <a:lnTo>
                  <a:pt x="4065144" y="6858001"/>
                </a:lnTo>
                <a:lnTo>
                  <a:pt x="2520994" y="6858001"/>
                </a:lnTo>
                <a:lnTo>
                  <a:pt x="0" y="6858001"/>
                </a:lnTo>
                <a:lnTo>
                  <a:pt x="0" y="6857999"/>
                </a:lnTo>
                <a:lnTo>
                  <a:pt x="2392988" y="6857999"/>
                </a:lnTo>
                <a:close/>
              </a:path>
            </a:pathLst>
          </a:custGeom>
          <a:noFill/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4367123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genda_TO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attern Background"/>
          <p:cNvPicPr>
            <a:picLocks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54835" y="-2"/>
            <a:ext cx="4535607" cy="6858003"/>
          </a:xfrm>
          <a:prstGeom prst="rect">
            <a:avLst/>
          </a:prstGeom>
        </p:spPr>
      </p:pic>
      <p:sp>
        <p:nvSpPr>
          <p:cNvPr id="19" name="Freeform 18"/>
          <p:cNvSpPr/>
          <p:nvPr userDrawn="1"/>
        </p:nvSpPr>
        <p:spPr>
          <a:xfrm>
            <a:off x="-47824" y="-1"/>
            <a:ext cx="10563423" cy="6858001"/>
          </a:xfrm>
          <a:custGeom>
            <a:avLst/>
            <a:gdLst>
              <a:gd name="connsiteX0" fmla="*/ 0 w 10509713"/>
              <a:gd name="connsiteY0" fmla="*/ 0 h 6858001"/>
              <a:gd name="connsiteX1" fmla="*/ 5260993 w 10509713"/>
              <a:gd name="connsiteY1" fmla="*/ 0 h 6858001"/>
              <a:gd name="connsiteX2" fmla="*/ 5260993 w 10509713"/>
              <a:gd name="connsiteY2" fmla="*/ 1 h 6858001"/>
              <a:gd name="connsiteX3" fmla="*/ 8138118 w 10509713"/>
              <a:gd name="connsiteY3" fmla="*/ 1 h 6858001"/>
              <a:gd name="connsiteX4" fmla="*/ 10509713 w 10509713"/>
              <a:gd name="connsiteY4" fmla="*/ 6858001 h 6858001"/>
              <a:gd name="connsiteX5" fmla="*/ 7961357 w 10509713"/>
              <a:gd name="connsiteY5" fmla="*/ 6858001 h 6858001"/>
              <a:gd name="connsiteX6" fmla="*/ 7961354 w 10509713"/>
              <a:gd name="connsiteY6" fmla="*/ 6858001 h 6858001"/>
              <a:gd name="connsiteX7" fmla="*/ 6096678 w 10509713"/>
              <a:gd name="connsiteY7" fmla="*/ 6858001 h 6858001"/>
              <a:gd name="connsiteX8" fmla="*/ 5928858 w 10509713"/>
              <a:gd name="connsiteY8" fmla="*/ 6858001 h 6858001"/>
              <a:gd name="connsiteX9" fmla="*/ 5260993 w 10509713"/>
              <a:gd name="connsiteY9" fmla="*/ 6858001 h 6858001"/>
              <a:gd name="connsiteX10" fmla="*/ 5112946 w 10509713"/>
              <a:gd name="connsiteY10" fmla="*/ 6858001 h 6858001"/>
              <a:gd name="connsiteX11" fmla="*/ 0 w 10509713"/>
              <a:gd name="connsiteY11" fmla="*/ 685800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509713" h="6858001">
                <a:moveTo>
                  <a:pt x="0" y="0"/>
                </a:moveTo>
                <a:lnTo>
                  <a:pt x="5260993" y="0"/>
                </a:lnTo>
                <a:lnTo>
                  <a:pt x="5260993" y="1"/>
                </a:lnTo>
                <a:lnTo>
                  <a:pt x="8138118" y="1"/>
                </a:lnTo>
                <a:lnTo>
                  <a:pt x="10509713" y="6858001"/>
                </a:lnTo>
                <a:lnTo>
                  <a:pt x="7961357" y="6858001"/>
                </a:lnTo>
                <a:lnTo>
                  <a:pt x="7961354" y="6858001"/>
                </a:lnTo>
                <a:lnTo>
                  <a:pt x="6096678" y="6858001"/>
                </a:lnTo>
                <a:lnTo>
                  <a:pt x="5928858" y="6858001"/>
                </a:lnTo>
                <a:lnTo>
                  <a:pt x="5260993" y="6858001"/>
                </a:lnTo>
                <a:lnTo>
                  <a:pt x="5112946" y="6858001"/>
                </a:lnTo>
                <a:lnTo>
                  <a:pt x="0" y="685800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6" name="Slide Number Placeholder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Footer Placeholder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Text Placeholder"/>
          <p:cNvSpPr>
            <a:spLocks noGrp="1"/>
          </p:cNvSpPr>
          <p:nvPr>
            <p:ph type="body" sz="quarter" idx="16"/>
          </p:nvPr>
        </p:nvSpPr>
        <p:spPr>
          <a:xfrm>
            <a:off x="508000" y="1068222"/>
            <a:ext cx="11164888" cy="4995863"/>
          </a:xfrm>
        </p:spPr>
        <p:txBody>
          <a:bodyPr tIns="182880">
            <a:noAutofit/>
          </a:bodyPr>
          <a:lstStyle>
            <a:lvl1pPr marL="507987" indent="-457189">
              <a:buClr>
                <a:schemeClr val="bg2"/>
              </a:buClr>
              <a:buSzPct val="100000"/>
              <a:buFont typeface="+mj-lt"/>
              <a:buAutoNum type="arabicPeriod"/>
              <a:defRPr sz="2600">
                <a:solidFill>
                  <a:schemeClr val="tx1"/>
                </a:solidFill>
              </a:defRPr>
            </a:lvl1pPr>
            <a:lvl2pPr marL="512750" indent="-401629">
              <a:buSzPct val="100000"/>
              <a:buFont typeface="+mj-lt"/>
              <a:buAutoNum type="romanUcPeriod"/>
              <a:defRPr sz="2600">
                <a:solidFill>
                  <a:schemeClr val="tx1"/>
                </a:solidFill>
              </a:defRPr>
            </a:lvl2pPr>
            <a:lvl3pPr marL="854053" indent="-338130">
              <a:buClr>
                <a:schemeClr val="bg2"/>
              </a:buClr>
              <a:buFont typeface="+mj-lt"/>
              <a:buAutoNum type="alphaUcPeriod"/>
              <a:defRPr sz="2000">
                <a:solidFill>
                  <a:schemeClr val="tx1"/>
                </a:solidFill>
              </a:defRPr>
            </a:lvl3pPr>
            <a:lvl4pPr marL="1144559" indent="-282568">
              <a:buSzPct val="100000"/>
              <a:buFont typeface="+mj-lt"/>
              <a:buAutoNum type="arabicPeriod"/>
              <a:defRPr sz="1800"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6" name="Section Header"/>
          <p:cNvSpPr>
            <a:spLocks noGrp="1"/>
          </p:cNvSpPr>
          <p:nvPr>
            <p:ph type="body" sz="quarter" idx="19" hasCustomPrompt="1"/>
          </p:nvPr>
        </p:nvSpPr>
        <p:spPr>
          <a:xfrm>
            <a:off x="508000" y="66471"/>
            <a:ext cx="6040439" cy="446276"/>
          </a:xfrm>
        </p:spPr>
        <p:txBody>
          <a:bodyPr lIns="45720">
            <a:spAutoFit/>
          </a:bodyPr>
          <a:lstStyle>
            <a:lvl1pPr marL="55561" indent="-55561">
              <a:defRPr sz="1400" b="1" cap="all" spc="51" baseline="0">
                <a:solidFill>
                  <a:srgbClr val="6381A3">
                    <a:alpha val="75000"/>
                  </a:srgbClr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 dirty="0"/>
              <a:t>Section Header</a:t>
            </a:r>
          </a:p>
        </p:txBody>
      </p:sp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Picture Placeholder 21"/>
          <p:cNvSpPr>
            <a:spLocks noGrp="1"/>
          </p:cNvSpPr>
          <p:nvPr>
            <p:ph type="pic" sz="quarter" idx="22" hasCustomPrompt="1"/>
          </p:nvPr>
        </p:nvSpPr>
        <p:spPr>
          <a:xfrm>
            <a:off x="8122579" y="-1"/>
            <a:ext cx="4069421" cy="6858001"/>
          </a:xfrm>
          <a:custGeom>
            <a:avLst/>
            <a:gdLst>
              <a:gd name="connsiteX0" fmla="*/ 1 w 4069421"/>
              <a:gd name="connsiteY0" fmla="*/ 0 h 6858001"/>
              <a:gd name="connsiteX1" fmla="*/ 2520994 w 4069421"/>
              <a:gd name="connsiteY1" fmla="*/ 0 h 6858001"/>
              <a:gd name="connsiteX2" fmla="*/ 3466099 w 4069421"/>
              <a:gd name="connsiteY2" fmla="*/ 0 h 6858001"/>
              <a:gd name="connsiteX3" fmla="*/ 4065144 w 4069421"/>
              <a:gd name="connsiteY3" fmla="*/ 0 h 6858001"/>
              <a:gd name="connsiteX4" fmla="*/ 4065144 w 4069421"/>
              <a:gd name="connsiteY4" fmla="*/ 1 h 6858001"/>
              <a:gd name="connsiteX5" fmla="*/ 4069421 w 4069421"/>
              <a:gd name="connsiteY5" fmla="*/ 1 h 6858001"/>
              <a:gd name="connsiteX6" fmla="*/ 4069421 w 4069421"/>
              <a:gd name="connsiteY6" fmla="*/ 6858001 h 6858001"/>
              <a:gd name="connsiteX7" fmla="*/ 4065144 w 4069421"/>
              <a:gd name="connsiteY7" fmla="*/ 6858001 h 6858001"/>
              <a:gd name="connsiteX8" fmla="*/ 2520994 w 4069421"/>
              <a:gd name="connsiteY8" fmla="*/ 6858001 h 6858001"/>
              <a:gd name="connsiteX9" fmla="*/ 0 w 4069421"/>
              <a:gd name="connsiteY9" fmla="*/ 6858001 h 6858001"/>
              <a:gd name="connsiteX10" fmla="*/ 0 w 4069421"/>
              <a:gd name="connsiteY10" fmla="*/ 6857999 h 6858001"/>
              <a:gd name="connsiteX11" fmla="*/ 2392988 w 4069421"/>
              <a:gd name="connsiteY11" fmla="*/ 6857999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069421" h="6858001">
                <a:moveTo>
                  <a:pt x="1" y="0"/>
                </a:moveTo>
                <a:lnTo>
                  <a:pt x="2520994" y="0"/>
                </a:lnTo>
                <a:lnTo>
                  <a:pt x="3466099" y="0"/>
                </a:lnTo>
                <a:lnTo>
                  <a:pt x="4065144" y="0"/>
                </a:lnTo>
                <a:lnTo>
                  <a:pt x="4065144" y="1"/>
                </a:lnTo>
                <a:lnTo>
                  <a:pt x="4069421" y="1"/>
                </a:lnTo>
                <a:lnTo>
                  <a:pt x="4069421" y="6858001"/>
                </a:lnTo>
                <a:lnTo>
                  <a:pt x="4065144" y="6858001"/>
                </a:lnTo>
                <a:lnTo>
                  <a:pt x="2520994" y="6858001"/>
                </a:lnTo>
                <a:lnTo>
                  <a:pt x="0" y="6858001"/>
                </a:lnTo>
                <a:lnTo>
                  <a:pt x="0" y="6857999"/>
                </a:lnTo>
                <a:lnTo>
                  <a:pt x="2392988" y="6857999"/>
                </a:lnTo>
                <a:close/>
              </a:path>
            </a:pathLst>
          </a:custGeom>
          <a:noFill/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 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597719" y="1068224"/>
            <a:ext cx="1881240" cy="0"/>
          </a:xfrm>
          <a:prstGeom prst="line">
            <a:avLst/>
          </a:prstGeom>
          <a:ln w="12700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44304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ight 1-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r>
              <a:rPr lang="en-US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Footer Placeholder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Text Placeholder"/>
          <p:cNvSpPr>
            <a:spLocks noGrp="1"/>
          </p:cNvSpPr>
          <p:nvPr>
            <p:ph type="body" sz="quarter" idx="16"/>
          </p:nvPr>
        </p:nvSpPr>
        <p:spPr>
          <a:xfrm>
            <a:off x="508000" y="928611"/>
            <a:ext cx="11164888" cy="4995863"/>
          </a:xfrm>
        </p:spPr>
        <p:txBody>
          <a:bodyPr tIns="182880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08002" y="373135"/>
            <a:ext cx="10231535" cy="555476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ection Header"/>
          <p:cNvSpPr>
            <a:spLocks noGrp="1"/>
          </p:cNvSpPr>
          <p:nvPr>
            <p:ph type="body" sz="quarter" idx="19" hasCustomPrompt="1"/>
          </p:nvPr>
        </p:nvSpPr>
        <p:spPr>
          <a:xfrm>
            <a:off x="508000" y="1"/>
            <a:ext cx="6040439" cy="418576"/>
          </a:xfrm>
        </p:spPr>
        <p:txBody>
          <a:bodyPr lIns="45720" tIns="155448">
            <a:spAutoFit/>
          </a:bodyPr>
          <a:lstStyle>
            <a:lvl1pPr marL="55561" indent="-55561">
              <a:defRPr sz="1400" b="1" cap="all" spc="51" baseline="0">
                <a:solidFill>
                  <a:srgbClr val="6381A3">
                    <a:alpha val="75000"/>
                  </a:srgbClr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 dirty="0"/>
              <a:t>Section Header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597719" y="921237"/>
            <a:ext cx="1881240" cy="0"/>
          </a:xfrm>
          <a:prstGeom prst="line">
            <a:avLst/>
          </a:prstGeom>
          <a:ln w="12700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89478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ight 1-Colum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/>
          <p:cNvSpPr>
            <a:spLocks noGrp="1"/>
          </p:cNvSpPr>
          <p:nvPr>
            <p:ph type="pic" sz="quarter" idx="22" hasCustomPrompt="1"/>
          </p:nvPr>
        </p:nvSpPr>
        <p:spPr>
          <a:xfrm>
            <a:off x="8122579" y="-1"/>
            <a:ext cx="4069421" cy="6858001"/>
          </a:xfrm>
          <a:custGeom>
            <a:avLst/>
            <a:gdLst>
              <a:gd name="connsiteX0" fmla="*/ 1 w 4069421"/>
              <a:gd name="connsiteY0" fmla="*/ 0 h 6858001"/>
              <a:gd name="connsiteX1" fmla="*/ 2520994 w 4069421"/>
              <a:gd name="connsiteY1" fmla="*/ 0 h 6858001"/>
              <a:gd name="connsiteX2" fmla="*/ 3466099 w 4069421"/>
              <a:gd name="connsiteY2" fmla="*/ 0 h 6858001"/>
              <a:gd name="connsiteX3" fmla="*/ 4065144 w 4069421"/>
              <a:gd name="connsiteY3" fmla="*/ 0 h 6858001"/>
              <a:gd name="connsiteX4" fmla="*/ 4065144 w 4069421"/>
              <a:gd name="connsiteY4" fmla="*/ 1 h 6858001"/>
              <a:gd name="connsiteX5" fmla="*/ 4069421 w 4069421"/>
              <a:gd name="connsiteY5" fmla="*/ 1 h 6858001"/>
              <a:gd name="connsiteX6" fmla="*/ 4069421 w 4069421"/>
              <a:gd name="connsiteY6" fmla="*/ 6858001 h 6858001"/>
              <a:gd name="connsiteX7" fmla="*/ 4065144 w 4069421"/>
              <a:gd name="connsiteY7" fmla="*/ 6858001 h 6858001"/>
              <a:gd name="connsiteX8" fmla="*/ 2520994 w 4069421"/>
              <a:gd name="connsiteY8" fmla="*/ 6858001 h 6858001"/>
              <a:gd name="connsiteX9" fmla="*/ 0 w 4069421"/>
              <a:gd name="connsiteY9" fmla="*/ 6858001 h 6858001"/>
              <a:gd name="connsiteX10" fmla="*/ 0 w 4069421"/>
              <a:gd name="connsiteY10" fmla="*/ 6857999 h 6858001"/>
              <a:gd name="connsiteX11" fmla="*/ 2392988 w 4069421"/>
              <a:gd name="connsiteY11" fmla="*/ 6857999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069421" h="6858001">
                <a:moveTo>
                  <a:pt x="1" y="0"/>
                </a:moveTo>
                <a:lnTo>
                  <a:pt x="2520994" y="0"/>
                </a:lnTo>
                <a:lnTo>
                  <a:pt x="3466099" y="0"/>
                </a:lnTo>
                <a:lnTo>
                  <a:pt x="4065144" y="0"/>
                </a:lnTo>
                <a:lnTo>
                  <a:pt x="4065144" y="1"/>
                </a:lnTo>
                <a:lnTo>
                  <a:pt x="4069421" y="1"/>
                </a:lnTo>
                <a:lnTo>
                  <a:pt x="4069421" y="6858001"/>
                </a:lnTo>
                <a:lnTo>
                  <a:pt x="4065144" y="6858001"/>
                </a:lnTo>
                <a:lnTo>
                  <a:pt x="2520994" y="6858001"/>
                </a:lnTo>
                <a:lnTo>
                  <a:pt x="0" y="6858001"/>
                </a:lnTo>
                <a:lnTo>
                  <a:pt x="0" y="6857999"/>
                </a:lnTo>
                <a:lnTo>
                  <a:pt x="2392988" y="6857999"/>
                </a:lnTo>
                <a:close/>
              </a:path>
            </a:pathLst>
          </a:custGeom>
          <a:noFill/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 </a:t>
            </a:r>
          </a:p>
        </p:txBody>
      </p:sp>
      <p:sp>
        <p:nvSpPr>
          <p:cNvPr id="6" name="Slide Number Placeholder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r>
              <a:rPr lang="en-US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Footer Placeholder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Text Placeholder"/>
          <p:cNvSpPr>
            <a:spLocks noGrp="1"/>
          </p:cNvSpPr>
          <p:nvPr>
            <p:ph type="body" sz="quarter" idx="16"/>
          </p:nvPr>
        </p:nvSpPr>
        <p:spPr>
          <a:xfrm>
            <a:off x="508000" y="940159"/>
            <a:ext cx="11164888" cy="4995863"/>
          </a:xfrm>
        </p:spPr>
        <p:txBody>
          <a:bodyPr tIns="182880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08002" y="384683"/>
            <a:ext cx="10231535" cy="55547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Section Header"/>
          <p:cNvSpPr>
            <a:spLocks noGrp="1"/>
          </p:cNvSpPr>
          <p:nvPr>
            <p:ph type="body" sz="quarter" idx="19" hasCustomPrompt="1"/>
          </p:nvPr>
        </p:nvSpPr>
        <p:spPr>
          <a:xfrm>
            <a:off x="508000" y="1"/>
            <a:ext cx="6040439" cy="418576"/>
          </a:xfrm>
        </p:spPr>
        <p:txBody>
          <a:bodyPr lIns="45720" tIns="155448">
            <a:spAutoFit/>
          </a:bodyPr>
          <a:lstStyle>
            <a:lvl1pPr marL="55561" indent="-55561">
              <a:defRPr sz="1400" b="1" cap="all" spc="51" baseline="0">
                <a:solidFill>
                  <a:srgbClr val="6381A3">
                    <a:alpha val="75000"/>
                  </a:srgbClr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 dirty="0"/>
              <a:t>Section Header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597719" y="940159"/>
            <a:ext cx="1881240" cy="0"/>
          </a:xfrm>
          <a:prstGeom prst="line">
            <a:avLst/>
          </a:prstGeom>
          <a:ln w="12700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429221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ight 1-Column 2-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r>
              <a:rPr lang="en-US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Footer Placeholder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Text Placeholder"/>
          <p:cNvSpPr>
            <a:spLocks noGrp="1"/>
          </p:cNvSpPr>
          <p:nvPr>
            <p:ph type="body" sz="quarter" idx="16"/>
          </p:nvPr>
        </p:nvSpPr>
        <p:spPr>
          <a:xfrm>
            <a:off x="508000" y="1413108"/>
            <a:ext cx="11164888" cy="4650979"/>
          </a:xfrm>
        </p:spPr>
        <p:txBody>
          <a:bodyPr tIns="182880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508002" y="512745"/>
            <a:ext cx="10231535" cy="90036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ection Header"/>
          <p:cNvSpPr>
            <a:spLocks noGrp="1"/>
          </p:cNvSpPr>
          <p:nvPr>
            <p:ph type="body" sz="quarter" idx="19" hasCustomPrompt="1"/>
          </p:nvPr>
        </p:nvSpPr>
        <p:spPr>
          <a:xfrm>
            <a:off x="508000" y="66471"/>
            <a:ext cx="6040439" cy="446276"/>
          </a:xfrm>
        </p:spPr>
        <p:txBody>
          <a:bodyPr lIns="45720">
            <a:spAutoFit/>
          </a:bodyPr>
          <a:lstStyle>
            <a:lvl1pPr marL="55561" indent="-55561">
              <a:defRPr sz="1400" b="1" cap="all" spc="51" baseline="0">
                <a:solidFill>
                  <a:srgbClr val="6381A3">
                    <a:alpha val="75000"/>
                  </a:srgbClr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 dirty="0"/>
              <a:t>Section Header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597719" y="1412075"/>
            <a:ext cx="1881240" cy="0"/>
          </a:xfrm>
          <a:prstGeom prst="line">
            <a:avLst/>
          </a:prstGeom>
          <a:ln w="12700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7635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Dark 1-Column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>
                <a:solidFill>
                  <a:schemeClr val="bg1">
                    <a:alpha val="75000"/>
                  </a:schemeClr>
                </a:solidFill>
              </a:defRPr>
            </a:lvl1pPr>
          </a:lstStyle>
          <a:p>
            <a:r>
              <a:rPr lang="en-US" dirty="0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Footer Placeholder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>
                <a:solidFill>
                  <a:schemeClr val="bg1">
                    <a:alpha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Text Placeholder"/>
          <p:cNvSpPr>
            <a:spLocks noGrp="1"/>
          </p:cNvSpPr>
          <p:nvPr>
            <p:ph type="body" sz="quarter" idx="16"/>
          </p:nvPr>
        </p:nvSpPr>
        <p:spPr>
          <a:xfrm>
            <a:off x="508000" y="943919"/>
            <a:ext cx="11164888" cy="4995863"/>
          </a:xfrm>
        </p:spPr>
        <p:txBody>
          <a:bodyPr tIns="18288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 baseline="0">
                <a:solidFill>
                  <a:schemeClr val="bg1"/>
                </a:solidFill>
              </a:defRPr>
            </a:lvl5pPr>
            <a:lvl6pPr>
              <a:defRPr/>
            </a:lvl6pPr>
            <a:lvl7pPr>
              <a:defRPr>
                <a:solidFill>
                  <a:schemeClr val="bg1">
                    <a:alpha val="75000"/>
                  </a:schemeClr>
                </a:solidFill>
              </a:defRPr>
            </a:lvl7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itle"/>
          <p:cNvSpPr>
            <a:spLocks noGrp="1"/>
          </p:cNvSpPr>
          <p:nvPr>
            <p:ph type="title"/>
          </p:nvPr>
        </p:nvSpPr>
        <p:spPr>
          <a:xfrm>
            <a:off x="508002" y="388443"/>
            <a:ext cx="10231535" cy="55547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ection Header"/>
          <p:cNvSpPr>
            <a:spLocks noGrp="1"/>
          </p:cNvSpPr>
          <p:nvPr>
            <p:ph type="body" sz="quarter" idx="19" hasCustomPrompt="1"/>
          </p:nvPr>
        </p:nvSpPr>
        <p:spPr>
          <a:xfrm>
            <a:off x="508000" y="1"/>
            <a:ext cx="6040439" cy="418576"/>
          </a:xfrm>
        </p:spPr>
        <p:txBody>
          <a:bodyPr lIns="45720" tIns="155448">
            <a:spAutoFit/>
          </a:bodyPr>
          <a:lstStyle>
            <a:lvl1pPr marL="55561" indent="-55561">
              <a:defRPr sz="1400" b="1" cap="all" spc="51" baseline="0">
                <a:solidFill>
                  <a:srgbClr val="78A0BB">
                    <a:alpha val="75000"/>
                  </a:srgbClr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 dirty="0"/>
              <a:t>Section Header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597719" y="943919"/>
            <a:ext cx="1881240" cy="0"/>
          </a:xfrm>
          <a:prstGeom prst="line">
            <a:avLst/>
          </a:prstGeom>
          <a:ln w="12700">
            <a:solidFill>
              <a:srgbClr val="CCD5D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 userDrawn="1"/>
        </p:nvGrpSpPr>
        <p:grpSpPr>
          <a:xfrm>
            <a:off x="469900" y="6356351"/>
            <a:ext cx="894080" cy="365125"/>
            <a:chOff x="469900" y="6356350"/>
            <a:chExt cx="894080" cy="365125"/>
          </a:xfrm>
        </p:grpSpPr>
        <p:sp>
          <p:nvSpPr>
            <p:cNvPr id="3" name="Rectangle 2"/>
            <p:cNvSpPr/>
            <p:nvPr userDrawn="1"/>
          </p:nvSpPr>
          <p:spPr>
            <a:xfrm>
              <a:off x="469900" y="6356350"/>
              <a:ext cx="894080" cy="36512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pic>
          <p:nvPicPr>
            <p:cNvPr id="8" name="Picture 7"/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84199" y="6436878"/>
              <a:ext cx="685800" cy="16373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8356992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ight 2-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r>
              <a:rPr lang="en-US" dirty="0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Footer Placeholder"/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Text Placeholder"/>
          <p:cNvSpPr>
            <a:spLocks noGrp="1"/>
          </p:cNvSpPr>
          <p:nvPr>
            <p:ph type="body" sz="quarter" idx="16"/>
          </p:nvPr>
        </p:nvSpPr>
        <p:spPr>
          <a:xfrm>
            <a:off x="508000" y="928611"/>
            <a:ext cx="11164888" cy="4995863"/>
          </a:xfrm>
        </p:spPr>
        <p:txBody>
          <a:bodyPr tIns="182880" numCol="2" spcCol="457200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itle"/>
          <p:cNvSpPr>
            <a:spLocks noGrp="1"/>
          </p:cNvSpPr>
          <p:nvPr>
            <p:ph type="title"/>
          </p:nvPr>
        </p:nvSpPr>
        <p:spPr>
          <a:xfrm>
            <a:off x="508002" y="373135"/>
            <a:ext cx="10231535" cy="555476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Section Header"/>
          <p:cNvSpPr>
            <a:spLocks noGrp="1"/>
          </p:cNvSpPr>
          <p:nvPr>
            <p:ph type="body" sz="quarter" idx="19" hasCustomPrompt="1"/>
          </p:nvPr>
        </p:nvSpPr>
        <p:spPr>
          <a:xfrm>
            <a:off x="508000" y="1"/>
            <a:ext cx="6040439" cy="418576"/>
          </a:xfrm>
        </p:spPr>
        <p:txBody>
          <a:bodyPr lIns="45720" tIns="155448">
            <a:spAutoFit/>
          </a:bodyPr>
          <a:lstStyle>
            <a:lvl1pPr marL="55561" indent="-55561">
              <a:defRPr sz="1400" b="1" cap="all" spc="51" baseline="0">
                <a:solidFill>
                  <a:srgbClr val="6381A3">
                    <a:alpha val="75000"/>
                  </a:srgbClr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 dirty="0"/>
              <a:t>Section Header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597719" y="928611"/>
            <a:ext cx="1881240" cy="0"/>
          </a:xfrm>
          <a:prstGeom prst="line">
            <a:avLst/>
          </a:prstGeom>
          <a:ln w="12700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664882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Dark 2-Columns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>
                <a:solidFill>
                  <a:schemeClr val="bg1">
                    <a:alpha val="75000"/>
                  </a:schemeClr>
                </a:solidFill>
              </a:defRPr>
            </a:lvl1pPr>
          </a:lstStyle>
          <a:p>
            <a:r>
              <a:rPr lang="en-US" dirty="0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Footer Placeholder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>
                <a:solidFill>
                  <a:schemeClr val="bg1">
                    <a:alpha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Text Placeholder"/>
          <p:cNvSpPr>
            <a:spLocks noGrp="1"/>
          </p:cNvSpPr>
          <p:nvPr>
            <p:ph type="body" sz="quarter" idx="16"/>
          </p:nvPr>
        </p:nvSpPr>
        <p:spPr>
          <a:xfrm>
            <a:off x="508000" y="1068224"/>
            <a:ext cx="11164888" cy="4995863"/>
          </a:xfrm>
        </p:spPr>
        <p:txBody>
          <a:bodyPr tIns="182880" numCol="2" spcCol="45720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 baseline="0">
                <a:solidFill>
                  <a:schemeClr val="bg1"/>
                </a:solidFill>
              </a:defRPr>
            </a:lvl5pPr>
            <a:lvl6pPr>
              <a:defRPr/>
            </a:lvl6pPr>
            <a:lvl7pPr>
              <a:defRPr>
                <a:solidFill>
                  <a:schemeClr val="bg1">
                    <a:alpha val="75000"/>
                  </a:schemeClr>
                </a:solidFill>
              </a:defRPr>
            </a:lvl7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itle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ection Header"/>
          <p:cNvSpPr>
            <a:spLocks noGrp="1"/>
          </p:cNvSpPr>
          <p:nvPr>
            <p:ph type="body" sz="quarter" idx="19" hasCustomPrompt="1"/>
          </p:nvPr>
        </p:nvSpPr>
        <p:spPr>
          <a:xfrm>
            <a:off x="508000" y="66471"/>
            <a:ext cx="6040439" cy="446276"/>
          </a:xfrm>
        </p:spPr>
        <p:txBody>
          <a:bodyPr lIns="45720">
            <a:spAutoFit/>
          </a:bodyPr>
          <a:lstStyle>
            <a:lvl1pPr marL="55561" indent="-55561">
              <a:defRPr sz="1400" b="1" cap="all" spc="51" baseline="0">
                <a:solidFill>
                  <a:srgbClr val="78A0BB">
                    <a:alpha val="75000"/>
                  </a:srgbClr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 dirty="0"/>
              <a:t>Section Header</a:t>
            </a:r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469900" y="6356351"/>
            <a:ext cx="894080" cy="365125"/>
            <a:chOff x="469900" y="6356350"/>
            <a:chExt cx="894080" cy="365125"/>
          </a:xfrm>
        </p:grpSpPr>
        <p:sp>
          <p:nvSpPr>
            <p:cNvPr id="14" name="Rectangle 13"/>
            <p:cNvSpPr/>
            <p:nvPr userDrawn="1"/>
          </p:nvSpPr>
          <p:spPr>
            <a:xfrm>
              <a:off x="469900" y="6356350"/>
              <a:ext cx="894080" cy="36512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pic>
          <p:nvPicPr>
            <p:cNvPr id="15" name="Picture 14"/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84199" y="6436878"/>
              <a:ext cx="685800" cy="16373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7299781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ight with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"/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r>
              <a:rPr lang="en-US" dirty="0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Footer Placeholder"/>
          <p:cNvSpPr>
            <a:spLocks noGrp="1"/>
          </p:cNvSpPr>
          <p:nvPr>
            <p:ph type="ftr" sz="quarter" idx="2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Text Placeholder"/>
          <p:cNvSpPr>
            <a:spLocks noGrp="1"/>
          </p:cNvSpPr>
          <p:nvPr>
            <p:ph type="body" sz="quarter" idx="16"/>
          </p:nvPr>
        </p:nvSpPr>
        <p:spPr>
          <a:xfrm>
            <a:off x="512971" y="1181101"/>
            <a:ext cx="5386219" cy="5072467"/>
          </a:xfrm>
        </p:spPr>
        <p:txBody>
          <a:bodyPr tIns="182880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 baseline="0"/>
            </a:lvl6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Chart Placeholder"/>
          <p:cNvSpPr>
            <a:spLocks noGrp="1"/>
          </p:cNvSpPr>
          <p:nvPr>
            <p:ph type="chart" sz="quarter" idx="19"/>
          </p:nvPr>
        </p:nvSpPr>
        <p:spPr>
          <a:xfrm>
            <a:off x="6129964" y="1853351"/>
            <a:ext cx="5542755" cy="4005923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7" name="Chart Title"/>
          <p:cNvSpPr>
            <a:spLocks noGrp="1"/>
          </p:cNvSpPr>
          <p:nvPr>
            <p:ph type="body" sz="quarter" idx="23" hasCustomPrompt="1"/>
          </p:nvPr>
        </p:nvSpPr>
        <p:spPr>
          <a:xfrm>
            <a:off x="6129964" y="1203722"/>
            <a:ext cx="5542755" cy="617103"/>
          </a:xfrm>
        </p:spPr>
        <p:txBody>
          <a:bodyPr lIns="0" tIns="0" rIns="0" bIns="91440" anchor="b" anchorCtr="0"/>
          <a:lstStyle>
            <a:lvl1pPr marL="0" indent="0" algn="l">
              <a:buNone/>
              <a:defRPr sz="1600" b="1" cap="all" spc="51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Chart Title</a:t>
            </a:r>
          </a:p>
        </p:txBody>
      </p:sp>
      <p:sp>
        <p:nvSpPr>
          <p:cNvPr id="18" name="Sources and Notes"/>
          <p:cNvSpPr>
            <a:spLocks noGrp="1"/>
          </p:cNvSpPr>
          <p:nvPr>
            <p:ph type="body" sz="quarter" idx="24" hasCustomPrompt="1"/>
          </p:nvPr>
        </p:nvSpPr>
        <p:spPr>
          <a:xfrm>
            <a:off x="6129964" y="5878342"/>
            <a:ext cx="5542755" cy="435164"/>
          </a:xfrm>
        </p:spPr>
        <p:txBody>
          <a:bodyPr lIns="0" tIns="91440" rIns="0" bIns="0" anchor="t" anchorCtr="0"/>
          <a:lstStyle>
            <a:lvl1pPr marL="0" indent="0" algn="l">
              <a:lnSpc>
                <a:spcPct val="90000"/>
              </a:lnSpc>
              <a:buNone/>
              <a:defRPr sz="1000" b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Source and Notes: Example text</a:t>
            </a:r>
          </a:p>
        </p:txBody>
      </p:sp>
      <p:sp>
        <p:nvSpPr>
          <p:cNvPr id="9" name="Title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Section Header"/>
          <p:cNvSpPr>
            <a:spLocks noGrp="1"/>
          </p:cNvSpPr>
          <p:nvPr>
            <p:ph type="body" sz="quarter" idx="27" hasCustomPrompt="1"/>
          </p:nvPr>
        </p:nvSpPr>
        <p:spPr>
          <a:xfrm>
            <a:off x="508000" y="66471"/>
            <a:ext cx="6040439" cy="446276"/>
          </a:xfrm>
        </p:spPr>
        <p:txBody>
          <a:bodyPr lIns="45720">
            <a:spAutoFit/>
          </a:bodyPr>
          <a:lstStyle>
            <a:lvl1pPr marL="55561" indent="-55561">
              <a:defRPr sz="1400" b="1" cap="all" spc="51" baseline="0">
                <a:solidFill>
                  <a:srgbClr val="6381A3">
                    <a:alpha val="75000"/>
                  </a:srgbClr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 dirty="0"/>
              <a:t>Section Header</a:t>
            </a:r>
          </a:p>
        </p:txBody>
      </p:sp>
    </p:spTree>
    <p:extLst>
      <p:ext uri="{BB962C8B-B14F-4D97-AF65-F5344CB8AC3E}">
        <p14:creationId xmlns:p14="http://schemas.microsoft.com/office/powerpoint/2010/main" val="116009174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r>
              <a:rPr lang="en-US" dirty="0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Footer Placeholder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allout Box"/>
          <p:cNvSpPr>
            <a:spLocks noGrp="1"/>
          </p:cNvSpPr>
          <p:nvPr>
            <p:ph type="body" sz="quarter" idx="19"/>
          </p:nvPr>
        </p:nvSpPr>
        <p:spPr>
          <a:xfrm>
            <a:off x="508001" y="1181101"/>
            <a:ext cx="11164719" cy="1173191"/>
          </a:xfrm>
          <a:solidFill>
            <a:schemeClr val="accent2"/>
          </a:solidFill>
        </p:spPr>
        <p:txBody>
          <a:bodyPr lIns="91440" anchor="t">
            <a:noAutofit/>
          </a:bodyPr>
          <a:lstStyle>
            <a:lvl1pPr marL="115885" indent="-115885">
              <a:defRPr sz="28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"/>
          <p:cNvSpPr>
            <a:spLocks noGrp="1"/>
          </p:cNvSpPr>
          <p:nvPr>
            <p:ph type="body" sz="quarter" idx="16"/>
          </p:nvPr>
        </p:nvSpPr>
        <p:spPr>
          <a:xfrm>
            <a:off x="508000" y="2467167"/>
            <a:ext cx="11164888" cy="3709796"/>
          </a:xfrm>
        </p:spPr>
        <p:txBody>
          <a:bodyPr tIns="182880" numCol="2" spcCol="457200">
            <a:noAutofit/>
          </a:bodyPr>
          <a:lstStyle>
            <a:lvl1pPr>
              <a:defRPr sz="22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9" name="Title"/>
          <p:cNvSpPr>
            <a:spLocks noGrp="1"/>
          </p:cNvSpPr>
          <p:nvPr>
            <p:ph type="title"/>
          </p:nvPr>
        </p:nvSpPr>
        <p:spPr>
          <a:xfrm>
            <a:off x="508001" y="512749"/>
            <a:ext cx="11164719" cy="55547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ection Header"/>
          <p:cNvSpPr>
            <a:spLocks noGrp="1"/>
          </p:cNvSpPr>
          <p:nvPr>
            <p:ph type="body" sz="quarter" idx="25" hasCustomPrompt="1"/>
          </p:nvPr>
        </p:nvSpPr>
        <p:spPr>
          <a:xfrm>
            <a:off x="508000" y="66471"/>
            <a:ext cx="6040439" cy="446276"/>
          </a:xfrm>
        </p:spPr>
        <p:txBody>
          <a:bodyPr lIns="45720">
            <a:spAutoFit/>
          </a:bodyPr>
          <a:lstStyle>
            <a:lvl1pPr marL="55561" indent="-55561">
              <a:defRPr sz="1400" b="1" cap="all" spc="51" baseline="0">
                <a:solidFill>
                  <a:srgbClr val="78A0BB">
                    <a:alpha val="75000"/>
                  </a:srgbClr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 dirty="0"/>
              <a:t>Section Header</a:t>
            </a:r>
          </a:p>
        </p:txBody>
      </p:sp>
    </p:spTree>
    <p:extLst>
      <p:ext uri="{BB962C8B-B14F-4D97-AF65-F5344CB8AC3E}">
        <p14:creationId xmlns:p14="http://schemas.microsoft.com/office/powerpoint/2010/main" val="124045314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r>
              <a:rPr lang="en-US" dirty="0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Footer Placeholder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Text Placeholder"/>
          <p:cNvSpPr>
            <a:spLocks noGrp="1"/>
          </p:cNvSpPr>
          <p:nvPr>
            <p:ph type="body" sz="quarter" idx="16"/>
          </p:nvPr>
        </p:nvSpPr>
        <p:spPr>
          <a:xfrm>
            <a:off x="4471517" y="1181101"/>
            <a:ext cx="7201372" cy="4995863"/>
          </a:xfrm>
        </p:spPr>
        <p:txBody>
          <a:bodyPr tIns="182880" numCol="1" spcCol="457200">
            <a:noAutofit/>
          </a:bodyPr>
          <a:lstStyle>
            <a:lvl1pPr>
              <a:defRPr sz="22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Callout Box"/>
          <p:cNvSpPr>
            <a:spLocks noGrp="1"/>
          </p:cNvSpPr>
          <p:nvPr>
            <p:ph type="body" sz="quarter" idx="19"/>
          </p:nvPr>
        </p:nvSpPr>
        <p:spPr>
          <a:xfrm>
            <a:off x="508002" y="1181100"/>
            <a:ext cx="3802743" cy="4995861"/>
          </a:xfrm>
          <a:solidFill>
            <a:schemeClr val="accent2"/>
          </a:solidFill>
        </p:spPr>
        <p:txBody>
          <a:bodyPr lIns="91440" anchor="t">
            <a:noAutofit/>
          </a:bodyPr>
          <a:lstStyle>
            <a:lvl1pPr marL="115885" indent="-115885"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Title"/>
          <p:cNvSpPr>
            <a:spLocks noGrp="1"/>
          </p:cNvSpPr>
          <p:nvPr>
            <p:ph type="title"/>
          </p:nvPr>
        </p:nvSpPr>
        <p:spPr>
          <a:xfrm>
            <a:off x="508001" y="512749"/>
            <a:ext cx="11164719" cy="55547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ection Header"/>
          <p:cNvSpPr>
            <a:spLocks noGrp="1"/>
          </p:cNvSpPr>
          <p:nvPr>
            <p:ph type="body" sz="quarter" idx="25" hasCustomPrompt="1"/>
          </p:nvPr>
        </p:nvSpPr>
        <p:spPr>
          <a:xfrm>
            <a:off x="508000" y="66471"/>
            <a:ext cx="6040439" cy="446276"/>
          </a:xfrm>
        </p:spPr>
        <p:txBody>
          <a:bodyPr lIns="45720">
            <a:spAutoFit/>
          </a:bodyPr>
          <a:lstStyle>
            <a:lvl1pPr marL="55561" indent="-55561">
              <a:defRPr sz="1400" b="1" cap="all" spc="51" baseline="0">
                <a:solidFill>
                  <a:srgbClr val="78A0BB">
                    <a:alpha val="75000"/>
                  </a:srgbClr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 dirty="0"/>
              <a:t>Section Header</a:t>
            </a:r>
          </a:p>
        </p:txBody>
      </p:sp>
    </p:spTree>
    <p:extLst>
      <p:ext uri="{BB962C8B-B14F-4D97-AF65-F5344CB8AC3E}">
        <p14:creationId xmlns:p14="http://schemas.microsoft.com/office/powerpoint/2010/main" val="3726387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ight 1-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r>
              <a:rPr lang="en-US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Footer Placeholder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US"/>
              <a:t>Privileged and confidential. Prepared at the request of counsel. </a:t>
            </a:r>
            <a:endParaRPr lang="en-US" dirty="0"/>
          </a:p>
        </p:txBody>
      </p:sp>
      <p:sp>
        <p:nvSpPr>
          <p:cNvPr id="11" name="Text Placeholder"/>
          <p:cNvSpPr>
            <a:spLocks noGrp="1"/>
          </p:cNvSpPr>
          <p:nvPr>
            <p:ph type="body" sz="quarter" idx="16"/>
          </p:nvPr>
        </p:nvSpPr>
        <p:spPr>
          <a:xfrm>
            <a:off x="508000" y="1181101"/>
            <a:ext cx="11164888" cy="4995862"/>
          </a:xfrm>
        </p:spPr>
        <p:txBody>
          <a:bodyPr tIns="182880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Section Header"/>
          <p:cNvSpPr>
            <a:spLocks noGrp="1"/>
          </p:cNvSpPr>
          <p:nvPr>
            <p:ph type="body" sz="quarter" idx="19" hasCustomPrompt="1"/>
          </p:nvPr>
        </p:nvSpPr>
        <p:spPr>
          <a:xfrm>
            <a:off x="508000" y="7549"/>
            <a:ext cx="6040438" cy="477054"/>
          </a:xfrm>
        </p:spPr>
        <p:txBody>
          <a:bodyPr lIns="45720">
            <a:spAutoFit/>
          </a:bodyPr>
          <a:lstStyle>
            <a:lvl1pPr marL="55563" indent="-55563">
              <a:defRPr sz="1600" b="1" cap="all" spc="50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 dirty="0"/>
              <a:t>Section Header</a:t>
            </a:r>
          </a:p>
        </p:txBody>
      </p:sp>
      <p:cxnSp>
        <p:nvCxnSpPr>
          <p:cNvPr id="12" name="Straight Connector"/>
          <p:cNvCxnSpPr/>
          <p:nvPr userDrawn="1"/>
        </p:nvCxnSpPr>
        <p:spPr>
          <a:xfrm>
            <a:off x="601335" y="1181101"/>
            <a:ext cx="1371600" cy="0"/>
          </a:xfrm>
          <a:prstGeom prst="line">
            <a:avLst/>
          </a:prstGeom>
          <a:ln w="25400">
            <a:solidFill>
              <a:schemeClr val="accent2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203758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3-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r>
              <a:rPr lang="en-US" dirty="0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Footer Placeholder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3" name="Text Placeholder 6"/>
          <p:cNvSpPr>
            <a:spLocks noGrp="1"/>
          </p:cNvSpPr>
          <p:nvPr>
            <p:ph type="body" sz="quarter" idx="21"/>
          </p:nvPr>
        </p:nvSpPr>
        <p:spPr>
          <a:xfrm>
            <a:off x="8300721" y="1303996"/>
            <a:ext cx="3383280" cy="4857523"/>
          </a:xfrm>
          <a:solidFill>
            <a:schemeClr val="bg1">
              <a:lumMod val="95000"/>
            </a:schemeClr>
          </a:solidFill>
        </p:spPr>
        <p:txBody>
          <a:bodyPr lIns="182880" tIns="731520" rIns="182880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3"/>
          </p:nvPr>
        </p:nvSpPr>
        <p:spPr>
          <a:xfrm>
            <a:off x="8104078" y="1445578"/>
            <a:ext cx="2703871" cy="461665"/>
          </a:xfrm>
          <a:solidFill>
            <a:schemeClr val="accent1"/>
          </a:solidFill>
        </p:spPr>
        <p:txBody>
          <a:bodyPr wrap="square" lIns="182880" tIns="91440" rIns="182880" bIns="91440" anchor="ctr">
            <a:spAutoFit/>
          </a:bodyPr>
          <a:lstStyle>
            <a:lvl1pPr>
              <a:defRPr sz="1800" b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20"/>
          </p:nvPr>
        </p:nvSpPr>
        <p:spPr>
          <a:xfrm>
            <a:off x="4404360" y="1303996"/>
            <a:ext cx="3383280" cy="4857523"/>
          </a:xfrm>
          <a:solidFill>
            <a:schemeClr val="bg1">
              <a:lumMod val="95000"/>
            </a:schemeClr>
          </a:solidFill>
        </p:spPr>
        <p:txBody>
          <a:bodyPr lIns="182880" tIns="731520" rIns="182880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22"/>
          </p:nvPr>
        </p:nvSpPr>
        <p:spPr>
          <a:xfrm>
            <a:off x="4199357" y="1445578"/>
            <a:ext cx="2703871" cy="461665"/>
          </a:xfrm>
          <a:solidFill>
            <a:schemeClr val="accent1"/>
          </a:solidFill>
        </p:spPr>
        <p:txBody>
          <a:bodyPr wrap="square" lIns="182880" tIns="91440" rIns="182880" bIns="91440" anchor="ctr">
            <a:spAutoFit/>
          </a:bodyPr>
          <a:lstStyle>
            <a:lvl1pPr>
              <a:defRPr sz="1800" b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507999" y="1303996"/>
            <a:ext cx="3383280" cy="4857523"/>
          </a:xfrm>
          <a:solidFill>
            <a:schemeClr val="bg1">
              <a:lumMod val="95000"/>
            </a:schemeClr>
          </a:solidFill>
        </p:spPr>
        <p:txBody>
          <a:bodyPr lIns="182880" tIns="731520" rIns="182880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400"/>
            </a:lvl4pPr>
            <a:lvl5pPr>
              <a:defRPr sz="18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1" name="Text Placeholder 1"/>
          <p:cNvSpPr>
            <a:spLocks noGrp="1"/>
          </p:cNvSpPr>
          <p:nvPr>
            <p:ph type="body" sz="quarter" idx="19"/>
          </p:nvPr>
        </p:nvSpPr>
        <p:spPr>
          <a:xfrm>
            <a:off x="311355" y="1445578"/>
            <a:ext cx="2703871" cy="461665"/>
          </a:xfrm>
          <a:solidFill>
            <a:schemeClr val="accent1"/>
          </a:solidFill>
        </p:spPr>
        <p:txBody>
          <a:bodyPr wrap="square" lIns="182880" tIns="91440" rIns="182880" bIns="91440" anchor="ctr">
            <a:spAutoFit/>
          </a:bodyPr>
          <a:lstStyle>
            <a:lvl1pPr>
              <a:defRPr sz="1800" b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itle"/>
          <p:cNvSpPr>
            <a:spLocks noGrp="1"/>
          </p:cNvSpPr>
          <p:nvPr>
            <p:ph type="title"/>
          </p:nvPr>
        </p:nvSpPr>
        <p:spPr>
          <a:xfrm>
            <a:off x="508001" y="512749"/>
            <a:ext cx="11176001" cy="55547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ection Header"/>
          <p:cNvSpPr>
            <a:spLocks noGrp="1"/>
          </p:cNvSpPr>
          <p:nvPr>
            <p:ph type="body" sz="quarter" idx="26" hasCustomPrompt="1"/>
          </p:nvPr>
        </p:nvSpPr>
        <p:spPr>
          <a:xfrm>
            <a:off x="508000" y="66471"/>
            <a:ext cx="6040439" cy="446276"/>
          </a:xfrm>
        </p:spPr>
        <p:txBody>
          <a:bodyPr lIns="45720">
            <a:spAutoFit/>
          </a:bodyPr>
          <a:lstStyle>
            <a:lvl1pPr marL="55561" indent="-55561">
              <a:defRPr sz="1400" b="1" cap="all" spc="51" baseline="0">
                <a:solidFill>
                  <a:srgbClr val="78A0BB">
                    <a:alpha val="75000"/>
                  </a:srgbClr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 dirty="0"/>
              <a:t>Section Header</a:t>
            </a:r>
          </a:p>
        </p:txBody>
      </p:sp>
    </p:spTree>
    <p:extLst>
      <p:ext uri="{BB962C8B-B14F-4D97-AF65-F5344CB8AC3E}">
        <p14:creationId xmlns:p14="http://schemas.microsoft.com/office/powerpoint/2010/main" val="125236667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Chevr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"/>
          <p:cNvSpPr>
            <a:spLocks noGrp="1"/>
          </p:cNvSpPr>
          <p:nvPr>
            <p:ph type="sldNum" sz="quarter" idx="36"/>
          </p:nvPr>
        </p:nvSpPr>
        <p:spPr/>
        <p:txBody>
          <a:bodyPr/>
          <a:lstStyle/>
          <a:p>
            <a:r>
              <a:rPr lang="en-US" dirty="0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Footer Placeholder"/>
          <p:cNvSpPr>
            <a:spLocks noGrp="1"/>
          </p:cNvSpPr>
          <p:nvPr>
            <p:ph type="ftr" sz="quarter" idx="3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31"/>
          </p:nvPr>
        </p:nvSpPr>
        <p:spPr>
          <a:xfrm>
            <a:off x="8556792" y="2729311"/>
            <a:ext cx="2616864" cy="3457844"/>
          </a:xfrm>
          <a:solidFill>
            <a:schemeClr val="bg1">
              <a:lumMod val="95000"/>
            </a:schemeClr>
          </a:solidFill>
        </p:spPr>
        <p:txBody>
          <a:bodyPr lIns="91440" tIns="91440" rIns="91440"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400"/>
            </a:lvl4pPr>
            <a:lvl5pPr>
              <a:defRPr sz="18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4" name="Text Placeholder 7"/>
          <p:cNvSpPr>
            <a:spLocks noGrp="1"/>
          </p:cNvSpPr>
          <p:nvPr>
            <p:ph type="body" sz="quarter" idx="34"/>
          </p:nvPr>
        </p:nvSpPr>
        <p:spPr>
          <a:xfrm>
            <a:off x="8556792" y="1313053"/>
            <a:ext cx="2995640" cy="1416259"/>
          </a:xfrm>
          <a:prstGeom prst="chevron">
            <a:avLst>
              <a:gd name="adj" fmla="val 26224"/>
            </a:avLst>
          </a:prstGeom>
          <a:solidFill>
            <a:schemeClr val="accent3"/>
          </a:solidFill>
        </p:spPr>
        <p:txBody>
          <a:bodyPr wrap="square" lIns="365760" tIns="91440" rIns="182880" bIns="91440" anchor="ctr">
            <a:noAutofit/>
          </a:bodyPr>
          <a:lstStyle>
            <a:lvl1pPr>
              <a:defRPr sz="2200" b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8" name="Text Placeholder 6"/>
          <p:cNvSpPr>
            <a:spLocks noGrp="1"/>
          </p:cNvSpPr>
          <p:nvPr>
            <p:ph type="body" sz="quarter" idx="30"/>
          </p:nvPr>
        </p:nvSpPr>
        <p:spPr>
          <a:xfrm>
            <a:off x="5871059" y="2729311"/>
            <a:ext cx="2616864" cy="3457844"/>
          </a:xfrm>
          <a:solidFill>
            <a:schemeClr val="bg1">
              <a:lumMod val="95000"/>
            </a:schemeClr>
          </a:solidFill>
        </p:spPr>
        <p:txBody>
          <a:bodyPr lIns="91440" tIns="91440" rIns="91440"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400"/>
            </a:lvl4pPr>
            <a:lvl5pPr>
              <a:defRPr sz="18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33"/>
          </p:nvPr>
        </p:nvSpPr>
        <p:spPr>
          <a:xfrm>
            <a:off x="5871059" y="1313053"/>
            <a:ext cx="2995640" cy="1416259"/>
          </a:xfrm>
          <a:prstGeom prst="chevron">
            <a:avLst>
              <a:gd name="adj" fmla="val 26224"/>
            </a:avLst>
          </a:prstGeom>
          <a:solidFill>
            <a:schemeClr val="accent2"/>
          </a:solidFill>
        </p:spPr>
        <p:txBody>
          <a:bodyPr wrap="square" lIns="365760" tIns="91440" rIns="182880" bIns="91440" anchor="ctr">
            <a:noAutofit/>
          </a:bodyPr>
          <a:lstStyle>
            <a:lvl1pPr>
              <a:defRPr sz="2200" b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9"/>
          </p:nvPr>
        </p:nvSpPr>
        <p:spPr>
          <a:xfrm>
            <a:off x="3185324" y="2729311"/>
            <a:ext cx="2616864" cy="3457844"/>
          </a:xfrm>
          <a:solidFill>
            <a:schemeClr val="bg1">
              <a:lumMod val="95000"/>
            </a:schemeClr>
          </a:solidFill>
        </p:spPr>
        <p:txBody>
          <a:bodyPr lIns="91440" tIns="91440" rIns="91440"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400"/>
            </a:lvl4pPr>
            <a:lvl5pPr>
              <a:defRPr sz="18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quarter" idx="32"/>
          </p:nvPr>
        </p:nvSpPr>
        <p:spPr>
          <a:xfrm>
            <a:off x="3185324" y="1313053"/>
            <a:ext cx="2995640" cy="1416259"/>
          </a:xfrm>
          <a:prstGeom prst="chevron">
            <a:avLst>
              <a:gd name="adj" fmla="val 26224"/>
            </a:avLst>
          </a:prstGeom>
          <a:solidFill>
            <a:schemeClr val="accent1"/>
          </a:solidFill>
        </p:spPr>
        <p:txBody>
          <a:bodyPr wrap="square" lIns="365760" tIns="91440" rIns="182880" bIns="91440" anchor="ctr">
            <a:noAutofit/>
          </a:bodyPr>
          <a:lstStyle>
            <a:lvl1pPr>
              <a:defRPr sz="2200" b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507999" y="2729311"/>
            <a:ext cx="2616864" cy="3457844"/>
          </a:xfrm>
          <a:solidFill>
            <a:schemeClr val="bg1">
              <a:lumMod val="95000"/>
            </a:schemeClr>
          </a:solidFill>
        </p:spPr>
        <p:txBody>
          <a:bodyPr lIns="91440" tIns="91440" rIns="91440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400"/>
            </a:lvl4pPr>
            <a:lvl5pPr>
              <a:defRPr sz="18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1" name="Text Placeholder 1"/>
          <p:cNvSpPr>
            <a:spLocks noGrp="1"/>
          </p:cNvSpPr>
          <p:nvPr>
            <p:ph type="body" sz="quarter" idx="19"/>
          </p:nvPr>
        </p:nvSpPr>
        <p:spPr>
          <a:xfrm>
            <a:off x="499591" y="1313053"/>
            <a:ext cx="2995640" cy="1416259"/>
          </a:xfrm>
          <a:prstGeom prst="homePlate">
            <a:avLst>
              <a:gd name="adj" fmla="val 25709"/>
            </a:avLst>
          </a:prstGeom>
          <a:solidFill>
            <a:schemeClr val="tx1">
              <a:lumMod val="75000"/>
            </a:schemeClr>
          </a:solidFill>
        </p:spPr>
        <p:txBody>
          <a:bodyPr wrap="square" lIns="274320" tIns="91440" rIns="182880" bIns="91440" anchor="ctr">
            <a:noAutofit/>
          </a:bodyPr>
          <a:lstStyle>
            <a:lvl1pPr>
              <a:defRPr sz="2200" b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5" name="Section Header"/>
          <p:cNvSpPr>
            <a:spLocks noGrp="1"/>
          </p:cNvSpPr>
          <p:nvPr>
            <p:ph type="body" sz="quarter" idx="37" hasCustomPrompt="1"/>
          </p:nvPr>
        </p:nvSpPr>
        <p:spPr>
          <a:xfrm>
            <a:off x="508000" y="66471"/>
            <a:ext cx="6040439" cy="446276"/>
          </a:xfrm>
        </p:spPr>
        <p:txBody>
          <a:bodyPr lIns="45720">
            <a:spAutoFit/>
          </a:bodyPr>
          <a:lstStyle>
            <a:lvl1pPr marL="55561" indent="-55561">
              <a:defRPr sz="1400" b="1" cap="all" spc="51" baseline="0">
                <a:solidFill>
                  <a:srgbClr val="78A0BB">
                    <a:alpha val="75000"/>
                  </a:srgbClr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 dirty="0"/>
              <a:t>Section Header</a:t>
            </a:r>
          </a:p>
        </p:txBody>
      </p:sp>
    </p:spTree>
    <p:extLst>
      <p:ext uri="{BB962C8B-B14F-4D97-AF65-F5344CB8AC3E}">
        <p14:creationId xmlns:p14="http://schemas.microsoft.com/office/powerpoint/2010/main" val="372082739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attern Background"/>
          <p:cNvPicPr>
            <a:picLocks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38746"/>
            <a:ext cx="12192000" cy="551492"/>
          </a:xfrm>
          <a:prstGeom prst="rect">
            <a:avLst/>
          </a:prstGeom>
        </p:spPr>
      </p:pic>
      <p:sp>
        <p:nvSpPr>
          <p:cNvPr id="4" name="Slide Number Placeholder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r>
              <a:rPr lang="en-US" dirty="0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Footer Placeholder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ection Header"/>
          <p:cNvSpPr>
            <a:spLocks noGrp="1"/>
          </p:cNvSpPr>
          <p:nvPr>
            <p:ph type="body" sz="quarter" idx="19" hasCustomPrompt="1"/>
          </p:nvPr>
        </p:nvSpPr>
        <p:spPr>
          <a:xfrm>
            <a:off x="508000" y="66471"/>
            <a:ext cx="6040439" cy="446276"/>
          </a:xfrm>
        </p:spPr>
        <p:txBody>
          <a:bodyPr lIns="45720">
            <a:spAutoFit/>
          </a:bodyPr>
          <a:lstStyle>
            <a:lvl1pPr marL="55561" indent="-55561">
              <a:defRPr sz="1400" b="1" cap="all" spc="51" baseline="0">
                <a:solidFill>
                  <a:srgbClr val="78A0BB">
                    <a:alpha val="75000"/>
                  </a:srgbClr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 dirty="0"/>
              <a:t>Section Header</a:t>
            </a:r>
          </a:p>
        </p:txBody>
      </p:sp>
    </p:spTree>
    <p:extLst>
      <p:ext uri="{BB962C8B-B14F-4D97-AF65-F5344CB8AC3E}">
        <p14:creationId xmlns:p14="http://schemas.microsoft.com/office/powerpoint/2010/main" val="424411356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dirty="0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Footer Placeholder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28416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ed By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r>
              <a:rPr lang="en-US" dirty="0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Footer Placeholder"/>
          <p:cNvSpPr>
            <a:spLocks noGrp="1"/>
          </p:cNvSpPr>
          <p:nvPr>
            <p:ph type="ftr" sz="quarter" idx="3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0" name="Text Placeholder 13"/>
          <p:cNvSpPr>
            <a:spLocks noGrp="1"/>
          </p:cNvSpPr>
          <p:nvPr>
            <p:ph type="body" sz="quarter" idx="28" hasCustomPrompt="1"/>
          </p:nvPr>
        </p:nvSpPr>
        <p:spPr>
          <a:xfrm>
            <a:off x="8114078" y="5476155"/>
            <a:ext cx="3572156" cy="381383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800" baseline="0">
                <a:latin typeface="+mn-lt"/>
              </a:defRPr>
            </a:lvl1pPr>
          </a:lstStyle>
          <a:p>
            <a:pPr lvl="0"/>
            <a:r>
              <a:rPr lang="en-US" dirty="0"/>
              <a:t>+0.123.456.7890</a:t>
            </a:r>
          </a:p>
        </p:txBody>
      </p:sp>
      <p:sp>
        <p:nvSpPr>
          <p:cNvPr id="49" name="Text Placeholder 12"/>
          <p:cNvSpPr>
            <a:spLocks noGrp="1"/>
          </p:cNvSpPr>
          <p:nvPr>
            <p:ph type="body" sz="quarter" idx="27" hasCustomPrompt="1"/>
          </p:nvPr>
        </p:nvSpPr>
        <p:spPr>
          <a:xfrm>
            <a:off x="8114078" y="5094774"/>
            <a:ext cx="3572156" cy="381383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800" baseline="0">
                <a:latin typeface="+mn-lt"/>
              </a:defRPr>
            </a:lvl1pPr>
          </a:lstStyle>
          <a:p>
            <a:pPr lvl="0"/>
            <a:r>
              <a:rPr lang="en-US" dirty="0"/>
              <a:t>Firstname.Lastname@brattle.com</a:t>
            </a:r>
          </a:p>
        </p:txBody>
      </p:sp>
      <p:sp>
        <p:nvSpPr>
          <p:cNvPr id="54" name="Text Placeholder 11"/>
          <p:cNvSpPr>
            <a:spLocks noGrp="1"/>
          </p:cNvSpPr>
          <p:nvPr>
            <p:ph type="body" sz="quarter" idx="31" hasCustomPrompt="1"/>
          </p:nvPr>
        </p:nvSpPr>
        <p:spPr>
          <a:xfrm>
            <a:off x="8129118" y="4631729"/>
            <a:ext cx="3547295" cy="463551"/>
          </a:xfrm>
        </p:spPr>
        <p:txBody>
          <a:bodyPr tIns="182880" bIns="91440" anchor="ctr" anchorCtr="0">
            <a:noAutofit/>
          </a:bodyPr>
          <a:lstStyle>
            <a:lvl1pPr algn="ctr">
              <a:defRPr sz="1600" b="1" i="0" cap="all" spc="51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sz="1600" b="1" i="0" spc="51" baseline="0" dirty="0">
                <a:latin typeface="+mn-lt"/>
              </a:rPr>
              <a:t>Title | Location</a:t>
            </a:r>
            <a:endParaRPr lang="en-US" dirty="0"/>
          </a:p>
        </p:txBody>
      </p:sp>
      <p:sp>
        <p:nvSpPr>
          <p:cNvPr id="34" name="Text Placeholder 10"/>
          <p:cNvSpPr>
            <a:spLocks noGrp="1"/>
          </p:cNvSpPr>
          <p:nvPr>
            <p:ph type="body" sz="quarter" idx="17" hasCustomPrompt="1"/>
          </p:nvPr>
        </p:nvSpPr>
        <p:spPr>
          <a:xfrm>
            <a:off x="8353625" y="4009759"/>
            <a:ext cx="3114675" cy="582613"/>
          </a:xfrm>
        </p:spPr>
        <p:txBody>
          <a:bodyPr tIns="182880">
            <a:noAutofit/>
          </a:bodyPr>
          <a:lstStyle>
            <a:lvl1pPr algn="ctr">
              <a:defRPr sz="240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8610601" y="1407149"/>
            <a:ext cx="2603879" cy="2601947"/>
          </a:xfrm>
          <a:prstGeom prst="ellipse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effectLst>
            <a:outerShdw blurRad="127000" dist="76200" dir="5400000" algn="t" rotWithShape="0">
              <a:prstClr val="black">
                <a:alpha val="15000"/>
              </a:prstClr>
            </a:outerShdw>
          </a:effectLst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8" name="Text Placeholder 9"/>
          <p:cNvSpPr>
            <a:spLocks noGrp="1"/>
          </p:cNvSpPr>
          <p:nvPr>
            <p:ph type="body" sz="quarter" idx="26" hasCustomPrompt="1"/>
          </p:nvPr>
        </p:nvSpPr>
        <p:spPr>
          <a:xfrm>
            <a:off x="4315545" y="5476155"/>
            <a:ext cx="3542267" cy="381383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800" baseline="0">
                <a:latin typeface="+mn-lt"/>
              </a:defRPr>
            </a:lvl1pPr>
          </a:lstStyle>
          <a:p>
            <a:pPr lvl="0"/>
            <a:r>
              <a:rPr lang="en-US" dirty="0"/>
              <a:t>+0.123.456.7890</a:t>
            </a:r>
          </a:p>
        </p:txBody>
      </p:sp>
      <p:sp>
        <p:nvSpPr>
          <p:cNvPr id="47" name="Text Placeholder 8"/>
          <p:cNvSpPr>
            <a:spLocks noGrp="1"/>
          </p:cNvSpPr>
          <p:nvPr>
            <p:ph type="body" sz="quarter" idx="25" hasCustomPrompt="1"/>
          </p:nvPr>
        </p:nvSpPr>
        <p:spPr>
          <a:xfrm>
            <a:off x="4315545" y="5094774"/>
            <a:ext cx="3542267" cy="381383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800" baseline="0">
                <a:latin typeface="+mn-lt"/>
              </a:defRPr>
            </a:lvl1pPr>
          </a:lstStyle>
          <a:p>
            <a:pPr lvl="0"/>
            <a:r>
              <a:rPr lang="en-US" dirty="0"/>
              <a:t>Firstname.Lastname@brattle.com</a:t>
            </a:r>
          </a:p>
        </p:txBody>
      </p:sp>
      <p:sp>
        <p:nvSpPr>
          <p:cNvPr id="23" name="Text Placeholder 7"/>
          <p:cNvSpPr>
            <a:spLocks noGrp="1"/>
          </p:cNvSpPr>
          <p:nvPr>
            <p:ph type="body" sz="quarter" idx="49" hasCustomPrompt="1"/>
          </p:nvPr>
        </p:nvSpPr>
        <p:spPr>
          <a:xfrm>
            <a:off x="601335" y="6064655"/>
            <a:ext cx="11084899" cy="344488"/>
          </a:xfrm>
        </p:spPr>
        <p:txBody>
          <a:bodyPr/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25000"/>
              <a:buFont typeface="Calibri Light" panose="020F0302020204030204" pitchFamily="34" charset="0"/>
              <a:buNone/>
              <a:tabLst/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87311" marR="0" lvl="0" indent="-87311" algn="l" defTabSz="45718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25000"/>
              <a:buFont typeface="Calibri Light" panose="020F0302020204030204" pitchFamily="34" charset="0"/>
              <a:buChar char=" 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views expressed in this presentation are strictly those of the presenter(s) and do not necessarily state or reflect the views of The Brattle Group or its clients. </a:t>
            </a:r>
          </a:p>
        </p:txBody>
      </p:sp>
      <p:sp>
        <p:nvSpPr>
          <p:cNvPr id="53" name="Text Placeholder 6"/>
          <p:cNvSpPr>
            <a:spLocks noGrp="1"/>
          </p:cNvSpPr>
          <p:nvPr>
            <p:ph type="body" sz="quarter" idx="30" hasCustomPrompt="1"/>
          </p:nvPr>
        </p:nvSpPr>
        <p:spPr>
          <a:xfrm>
            <a:off x="4310745" y="4631729"/>
            <a:ext cx="3547295" cy="463551"/>
          </a:xfrm>
        </p:spPr>
        <p:txBody>
          <a:bodyPr tIns="182880" bIns="91440" anchor="ctr" anchorCtr="0">
            <a:noAutofit/>
          </a:bodyPr>
          <a:lstStyle>
            <a:lvl1pPr algn="ctr">
              <a:defRPr sz="1600" b="1" i="0" cap="all" spc="51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sz="1600" b="1" i="0" spc="51" baseline="0" dirty="0">
                <a:latin typeface="+mn-lt"/>
              </a:rPr>
              <a:t>Title | Location</a:t>
            </a:r>
            <a:endParaRPr lang="en-US" dirty="0"/>
          </a:p>
        </p:txBody>
      </p:sp>
      <p:sp>
        <p:nvSpPr>
          <p:cNvPr id="33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4533783" y="4009759"/>
            <a:ext cx="3114675" cy="582613"/>
          </a:xfrm>
        </p:spPr>
        <p:txBody>
          <a:bodyPr tIns="182880">
            <a:noAutofit/>
          </a:bodyPr>
          <a:lstStyle>
            <a:lvl1pPr algn="ctr">
              <a:defRPr sz="240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29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4789182" y="1407149"/>
            <a:ext cx="2603879" cy="2601947"/>
          </a:xfrm>
          <a:prstGeom prst="ellipse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effectLst>
            <a:outerShdw blurRad="127000" dist="76200" dir="5400000" algn="t" rotWithShape="0">
              <a:prstClr val="black">
                <a:alpha val="15000"/>
              </a:prstClr>
            </a:outerShdw>
          </a:effectLst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6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512024" y="5476155"/>
            <a:ext cx="3519379" cy="381383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800" baseline="0">
                <a:latin typeface="+mn-lt"/>
              </a:defRPr>
            </a:lvl1pPr>
          </a:lstStyle>
          <a:p>
            <a:pPr lvl="0"/>
            <a:r>
              <a:rPr lang="en-US" dirty="0"/>
              <a:t>+0.123.456.7890</a:t>
            </a:r>
          </a:p>
        </p:txBody>
      </p:sp>
      <p:sp>
        <p:nvSpPr>
          <p:cNvPr id="43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512024" y="5094774"/>
            <a:ext cx="3519379" cy="381383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800" baseline="0">
                <a:latin typeface="+mn-lt"/>
              </a:defRPr>
            </a:lvl1pPr>
          </a:lstStyle>
          <a:p>
            <a:pPr lvl="0"/>
            <a:r>
              <a:rPr lang="en-US" dirty="0"/>
              <a:t>Firstname.Lastname@brattle.com</a:t>
            </a:r>
          </a:p>
        </p:txBody>
      </p:sp>
      <p:sp>
        <p:nvSpPr>
          <p:cNvPr id="52" name="Text Placeholder 2"/>
          <p:cNvSpPr>
            <a:spLocks noGrp="1"/>
          </p:cNvSpPr>
          <p:nvPr>
            <p:ph type="body" sz="quarter" idx="29" hasCustomPrompt="1"/>
          </p:nvPr>
        </p:nvSpPr>
        <p:spPr>
          <a:xfrm>
            <a:off x="502419" y="4631729"/>
            <a:ext cx="3547295" cy="463551"/>
          </a:xfrm>
        </p:spPr>
        <p:txBody>
          <a:bodyPr tIns="182880" bIns="91440" anchor="ctr" anchorCtr="0">
            <a:noAutofit/>
          </a:bodyPr>
          <a:lstStyle>
            <a:lvl1pPr algn="ctr">
              <a:defRPr sz="1600" b="1" i="0" cap="all" spc="51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sz="1600" b="1" i="0" spc="51" baseline="0" dirty="0">
                <a:latin typeface="+mn-lt"/>
              </a:rPr>
              <a:t>Title | Location</a:t>
            </a:r>
            <a:endParaRPr lang="en-US" dirty="0"/>
          </a:p>
        </p:txBody>
      </p:sp>
      <p:sp>
        <p:nvSpPr>
          <p:cNvPr id="32" name="Text Placeholder 1"/>
          <p:cNvSpPr>
            <a:spLocks noGrp="1"/>
          </p:cNvSpPr>
          <p:nvPr>
            <p:ph type="body" sz="quarter" idx="15" hasCustomPrompt="1"/>
          </p:nvPr>
        </p:nvSpPr>
        <p:spPr>
          <a:xfrm>
            <a:off x="713940" y="4009759"/>
            <a:ext cx="3114675" cy="582613"/>
          </a:xfrm>
        </p:spPr>
        <p:txBody>
          <a:bodyPr tIns="182880">
            <a:noAutofit/>
          </a:bodyPr>
          <a:lstStyle>
            <a:lvl1pPr algn="ctr">
              <a:defRPr sz="24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28" name="Picture Placeholder 1"/>
          <p:cNvSpPr>
            <a:spLocks noGrp="1"/>
          </p:cNvSpPr>
          <p:nvPr>
            <p:ph type="pic" sz="quarter" idx="12"/>
          </p:nvPr>
        </p:nvSpPr>
        <p:spPr>
          <a:xfrm>
            <a:off x="967762" y="1407149"/>
            <a:ext cx="2603879" cy="2601947"/>
          </a:xfrm>
          <a:prstGeom prst="ellipse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effectLst>
            <a:outerShdw blurRad="127000" dist="76200" dir="5400000" algn="t" rotWithShape="0">
              <a:prstClr val="black">
                <a:alpha val="15000"/>
              </a:prstClr>
            </a:outerShdw>
          </a:effectLst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Presented By</a:t>
            </a:r>
          </a:p>
        </p:txBody>
      </p:sp>
    </p:spTree>
    <p:extLst>
      <p:ext uri="{BB962C8B-B14F-4D97-AF65-F5344CB8AC3E}">
        <p14:creationId xmlns:p14="http://schemas.microsoft.com/office/powerpoint/2010/main" val="266778922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ed By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"/>
          <p:cNvSpPr>
            <a:spLocks noGrp="1"/>
          </p:cNvSpPr>
          <p:nvPr>
            <p:ph type="sldNum" sz="quarter" idx="47"/>
          </p:nvPr>
        </p:nvSpPr>
        <p:spPr/>
        <p:txBody>
          <a:bodyPr/>
          <a:lstStyle/>
          <a:p>
            <a:r>
              <a:rPr lang="en-US" dirty="0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Footer Placeholder"/>
          <p:cNvSpPr>
            <a:spLocks noGrp="1"/>
          </p:cNvSpPr>
          <p:nvPr>
            <p:ph type="ftr" sz="quarter" idx="4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0" name="Dsiclaimer"/>
          <p:cNvSpPr>
            <a:spLocks noGrp="1"/>
          </p:cNvSpPr>
          <p:nvPr>
            <p:ph type="body" sz="quarter" idx="49" hasCustomPrompt="1"/>
          </p:nvPr>
        </p:nvSpPr>
        <p:spPr>
          <a:xfrm>
            <a:off x="601335" y="6064655"/>
            <a:ext cx="11071384" cy="344488"/>
          </a:xfrm>
        </p:spPr>
        <p:txBody>
          <a:bodyPr/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25000"/>
              <a:buFont typeface="Calibri Light" panose="020F0302020204030204" pitchFamily="34" charset="0"/>
              <a:buNone/>
              <a:tabLst/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87311" marR="0" lvl="0" indent="-87311" algn="l" defTabSz="45718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25000"/>
              <a:buFont typeface="Calibri Light" panose="020F0302020204030204" pitchFamily="34" charset="0"/>
              <a:buChar char=" 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views expressed in this presentation are strictly those of the presenter(s) and do not necessarily state or reflect the views of The Brattle Group or its clients. </a:t>
            </a:r>
          </a:p>
        </p:txBody>
      </p:sp>
      <p:sp>
        <p:nvSpPr>
          <p:cNvPr id="37" name="Text Placeholder 16"/>
          <p:cNvSpPr>
            <a:spLocks noGrp="1"/>
          </p:cNvSpPr>
          <p:nvPr>
            <p:ph type="body" sz="quarter" idx="44" hasCustomPrompt="1"/>
          </p:nvPr>
        </p:nvSpPr>
        <p:spPr>
          <a:xfrm>
            <a:off x="9099734" y="5476155"/>
            <a:ext cx="2660309" cy="381383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400" baseline="0">
                <a:latin typeface="+mn-lt"/>
              </a:defRPr>
            </a:lvl1pPr>
          </a:lstStyle>
          <a:p>
            <a:pPr lvl="0"/>
            <a:r>
              <a:rPr lang="en-US" dirty="0"/>
              <a:t>+0.123.456.7890</a:t>
            </a:r>
          </a:p>
        </p:txBody>
      </p:sp>
      <p:sp>
        <p:nvSpPr>
          <p:cNvPr id="36" name="Text Placeholder 15"/>
          <p:cNvSpPr>
            <a:spLocks noGrp="1"/>
          </p:cNvSpPr>
          <p:nvPr>
            <p:ph type="body" sz="quarter" idx="43" hasCustomPrompt="1"/>
          </p:nvPr>
        </p:nvSpPr>
        <p:spPr>
          <a:xfrm>
            <a:off x="9099734" y="5094774"/>
            <a:ext cx="2660309" cy="381383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400" baseline="0">
                <a:latin typeface="+mn-lt"/>
              </a:defRPr>
            </a:lvl1pPr>
          </a:lstStyle>
          <a:p>
            <a:pPr lvl="0"/>
            <a:r>
              <a:rPr lang="en-US" dirty="0"/>
              <a:t>Firstname.Lastname@brattle.com</a:t>
            </a:r>
          </a:p>
        </p:txBody>
      </p:sp>
      <p:sp>
        <p:nvSpPr>
          <p:cNvPr id="38" name="Text Placeholder 14"/>
          <p:cNvSpPr>
            <a:spLocks noGrp="1"/>
          </p:cNvSpPr>
          <p:nvPr>
            <p:ph type="body" sz="quarter" idx="45" hasCustomPrompt="1"/>
          </p:nvPr>
        </p:nvSpPr>
        <p:spPr>
          <a:xfrm>
            <a:off x="9091792" y="4631729"/>
            <a:ext cx="2668251" cy="463551"/>
          </a:xfrm>
        </p:spPr>
        <p:txBody>
          <a:bodyPr tIns="91440" anchor="ctr" anchorCtr="0">
            <a:noAutofit/>
          </a:bodyPr>
          <a:lstStyle>
            <a:lvl1pPr algn="ctr">
              <a:defRPr sz="1400" b="1" i="0" cap="all" spc="51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sz="1600" b="1" i="0" spc="51" baseline="0" dirty="0">
                <a:latin typeface="+mn-lt"/>
              </a:rPr>
              <a:t>Title | Location</a:t>
            </a:r>
            <a:endParaRPr lang="en-US" dirty="0"/>
          </a:p>
        </p:txBody>
      </p:sp>
      <p:sp>
        <p:nvSpPr>
          <p:cNvPr id="35" name="Text Placeholder 13"/>
          <p:cNvSpPr>
            <a:spLocks noGrp="1"/>
          </p:cNvSpPr>
          <p:nvPr>
            <p:ph type="body" sz="quarter" idx="42" hasCustomPrompt="1"/>
          </p:nvPr>
        </p:nvSpPr>
        <p:spPr>
          <a:xfrm>
            <a:off x="9091792" y="4009759"/>
            <a:ext cx="2668251" cy="582613"/>
          </a:xfrm>
        </p:spPr>
        <p:txBody>
          <a:bodyPr tIns="182880">
            <a:normAutofit/>
          </a:bodyPr>
          <a:lstStyle>
            <a:lvl1pPr algn="ctr">
              <a:defRPr sz="22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30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9072534" y="1407149"/>
            <a:ext cx="2603879" cy="2601947"/>
          </a:xfrm>
          <a:prstGeom prst="ellipse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effectLst>
            <a:outerShdw blurRad="127000" dist="76200" dir="5400000" algn="t" rotWithShape="0">
              <a:prstClr val="black">
                <a:alpha val="15000"/>
              </a:prstClr>
            </a:outerShdw>
          </a:effectLst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12"/>
          <p:cNvSpPr>
            <a:spLocks noGrp="1"/>
          </p:cNvSpPr>
          <p:nvPr>
            <p:ph type="body" sz="quarter" idx="40" hasCustomPrompt="1"/>
          </p:nvPr>
        </p:nvSpPr>
        <p:spPr>
          <a:xfrm>
            <a:off x="6222791" y="5476155"/>
            <a:ext cx="2660309" cy="381383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400" baseline="0">
                <a:latin typeface="+mn-lt"/>
              </a:defRPr>
            </a:lvl1pPr>
          </a:lstStyle>
          <a:p>
            <a:pPr lvl="0"/>
            <a:r>
              <a:rPr lang="en-US" dirty="0"/>
              <a:t>+0.123.456.7890</a:t>
            </a:r>
          </a:p>
        </p:txBody>
      </p:sp>
      <p:sp>
        <p:nvSpPr>
          <p:cNvPr id="26" name="Text Placeholder 11"/>
          <p:cNvSpPr>
            <a:spLocks noGrp="1"/>
          </p:cNvSpPr>
          <p:nvPr>
            <p:ph type="body" sz="quarter" idx="39" hasCustomPrompt="1"/>
          </p:nvPr>
        </p:nvSpPr>
        <p:spPr>
          <a:xfrm>
            <a:off x="6222791" y="5094774"/>
            <a:ext cx="2660309" cy="381383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400" baseline="0">
                <a:latin typeface="+mn-lt"/>
              </a:defRPr>
            </a:lvl1pPr>
          </a:lstStyle>
          <a:p>
            <a:pPr lvl="0"/>
            <a:r>
              <a:rPr lang="en-US" dirty="0"/>
              <a:t>Firstname.Lastname@brattle.com</a:t>
            </a:r>
          </a:p>
        </p:txBody>
      </p:sp>
      <p:sp>
        <p:nvSpPr>
          <p:cNvPr id="31" name="Text Placeholder 10"/>
          <p:cNvSpPr>
            <a:spLocks noGrp="1"/>
          </p:cNvSpPr>
          <p:nvPr>
            <p:ph type="body" sz="quarter" idx="41" hasCustomPrompt="1"/>
          </p:nvPr>
        </p:nvSpPr>
        <p:spPr>
          <a:xfrm>
            <a:off x="6214849" y="4631729"/>
            <a:ext cx="2668251" cy="463551"/>
          </a:xfrm>
        </p:spPr>
        <p:txBody>
          <a:bodyPr tIns="91440" anchor="ctr" anchorCtr="0">
            <a:noAutofit/>
          </a:bodyPr>
          <a:lstStyle>
            <a:lvl1pPr algn="ctr">
              <a:defRPr sz="1400" b="1" i="0" cap="all" spc="51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sz="1600" b="1" i="0" spc="51" baseline="0" dirty="0">
                <a:latin typeface="+mn-lt"/>
              </a:rPr>
              <a:t>Title | Location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38" hasCustomPrompt="1"/>
          </p:nvPr>
        </p:nvSpPr>
        <p:spPr>
          <a:xfrm>
            <a:off x="6214849" y="4009759"/>
            <a:ext cx="2668251" cy="582613"/>
          </a:xfrm>
        </p:spPr>
        <p:txBody>
          <a:bodyPr tIns="182880">
            <a:normAutofit/>
          </a:bodyPr>
          <a:lstStyle>
            <a:lvl1pPr algn="ctr">
              <a:defRPr sz="22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6214849" y="1407149"/>
            <a:ext cx="2603879" cy="2601947"/>
          </a:xfrm>
          <a:prstGeom prst="ellipse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effectLst>
            <a:outerShdw blurRad="127000" dist="76200" dir="5400000" algn="t" rotWithShape="0">
              <a:prstClr val="black">
                <a:alpha val="15000"/>
              </a:prstClr>
            </a:outerShdw>
          </a:effectLst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36" hasCustomPrompt="1"/>
          </p:nvPr>
        </p:nvSpPr>
        <p:spPr>
          <a:xfrm>
            <a:off x="3300732" y="5476155"/>
            <a:ext cx="2660309" cy="381383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400" baseline="0">
                <a:latin typeface="+mn-lt"/>
              </a:defRPr>
            </a:lvl1pPr>
          </a:lstStyle>
          <a:p>
            <a:pPr lvl="0"/>
            <a:r>
              <a:rPr lang="en-US" dirty="0"/>
              <a:t>+0.123.456.7890</a:t>
            </a:r>
          </a:p>
        </p:txBody>
      </p:sp>
      <p:sp>
        <p:nvSpPr>
          <p:cNvPr id="22" name="Text Placeholder 7"/>
          <p:cNvSpPr>
            <a:spLocks noGrp="1"/>
          </p:cNvSpPr>
          <p:nvPr>
            <p:ph type="body" sz="quarter" idx="35" hasCustomPrompt="1"/>
          </p:nvPr>
        </p:nvSpPr>
        <p:spPr>
          <a:xfrm>
            <a:off x="3300732" y="5094774"/>
            <a:ext cx="2660309" cy="381383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400" baseline="0">
                <a:latin typeface="+mn-lt"/>
              </a:defRPr>
            </a:lvl1pPr>
          </a:lstStyle>
          <a:p>
            <a:pPr lvl="0"/>
            <a:r>
              <a:rPr lang="en-US" dirty="0"/>
              <a:t>Firstname.Lastname@brattle.com</a:t>
            </a:r>
          </a:p>
        </p:txBody>
      </p:sp>
      <p:sp>
        <p:nvSpPr>
          <p:cNvPr id="24" name="Text Placeholder 6"/>
          <p:cNvSpPr>
            <a:spLocks noGrp="1"/>
          </p:cNvSpPr>
          <p:nvPr>
            <p:ph type="body" sz="quarter" idx="37" hasCustomPrompt="1"/>
          </p:nvPr>
        </p:nvSpPr>
        <p:spPr>
          <a:xfrm>
            <a:off x="3292789" y="4631729"/>
            <a:ext cx="2668251" cy="463551"/>
          </a:xfrm>
        </p:spPr>
        <p:txBody>
          <a:bodyPr tIns="91440" anchor="ctr" anchorCtr="0">
            <a:noAutofit/>
          </a:bodyPr>
          <a:lstStyle>
            <a:lvl1pPr algn="ctr">
              <a:defRPr sz="1400" b="1" i="0" cap="all" spc="51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sz="1600" b="1" i="0" spc="51" baseline="0" dirty="0">
                <a:latin typeface="+mn-lt"/>
              </a:rPr>
              <a:t>Title | Location</a:t>
            </a:r>
            <a:endParaRPr lang="en-US" dirty="0"/>
          </a:p>
        </p:txBody>
      </p:sp>
      <p:sp>
        <p:nvSpPr>
          <p:cNvPr id="21" name="Text Placeholder 5"/>
          <p:cNvSpPr>
            <a:spLocks noGrp="1"/>
          </p:cNvSpPr>
          <p:nvPr>
            <p:ph type="body" sz="quarter" idx="34" hasCustomPrompt="1"/>
          </p:nvPr>
        </p:nvSpPr>
        <p:spPr>
          <a:xfrm>
            <a:off x="3292789" y="4009759"/>
            <a:ext cx="2668251" cy="582613"/>
          </a:xfrm>
        </p:spPr>
        <p:txBody>
          <a:bodyPr tIns="182880">
            <a:normAutofit/>
          </a:bodyPr>
          <a:lstStyle>
            <a:lvl1pPr algn="ctr">
              <a:defRPr sz="22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29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357163" y="1407149"/>
            <a:ext cx="2603879" cy="2601947"/>
          </a:xfrm>
          <a:prstGeom prst="ellipse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effectLst>
            <a:outerShdw blurRad="127000" dist="76200" dir="5400000" algn="t" rotWithShape="0">
              <a:prstClr val="black">
                <a:alpha val="15000"/>
              </a:prstClr>
            </a:outerShdw>
          </a:effectLst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6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488743" y="5476155"/>
            <a:ext cx="2660309" cy="381383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400" baseline="0">
                <a:latin typeface="+mn-lt"/>
              </a:defRPr>
            </a:lvl1pPr>
          </a:lstStyle>
          <a:p>
            <a:pPr lvl="0"/>
            <a:r>
              <a:rPr lang="en-US" dirty="0"/>
              <a:t>+0.123.456.7890</a:t>
            </a:r>
          </a:p>
        </p:txBody>
      </p:sp>
      <p:sp>
        <p:nvSpPr>
          <p:cNvPr id="43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488743" y="5094774"/>
            <a:ext cx="2660309" cy="381383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400" baseline="0">
                <a:latin typeface="+mn-lt"/>
              </a:defRPr>
            </a:lvl1pPr>
          </a:lstStyle>
          <a:p>
            <a:pPr lvl="0"/>
            <a:r>
              <a:rPr lang="en-US" dirty="0"/>
              <a:t>Firstname.Lastname@brattle.com</a:t>
            </a:r>
          </a:p>
        </p:txBody>
      </p:sp>
      <p:sp>
        <p:nvSpPr>
          <p:cNvPr id="52" name="Text Placeholder 2"/>
          <p:cNvSpPr>
            <a:spLocks noGrp="1"/>
          </p:cNvSpPr>
          <p:nvPr>
            <p:ph type="body" sz="quarter" idx="29" hasCustomPrompt="1"/>
          </p:nvPr>
        </p:nvSpPr>
        <p:spPr>
          <a:xfrm>
            <a:off x="480801" y="4631729"/>
            <a:ext cx="2668251" cy="463551"/>
          </a:xfrm>
        </p:spPr>
        <p:txBody>
          <a:bodyPr tIns="91440" anchor="ctr" anchorCtr="0">
            <a:noAutofit/>
          </a:bodyPr>
          <a:lstStyle>
            <a:lvl1pPr algn="ctr">
              <a:defRPr sz="1400" b="1" i="0" cap="all" spc="51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sz="1600" b="1" i="0" spc="51" baseline="0" dirty="0">
                <a:latin typeface="+mn-lt"/>
              </a:rPr>
              <a:t>Title | Location</a:t>
            </a:r>
            <a:endParaRPr lang="en-US" dirty="0"/>
          </a:p>
        </p:txBody>
      </p:sp>
      <p:sp>
        <p:nvSpPr>
          <p:cNvPr id="32" name="Text Placeholder 1"/>
          <p:cNvSpPr>
            <a:spLocks noGrp="1"/>
          </p:cNvSpPr>
          <p:nvPr>
            <p:ph type="body" sz="quarter" idx="15" hasCustomPrompt="1"/>
          </p:nvPr>
        </p:nvSpPr>
        <p:spPr>
          <a:xfrm>
            <a:off x="480801" y="4009759"/>
            <a:ext cx="2668251" cy="582613"/>
          </a:xfrm>
        </p:spPr>
        <p:txBody>
          <a:bodyPr tIns="182880">
            <a:normAutofit/>
          </a:bodyPr>
          <a:lstStyle>
            <a:lvl1pPr algn="ctr">
              <a:defRPr sz="22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28" name="Picture Placeholder 1"/>
          <p:cNvSpPr>
            <a:spLocks noGrp="1"/>
          </p:cNvSpPr>
          <p:nvPr>
            <p:ph type="pic" sz="quarter" idx="12"/>
          </p:nvPr>
        </p:nvSpPr>
        <p:spPr>
          <a:xfrm>
            <a:off x="499478" y="1407149"/>
            <a:ext cx="2603879" cy="2601947"/>
          </a:xfrm>
          <a:prstGeom prst="ellipse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effectLst>
            <a:outerShdw blurRad="127000" dist="76200" dir="5400000" algn="t" rotWithShape="0">
              <a:prstClr val="black">
                <a:alpha val="15000"/>
              </a:prstClr>
            </a:outerShdw>
          </a:effectLst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Presented By</a:t>
            </a:r>
          </a:p>
        </p:txBody>
      </p:sp>
    </p:spTree>
    <p:extLst>
      <p:ext uri="{BB962C8B-B14F-4D97-AF65-F5344CB8AC3E}">
        <p14:creationId xmlns:p14="http://schemas.microsoft.com/office/powerpoint/2010/main" val="252175400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uthor Bi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"/>
          <p:cNvSpPr>
            <a:spLocks noGrp="1"/>
          </p:cNvSpPr>
          <p:nvPr>
            <p:ph type="sldNum" sz="quarter" idx="34"/>
          </p:nvPr>
        </p:nvSpPr>
        <p:spPr/>
        <p:txBody>
          <a:bodyPr/>
          <a:lstStyle/>
          <a:p>
            <a:r>
              <a:rPr lang="en-US" dirty="0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"/>
          <p:cNvSpPr>
            <a:spLocks noGrp="1"/>
          </p:cNvSpPr>
          <p:nvPr>
            <p:ph type="ftr" sz="quarter" idx="3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Dsiclaimer"/>
          <p:cNvSpPr>
            <a:spLocks noGrp="1"/>
          </p:cNvSpPr>
          <p:nvPr>
            <p:ph type="body" sz="quarter" idx="49" hasCustomPrompt="1"/>
          </p:nvPr>
        </p:nvSpPr>
        <p:spPr>
          <a:xfrm>
            <a:off x="601335" y="6064655"/>
            <a:ext cx="11071384" cy="344488"/>
          </a:xfrm>
        </p:spPr>
        <p:txBody>
          <a:bodyPr/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25000"/>
              <a:buFont typeface="Calibri Light" panose="020F0302020204030204" pitchFamily="34" charset="0"/>
              <a:buNone/>
              <a:tabLst/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87311" marR="0" lvl="0" indent="-87311" algn="l" defTabSz="45718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25000"/>
              <a:buFont typeface="Calibri Light" panose="020F0302020204030204" pitchFamily="34" charset="0"/>
              <a:buChar char=" 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views expressed in this presentation are strictly those of the presenter(s) and do not necessarily state or reflect the views of The Brattle Group or its clients. </a:t>
            </a:r>
          </a:p>
        </p:txBody>
      </p:sp>
      <p:sp>
        <p:nvSpPr>
          <p:cNvPr id="28" name="Picture Placeholder"/>
          <p:cNvSpPr>
            <a:spLocks noGrp="1"/>
          </p:cNvSpPr>
          <p:nvPr>
            <p:ph type="pic" sz="quarter" idx="12"/>
          </p:nvPr>
        </p:nvSpPr>
        <p:spPr>
          <a:xfrm>
            <a:off x="967761" y="1407148"/>
            <a:ext cx="2011680" cy="2011680"/>
          </a:xfrm>
          <a:prstGeom prst="ellipse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effectLst>
            <a:outerShdw blurRad="127000" dist="76200" dir="5400000" algn="t" rotWithShape="0">
              <a:prstClr val="black">
                <a:alpha val="15000"/>
              </a:prstClr>
            </a:outerShdw>
          </a:effectLst>
        </p:spPr>
        <p:txBody>
          <a:bodyPr anchor="ctr"/>
          <a:lstStyle>
            <a:lvl1pPr algn="ctr"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Text Placeholder 1"/>
          <p:cNvSpPr>
            <a:spLocks noGrp="1"/>
          </p:cNvSpPr>
          <p:nvPr>
            <p:ph type="body" sz="quarter" idx="32"/>
          </p:nvPr>
        </p:nvSpPr>
        <p:spPr>
          <a:xfrm>
            <a:off x="3443119" y="1320035"/>
            <a:ext cx="8229600" cy="2194560"/>
          </a:xfrm>
        </p:spPr>
        <p:txBody>
          <a:bodyPr tIns="45720"/>
          <a:lstStyle>
            <a:lvl1pPr marL="111123" indent="-111123">
              <a:defRPr sz="2000">
                <a:solidFill>
                  <a:schemeClr val="accent2"/>
                </a:solidFill>
                <a:latin typeface="+mn-lt"/>
              </a:defRPr>
            </a:lvl1pPr>
            <a:lvl2pPr marL="111123" indent="0">
              <a:spcBef>
                <a:spcPts val="300"/>
              </a:spcBef>
              <a:buNone/>
              <a:defRPr sz="1800">
                <a:latin typeface="+mn-lt"/>
              </a:defRPr>
            </a:lvl2pPr>
            <a:lvl3pPr marL="341305" indent="-230182">
              <a:spcBef>
                <a:spcPts val="600"/>
              </a:spcBef>
              <a:buSzPct val="90000"/>
              <a:buFont typeface="Wingdings 2" panose="05020102010507070707" pitchFamily="18" charset="2"/>
              <a:buChar char=""/>
              <a:defRPr sz="1600"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508002" y="369886"/>
            <a:ext cx="10231535" cy="555476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Presented By</a:t>
            </a:r>
          </a:p>
        </p:txBody>
      </p:sp>
      <p:sp>
        <p:nvSpPr>
          <p:cNvPr id="15" name="Picture Placeholder"/>
          <p:cNvSpPr>
            <a:spLocks noGrp="1"/>
          </p:cNvSpPr>
          <p:nvPr>
            <p:ph type="pic" sz="quarter" idx="50"/>
          </p:nvPr>
        </p:nvSpPr>
        <p:spPr>
          <a:xfrm>
            <a:off x="967761" y="3826925"/>
            <a:ext cx="2011680" cy="2011680"/>
          </a:xfrm>
          <a:prstGeom prst="ellipse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effectLst>
            <a:outerShdw blurRad="127000" dist="76200" dir="5400000" algn="t" rotWithShape="0">
              <a:prstClr val="black">
                <a:alpha val="15000"/>
              </a:prstClr>
            </a:outerShdw>
          </a:effectLst>
        </p:spPr>
        <p:txBody>
          <a:bodyPr anchor="ctr"/>
          <a:lstStyle>
            <a:lvl1pPr algn="ctr"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1"/>
          <p:cNvSpPr>
            <a:spLocks noGrp="1"/>
          </p:cNvSpPr>
          <p:nvPr>
            <p:ph type="body" sz="quarter" idx="51"/>
          </p:nvPr>
        </p:nvSpPr>
        <p:spPr>
          <a:xfrm>
            <a:off x="3443119" y="3740643"/>
            <a:ext cx="8229600" cy="2194560"/>
          </a:xfrm>
        </p:spPr>
        <p:txBody>
          <a:bodyPr tIns="45720"/>
          <a:lstStyle>
            <a:lvl1pPr marL="111123" indent="-111123">
              <a:defRPr sz="2000">
                <a:solidFill>
                  <a:schemeClr val="accent2"/>
                </a:solidFill>
                <a:latin typeface="+mn-lt"/>
              </a:defRPr>
            </a:lvl1pPr>
            <a:lvl2pPr marL="111123" indent="0">
              <a:spcBef>
                <a:spcPts val="300"/>
              </a:spcBef>
              <a:buNone/>
              <a:defRPr sz="1800">
                <a:latin typeface="+mn-lt"/>
              </a:defRPr>
            </a:lvl2pPr>
            <a:lvl3pPr marL="341305" indent="-230182">
              <a:spcBef>
                <a:spcPts val="600"/>
              </a:spcBef>
              <a:buSzPct val="90000"/>
              <a:buFont typeface="Wingdings 2" panose="05020102010507070707" pitchFamily="18" charset="2"/>
              <a:buChar char=""/>
              <a:defRPr sz="1600"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597719" y="925361"/>
            <a:ext cx="1881240" cy="0"/>
          </a:xfrm>
          <a:prstGeom prst="line">
            <a:avLst/>
          </a:prstGeom>
          <a:ln w="12700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050323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pert B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"/>
          <p:cNvSpPr>
            <a:spLocks noGrp="1"/>
          </p:cNvSpPr>
          <p:nvPr>
            <p:ph type="sldNum" sz="quarter" idx="34"/>
          </p:nvPr>
        </p:nvSpPr>
        <p:spPr/>
        <p:txBody>
          <a:bodyPr/>
          <a:lstStyle/>
          <a:p>
            <a:r>
              <a:rPr lang="en-US" dirty="0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"/>
          <p:cNvSpPr>
            <a:spLocks noGrp="1"/>
          </p:cNvSpPr>
          <p:nvPr>
            <p:ph type="ftr" sz="quarter" idx="3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Dsiclaimer"/>
          <p:cNvSpPr>
            <a:spLocks noGrp="1"/>
          </p:cNvSpPr>
          <p:nvPr>
            <p:ph type="body" sz="quarter" idx="49" hasCustomPrompt="1"/>
          </p:nvPr>
        </p:nvSpPr>
        <p:spPr>
          <a:xfrm>
            <a:off x="601335" y="6064655"/>
            <a:ext cx="11071384" cy="344488"/>
          </a:xfrm>
        </p:spPr>
        <p:txBody>
          <a:bodyPr/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25000"/>
              <a:buFont typeface="Calibri Light" panose="020F0302020204030204" pitchFamily="34" charset="0"/>
              <a:buNone/>
              <a:tabLst/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87311" marR="0" lvl="0" indent="-87311" algn="l" defTabSz="45718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25000"/>
              <a:buFont typeface="Calibri Light" panose="020F0302020204030204" pitchFamily="34" charset="0"/>
              <a:buChar char=" 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views expressed in this presentation are strictly those of the presenter(s) and do not necessarily state or reflect the views of The Brattle Group or its clients. </a:t>
            </a:r>
          </a:p>
        </p:txBody>
      </p:sp>
      <p:sp>
        <p:nvSpPr>
          <p:cNvPr id="46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512024" y="5476155"/>
            <a:ext cx="3519379" cy="381383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800" baseline="0">
                <a:latin typeface="+mn-lt"/>
              </a:defRPr>
            </a:lvl1pPr>
          </a:lstStyle>
          <a:p>
            <a:pPr lvl="0"/>
            <a:r>
              <a:rPr lang="en-US" dirty="0"/>
              <a:t>+0.123.456.7890</a:t>
            </a:r>
          </a:p>
        </p:txBody>
      </p:sp>
      <p:sp>
        <p:nvSpPr>
          <p:cNvPr id="43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512024" y="5094774"/>
            <a:ext cx="3519379" cy="381383"/>
          </a:xfrm>
        </p:spPr>
        <p:txBody>
          <a:bodyPr>
            <a:noAutofit/>
          </a:bodyPr>
          <a:lstStyle>
            <a:lvl1pPr algn="ctr">
              <a:spcBef>
                <a:spcPts val="600"/>
              </a:spcBef>
              <a:defRPr sz="1800" baseline="0">
                <a:latin typeface="+mn-lt"/>
              </a:defRPr>
            </a:lvl1pPr>
          </a:lstStyle>
          <a:p>
            <a:pPr lvl="0"/>
            <a:r>
              <a:rPr lang="en-US" dirty="0"/>
              <a:t>Firstname.Lastname@brattle.com</a:t>
            </a:r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29" hasCustomPrompt="1"/>
          </p:nvPr>
        </p:nvSpPr>
        <p:spPr>
          <a:xfrm>
            <a:off x="502419" y="4648821"/>
            <a:ext cx="3547295" cy="463551"/>
          </a:xfrm>
        </p:spPr>
        <p:txBody>
          <a:bodyPr tIns="91440" anchor="ctr" anchorCtr="0">
            <a:noAutofit/>
          </a:bodyPr>
          <a:lstStyle>
            <a:lvl1pPr algn="ctr">
              <a:defRPr sz="1600" b="1" i="0" cap="all" spc="51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sz="1600" b="1" i="0" spc="51" baseline="0" dirty="0">
                <a:latin typeface="+mn-lt"/>
              </a:rPr>
              <a:t>Title | Location</a:t>
            </a:r>
            <a:endParaRPr lang="en-US" dirty="0"/>
          </a:p>
        </p:txBody>
      </p:sp>
      <p:sp>
        <p:nvSpPr>
          <p:cNvPr id="32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713940" y="4009759"/>
            <a:ext cx="3114675" cy="582613"/>
          </a:xfrm>
        </p:spPr>
        <p:txBody>
          <a:bodyPr tIns="182880">
            <a:noAutofit/>
          </a:bodyPr>
          <a:lstStyle>
            <a:lvl1pPr algn="ctr">
              <a:defRPr sz="24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28" name="Picture Placeholder"/>
          <p:cNvSpPr>
            <a:spLocks noGrp="1"/>
          </p:cNvSpPr>
          <p:nvPr>
            <p:ph type="pic" sz="quarter" idx="12"/>
          </p:nvPr>
        </p:nvSpPr>
        <p:spPr>
          <a:xfrm>
            <a:off x="967762" y="1407149"/>
            <a:ext cx="2603879" cy="2601947"/>
          </a:xfrm>
          <a:prstGeom prst="ellipse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effectLst>
            <a:outerShdw blurRad="127000" dist="76200" dir="5400000" algn="t" rotWithShape="0">
              <a:prstClr val="black">
                <a:alpha val="15000"/>
              </a:prstClr>
            </a:outerShdw>
          </a:effectLst>
        </p:spPr>
        <p:txBody>
          <a:bodyPr anchor="ctr"/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Text Placeholder 1"/>
          <p:cNvSpPr>
            <a:spLocks noGrp="1"/>
          </p:cNvSpPr>
          <p:nvPr>
            <p:ph type="body" sz="quarter" idx="32"/>
          </p:nvPr>
        </p:nvSpPr>
        <p:spPr>
          <a:xfrm>
            <a:off x="4430714" y="1407150"/>
            <a:ext cx="7242175" cy="4450388"/>
          </a:xfrm>
        </p:spPr>
        <p:txBody>
          <a:bodyPr/>
          <a:lstStyle>
            <a:lvl1pPr marL="111123" indent="-111123">
              <a:defRPr sz="2000">
                <a:solidFill>
                  <a:schemeClr val="accent2"/>
                </a:solidFill>
                <a:latin typeface="+mn-lt"/>
              </a:defRPr>
            </a:lvl1pPr>
            <a:lvl2pPr marL="111123" indent="0">
              <a:buNone/>
              <a:defRPr sz="1800">
                <a:latin typeface="+mn-lt"/>
              </a:defRPr>
            </a:lvl2pPr>
            <a:lvl3pPr marL="341305" indent="-230182">
              <a:spcBef>
                <a:spcPts val="600"/>
              </a:spcBef>
              <a:buSzPct val="90000"/>
              <a:buFont typeface="Wingdings 2" panose="05020102010507070707" pitchFamily="18" charset="2"/>
              <a:buChar char=""/>
              <a:defRPr sz="1600"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Presented By</a:t>
            </a:r>
          </a:p>
        </p:txBody>
      </p:sp>
    </p:spTree>
    <p:extLst>
      <p:ext uri="{BB962C8B-B14F-4D97-AF65-F5344CB8AC3E}">
        <p14:creationId xmlns:p14="http://schemas.microsoft.com/office/powerpoint/2010/main" val="65333612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pert Fea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attern Background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82" r="-76"/>
          <a:stretch/>
        </p:blipFill>
        <p:spPr>
          <a:xfrm>
            <a:off x="-38469" y="1"/>
            <a:ext cx="12248397" cy="2438400"/>
          </a:xfrm>
          <a:prstGeom prst="rect">
            <a:avLst/>
          </a:prstGeom>
        </p:spPr>
      </p:pic>
      <p:sp>
        <p:nvSpPr>
          <p:cNvPr id="10" name="Rectangle"/>
          <p:cNvSpPr/>
          <p:nvPr/>
        </p:nvSpPr>
        <p:spPr>
          <a:xfrm>
            <a:off x="5156079" y="1401337"/>
            <a:ext cx="2032907" cy="83070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6" name="Slide Number Placeholder"/>
          <p:cNvSpPr>
            <a:spLocks noGrp="1"/>
          </p:cNvSpPr>
          <p:nvPr>
            <p:ph type="sldNum" sz="quarter" idx="38"/>
          </p:nvPr>
        </p:nvSpPr>
        <p:spPr/>
        <p:txBody>
          <a:bodyPr/>
          <a:lstStyle/>
          <a:p>
            <a:r>
              <a:rPr lang="en-US" dirty="0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Footer Placeholder"/>
          <p:cNvSpPr>
            <a:spLocks noGrp="1"/>
          </p:cNvSpPr>
          <p:nvPr>
            <p:ph type="ftr" sz="quarter" idx="39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Dsiclaimer"/>
          <p:cNvSpPr>
            <a:spLocks noGrp="1"/>
          </p:cNvSpPr>
          <p:nvPr>
            <p:ph type="body" sz="quarter" idx="49" hasCustomPrompt="1"/>
          </p:nvPr>
        </p:nvSpPr>
        <p:spPr>
          <a:xfrm>
            <a:off x="601335" y="6064655"/>
            <a:ext cx="9527403" cy="344488"/>
          </a:xfrm>
        </p:spPr>
        <p:txBody>
          <a:bodyPr/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25000"/>
              <a:buFont typeface="Calibri Light" panose="020F0302020204030204" pitchFamily="34" charset="0"/>
              <a:buNone/>
              <a:tabLst/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87311" marR="0" lvl="0" indent="-87311" algn="l" defTabSz="457189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25000"/>
              <a:buFont typeface="Calibri Light" panose="020F0302020204030204" pitchFamily="34" charset="0"/>
              <a:buChar char=" 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views expressed in this presentation are strictly those of the presenter(s) and do not necessarily state or reflect the views of The Brattle Group or its clients. </a:t>
            </a:r>
          </a:p>
        </p:txBody>
      </p:sp>
      <p:sp>
        <p:nvSpPr>
          <p:cNvPr id="24" name="Freeform"/>
          <p:cNvSpPr/>
          <p:nvPr/>
        </p:nvSpPr>
        <p:spPr>
          <a:xfrm>
            <a:off x="7188986" y="2"/>
            <a:ext cx="4415380" cy="2583516"/>
          </a:xfrm>
          <a:custGeom>
            <a:avLst/>
            <a:gdLst>
              <a:gd name="connsiteX0" fmla="*/ 645880 w 4415380"/>
              <a:gd name="connsiteY0" fmla="*/ 0 h 2583516"/>
              <a:gd name="connsiteX1" fmla="*/ 4415380 w 4415380"/>
              <a:gd name="connsiteY1" fmla="*/ 0 h 2583516"/>
              <a:gd name="connsiteX2" fmla="*/ 3769501 w 4415380"/>
              <a:gd name="connsiteY2" fmla="*/ 2583516 h 2583516"/>
              <a:gd name="connsiteX3" fmla="*/ 0 w 4415380"/>
              <a:gd name="connsiteY3" fmla="*/ 2583516 h 2583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15380" h="2583516">
                <a:moveTo>
                  <a:pt x="645880" y="0"/>
                </a:moveTo>
                <a:lnTo>
                  <a:pt x="4415380" y="0"/>
                </a:lnTo>
                <a:lnTo>
                  <a:pt x="3769501" y="2583516"/>
                </a:lnTo>
                <a:lnTo>
                  <a:pt x="0" y="2583516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110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22" name="Picture Placeholder"/>
          <p:cNvSpPr>
            <a:spLocks noGrp="1"/>
          </p:cNvSpPr>
          <p:nvPr>
            <p:ph type="pic" sz="quarter" idx="36" hasCustomPrompt="1"/>
          </p:nvPr>
        </p:nvSpPr>
        <p:spPr>
          <a:xfrm>
            <a:off x="7319667" y="1"/>
            <a:ext cx="4132853" cy="2708275"/>
          </a:xfrm>
          <a:custGeom>
            <a:avLst/>
            <a:gdLst>
              <a:gd name="connsiteX0" fmla="*/ 677069 w 4132853"/>
              <a:gd name="connsiteY0" fmla="*/ 0 h 2708275"/>
              <a:gd name="connsiteX1" fmla="*/ 4132853 w 4132853"/>
              <a:gd name="connsiteY1" fmla="*/ 0 h 2708275"/>
              <a:gd name="connsiteX2" fmla="*/ 3455785 w 4132853"/>
              <a:gd name="connsiteY2" fmla="*/ 2708275 h 2708275"/>
              <a:gd name="connsiteX3" fmla="*/ 0 w 4132853"/>
              <a:gd name="connsiteY3" fmla="*/ 2708275 h 2708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32853" h="2708275">
                <a:moveTo>
                  <a:pt x="677069" y="0"/>
                </a:moveTo>
                <a:lnTo>
                  <a:pt x="4132853" y="0"/>
                </a:lnTo>
                <a:lnTo>
                  <a:pt x="3455785" y="2708275"/>
                </a:lnTo>
                <a:lnTo>
                  <a:pt x="0" y="2708275"/>
                </a:lnTo>
                <a:close/>
              </a:path>
            </a:pathLst>
          </a:custGeom>
          <a:effectLst>
            <a:outerShdw blurRad="203200" sx="102000" sy="102000" algn="ctr" rotWithShape="0">
              <a:prstClr val="black">
                <a:alpha val="25000"/>
              </a:prstClr>
            </a:outerShdw>
          </a:effectLst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en-US" dirty="0"/>
              <a:t>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2"/>
          </p:nvPr>
        </p:nvSpPr>
        <p:spPr>
          <a:xfrm>
            <a:off x="512025" y="2727470"/>
            <a:ext cx="11160695" cy="3468993"/>
          </a:xfrm>
        </p:spPr>
        <p:txBody>
          <a:bodyPr numCol="2" spcCol="457200"/>
          <a:lstStyle>
            <a:lvl1pPr>
              <a:defRPr sz="1800">
                <a:solidFill>
                  <a:schemeClr val="accent2"/>
                </a:solidFill>
                <a:latin typeface="+mn-lt"/>
              </a:defRPr>
            </a:lvl1pPr>
            <a:lvl2pPr marL="111123" indent="0">
              <a:buNone/>
              <a:defRPr sz="1600">
                <a:latin typeface="+mn-lt"/>
              </a:defRPr>
            </a:lvl2pPr>
            <a:lvl3pPr marL="341305" indent="-225420">
              <a:spcBef>
                <a:spcPts val="600"/>
              </a:spcBef>
              <a:buSzPct val="90000"/>
              <a:buFont typeface="Wingdings 2" panose="05020102010507070707" pitchFamily="18" charset="2"/>
              <a:buChar char=""/>
              <a:defRPr sz="1600" baseline="0"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6" name="Text Placeholder 3"/>
          <p:cNvSpPr>
            <a:spLocks noGrp="1"/>
          </p:cNvSpPr>
          <p:nvPr>
            <p:ph type="body" sz="quarter" idx="24" hasCustomPrompt="1"/>
          </p:nvPr>
        </p:nvSpPr>
        <p:spPr>
          <a:xfrm>
            <a:off x="502419" y="1784923"/>
            <a:ext cx="4653660" cy="369332"/>
          </a:xfrm>
        </p:spPr>
        <p:txBody>
          <a:bodyPr tIns="45720" bIns="45720" anchor="ctr">
            <a:spAutoFit/>
          </a:bodyPr>
          <a:lstStyle>
            <a:lvl1pPr marL="115885" indent="-55561" algn="l">
              <a:spcBef>
                <a:spcPts val="600"/>
              </a:spcBef>
              <a:defRPr sz="18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+0.123.456.7890</a:t>
            </a:r>
          </a:p>
        </p:txBody>
      </p:sp>
      <p:sp>
        <p:nvSpPr>
          <p:cNvPr id="4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502419" y="1396398"/>
            <a:ext cx="4653660" cy="369332"/>
          </a:xfrm>
        </p:spPr>
        <p:txBody>
          <a:bodyPr tIns="45720" bIns="45720" anchor="ctr">
            <a:spAutoFit/>
          </a:bodyPr>
          <a:lstStyle>
            <a:lvl1pPr marL="115885" indent="-55561" algn="l">
              <a:spcBef>
                <a:spcPts val="600"/>
              </a:spcBef>
              <a:defRPr sz="18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Firstname.Lastname@brattle.com</a:t>
            </a:r>
          </a:p>
        </p:txBody>
      </p:sp>
      <p:sp>
        <p:nvSpPr>
          <p:cNvPr id="52" name="Text Placeholder 2"/>
          <p:cNvSpPr>
            <a:spLocks noGrp="1"/>
          </p:cNvSpPr>
          <p:nvPr>
            <p:ph type="body" sz="quarter" idx="29" hasCustomPrompt="1"/>
          </p:nvPr>
        </p:nvSpPr>
        <p:spPr>
          <a:xfrm>
            <a:off x="502420" y="1038380"/>
            <a:ext cx="6543841" cy="338554"/>
          </a:xfrm>
        </p:spPr>
        <p:txBody>
          <a:bodyPr tIns="45720" bIns="45720" anchor="ctr">
            <a:spAutoFit/>
          </a:bodyPr>
          <a:lstStyle>
            <a:lvl1pPr marL="115885" indent="-55561" algn="l">
              <a:defRPr sz="1600" b="1" i="0" cap="all" spc="51" baseline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sz="1600" b="1" i="0" spc="51" baseline="0" dirty="0">
                <a:latin typeface="+mn-lt"/>
              </a:rPr>
              <a:t>Title | Location</a:t>
            </a:r>
            <a:endParaRPr lang="en-US" dirty="0"/>
          </a:p>
        </p:txBody>
      </p:sp>
      <p:sp>
        <p:nvSpPr>
          <p:cNvPr id="32" name="Text Placeholder 1"/>
          <p:cNvSpPr>
            <a:spLocks noGrp="1"/>
          </p:cNvSpPr>
          <p:nvPr>
            <p:ph type="body" sz="quarter" idx="15" hasCustomPrompt="1"/>
          </p:nvPr>
        </p:nvSpPr>
        <p:spPr>
          <a:xfrm>
            <a:off x="502419" y="430355"/>
            <a:ext cx="6543840" cy="582613"/>
          </a:xfrm>
        </p:spPr>
        <p:txBody>
          <a:bodyPr tIns="91440" bIns="91440" anchor="ctr">
            <a:noAutofit/>
          </a:bodyPr>
          <a:lstStyle>
            <a:lvl1pPr algn="l">
              <a:defRPr sz="32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880563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o not remove" hidden="1">
            <a:extLst>
              <a:ext uri="{FF2B5EF4-FFF2-40B4-BE49-F238E27FC236}">
                <a16:creationId xmlns:a16="http://schemas.microsoft.com/office/drawing/2014/main" id="{DC62160B-D3F3-847D-B565-066D2038A253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2700" cy="12700"/>
          </a:xfrm>
          <a:prstGeom prst="octagon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attern Background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"/>
            <a:ext cx="12192000" cy="4004050"/>
          </a:xfrm>
          <a:prstGeom prst="rect">
            <a:avLst/>
          </a:prstGeom>
        </p:spPr>
      </p:pic>
      <p:sp>
        <p:nvSpPr>
          <p:cNvPr id="29" name="Subtitle"/>
          <p:cNvSpPr>
            <a:spLocks noGrp="1"/>
          </p:cNvSpPr>
          <p:nvPr>
            <p:ph type="body" sz="quarter" idx="21"/>
          </p:nvPr>
        </p:nvSpPr>
        <p:spPr>
          <a:xfrm>
            <a:off x="515937" y="4815212"/>
            <a:ext cx="7047091" cy="1324469"/>
          </a:xfrm>
        </p:spPr>
        <p:txBody>
          <a:bodyPr lIns="36576">
            <a:normAutofit/>
          </a:bodyPr>
          <a:lstStyle>
            <a:lvl1pPr marL="60325" indent="-60325">
              <a:lnSpc>
                <a:spcPct val="90000"/>
              </a:lnSpc>
              <a:defRPr sz="2200" b="1" cap="all" spc="5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Title"/>
          <p:cNvSpPr>
            <a:spLocks noGrp="1"/>
          </p:cNvSpPr>
          <p:nvPr>
            <p:ph type="title" hasCustomPrompt="1"/>
          </p:nvPr>
        </p:nvSpPr>
        <p:spPr>
          <a:xfrm>
            <a:off x="516416" y="2718730"/>
            <a:ext cx="7815734" cy="2096482"/>
          </a:xfrm>
        </p:spPr>
        <p:txBody>
          <a:bodyPr lIns="91440" anchor="b">
            <a:noAutofit/>
          </a:bodyPr>
          <a:lstStyle>
            <a:lvl1pPr>
              <a:defRPr sz="4200" b="1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Section Title</a:t>
            </a:r>
          </a:p>
        </p:txBody>
      </p:sp>
      <p:sp>
        <p:nvSpPr>
          <p:cNvPr id="7" name="Picture Placeholder 21"/>
          <p:cNvSpPr>
            <a:spLocks noGrp="1"/>
          </p:cNvSpPr>
          <p:nvPr>
            <p:ph type="pic" sz="quarter" idx="22" hasCustomPrompt="1"/>
          </p:nvPr>
        </p:nvSpPr>
        <p:spPr>
          <a:xfrm>
            <a:off x="1" y="0"/>
            <a:ext cx="12192000" cy="4004052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2" name="Rectangle 1"/>
          <p:cNvSpPr/>
          <p:nvPr userDrawn="1"/>
        </p:nvSpPr>
        <p:spPr>
          <a:xfrm>
            <a:off x="457200" y="6278880"/>
            <a:ext cx="1074420" cy="40386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149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ight 1-Colum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/>
          <p:cNvSpPr>
            <a:spLocks noGrp="1"/>
          </p:cNvSpPr>
          <p:nvPr>
            <p:ph type="pic" sz="quarter" idx="22" hasCustomPrompt="1"/>
          </p:nvPr>
        </p:nvSpPr>
        <p:spPr>
          <a:xfrm>
            <a:off x="8122579" y="-1"/>
            <a:ext cx="4069421" cy="6858001"/>
          </a:xfrm>
          <a:custGeom>
            <a:avLst/>
            <a:gdLst>
              <a:gd name="connsiteX0" fmla="*/ 1 w 4069421"/>
              <a:gd name="connsiteY0" fmla="*/ 0 h 6858001"/>
              <a:gd name="connsiteX1" fmla="*/ 2520994 w 4069421"/>
              <a:gd name="connsiteY1" fmla="*/ 0 h 6858001"/>
              <a:gd name="connsiteX2" fmla="*/ 3466099 w 4069421"/>
              <a:gd name="connsiteY2" fmla="*/ 0 h 6858001"/>
              <a:gd name="connsiteX3" fmla="*/ 4065144 w 4069421"/>
              <a:gd name="connsiteY3" fmla="*/ 0 h 6858001"/>
              <a:gd name="connsiteX4" fmla="*/ 4065144 w 4069421"/>
              <a:gd name="connsiteY4" fmla="*/ 1 h 6858001"/>
              <a:gd name="connsiteX5" fmla="*/ 4069421 w 4069421"/>
              <a:gd name="connsiteY5" fmla="*/ 1 h 6858001"/>
              <a:gd name="connsiteX6" fmla="*/ 4069421 w 4069421"/>
              <a:gd name="connsiteY6" fmla="*/ 6858001 h 6858001"/>
              <a:gd name="connsiteX7" fmla="*/ 4065144 w 4069421"/>
              <a:gd name="connsiteY7" fmla="*/ 6858001 h 6858001"/>
              <a:gd name="connsiteX8" fmla="*/ 2520994 w 4069421"/>
              <a:gd name="connsiteY8" fmla="*/ 6858001 h 6858001"/>
              <a:gd name="connsiteX9" fmla="*/ 0 w 4069421"/>
              <a:gd name="connsiteY9" fmla="*/ 6858001 h 6858001"/>
              <a:gd name="connsiteX10" fmla="*/ 0 w 4069421"/>
              <a:gd name="connsiteY10" fmla="*/ 6857999 h 6858001"/>
              <a:gd name="connsiteX11" fmla="*/ 2392988 w 4069421"/>
              <a:gd name="connsiteY11" fmla="*/ 6857999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069421" h="6858001">
                <a:moveTo>
                  <a:pt x="1" y="0"/>
                </a:moveTo>
                <a:lnTo>
                  <a:pt x="2520994" y="0"/>
                </a:lnTo>
                <a:lnTo>
                  <a:pt x="3466099" y="0"/>
                </a:lnTo>
                <a:lnTo>
                  <a:pt x="4065144" y="0"/>
                </a:lnTo>
                <a:lnTo>
                  <a:pt x="4065144" y="1"/>
                </a:lnTo>
                <a:lnTo>
                  <a:pt x="4069421" y="1"/>
                </a:lnTo>
                <a:lnTo>
                  <a:pt x="4069421" y="6858001"/>
                </a:lnTo>
                <a:lnTo>
                  <a:pt x="4065144" y="6858001"/>
                </a:lnTo>
                <a:lnTo>
                  <a:pt x="2520994" y="6858001"/>
                </a:lnTo>
                <a:lnTo>
                  <a:pt x="0" y="6858001"/>
                </a:lnTo>
                <a:lnTo>
                  <a:pt x="0" y="6857999"/>
                </a:lnTo>
                <a:lnTo>
                  <a:pt x="2392988" y="6857999"/>
                </a:lnTo>
                <a:close/>
              </a:path>
            </a:pathLst>
          </a:custGeom>
          <a:noFill/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 </a:t>
            </a:r>
          </a:p>
        </p:txBody>
      </p:sp>
      <p:pic>
        <p:nvPicPr>
          <p:cNvPr id="10" name="Picture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84332" y="1"/>
            <a:ext cx="1807668" cy="1812188"/>
          </a:xfrm>
          <a:prstGeom prst="rect">
            <a:avLst/>
          </a:prstGeom>
        </p:spPr>
      </p:pic>
      <p:sp>
        <p:nvSpPr>
          <p:cNvPr id="6" name="Slide Number Placeholder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r>
              <a:rPr lang="en-US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Footer Placeholder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US"/>
              <a:t>Privileged and confidential. Prepared at the request of counsel. </a:t>
            </a:r>
            <a:endParaRPr lang="en-US" dirty="0"/>
          </a:p>
        </p:txBody>
      </p:sp>
      <p:sp>
        <p:nvSpPr>
          <p:cNvPr id="11" name="Text Placeholder"/>
          <p:cNvSpPr>
            <a:spLocks noGrp="1"/>
          </p:cNvSpPr>
          <p:nvPr>
            <p:ph type="body" sz="quarter" idx="16"/>
          </p:nvPr>
        </p:nvSpPr>
        <p:spPr>
          <a:xfrm>
            <a:off x="508000" y="1181101"/>
            <a:ext cx="11164888" cy="4995862"/>
          </a:xfrm>
        </p:spPr>
        <p:txBody>
          <a:bodyPr tIns="182880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Section Header"/>
          <p:cNvSpPr>
            <a:spLocks noGrp="1"/>
          </p:cNvSpPr>
          <p:nvPr>
            <p:ph type="body" sz="quarter" idx="19" hasCustomPrompt="1"/>
          </p:nvPr>
        </p:nvSpPr>
        <p:spPr>
          <a:xfrm>
            <a:off x="508000" y="7549"/>
            <a:ext cx="6040438" cy="477054"/>
          </a:xfrm>
        </p:spPr>
        <p:txBody>
          <a:bodyPr lIns="45720">
            <a:spAutoFit/>
          </a:bodyPr>
          <a:lstStyle>
            <a:lvl1pPr marL="55563" indent="-55563">
              <a:defRPr sz="1600" b="1" cap="all" spc="50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 dirty="0"/>
              <a:t>Section Header</a:t>
            </a:r>
          </a:p>
        </p:txBody>
      </p:sp>
      <p:cxnSp>
        <p:nvCxnSpPr>
          <p:cNvPr id="12" name="Straight Connector"/>
          <p:cNvCxnSpPr/>
          <p:nvPr userDrawn="1"/>
        </p:nvCxnSpPr>
        <p:spPr>
          <a:xfrm>
            <a:off x="601335" y="1181101"/>
            <a:ext cx="1371600" cy="0"/>
          </a:xfrm>
          <a:prstGeom prst="line">
            <a:avLst/>
          </a:prstGeom>
          <a:ln w="25400">
            <a:solidFill>
              <a:schemeClr val="accent2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9521704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ight 1-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o not remove" hidden="1">
            <a:extLst>
              <a:ext uri="{FF2B5EF4-FFF2-40B4-BE49-F238E27FC236}">
                <a16:creationId xmlns:a16="http://schemas.microsoft.com/office/drawing/2014/main" id="{65B70999-B329-57BF-925B-266B14169B35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2700" cy="12700"/>
          </a:xfrm>
          <a:prstGeom prst="octagon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r>
              <a:rPr lang="en-US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Footer Placeholder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"/>
          <p:cNvSpPr>
            <a:spLocks noGrp="1"/>
          </p:cNvSpPr>
          <p:nvPr>
            <p:ph type="body" sz="quarter" idx="16" hasCustomPrompt="1"/>
          </p:nvPr>
        </p:nvSpPr>
        <p:spPr>
          <a:xfrm>
            <a:off x="508000" y="1049348"/>
            <a:ext cx="11164888" cy="4995862"/>
          </a:xfrm>
        </p:spPr>
        <p:txBody>
          <a:bodyPr tIns="137160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08000" y="399511"/>
            <a:ext cx="10231535" cy="555476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ection Header"/>
          <p:cNvSpPr>
            <a:spLocks noGrp="1"/>
          </p:cNvSpPr>
          <p:nvPr>
            <p:ph type="body" sz="quarter" idx="19" hasCustomPrompt="1"/>
          </p:nvPr>
        </p:nvSpPr>
        <p:spPr>
          <a:xfrm>
            <a:off x="508000" y="64511"/>
            <a:ext cx="6040438" cy="418576"/>
          </a:xfrm>
        </p:spPr>
        <p:txBody>
          <a:bodyPr lIns="45720" tIns="155448">
            <a:spAutoFit/>
          </a:bodyPr>
          <a:lstStyle>
            <a:lvl1pPr marL="55563" indent="-55563">
              <a:defRPr sz="1400" b="1" cap="all" spc="50" baseline="0">
                <a:solidFill>
                  <a:srgbClr val="6381A3">
                    <a:alpha val="75000"/>
                  </a:srgbClr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/>
              <a:t>Section Header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597718" y="1036739"/>
            <a:ext cx="1881240" cy="0"/>
          </a:xfrm>
          <a:prstGeom prst="line">
            <a:avLst/>
          </a:prstGeom>
          <a:ln w="12700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007491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7 / 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6AEC868A-4245-024A-9D21-F9484089C3D8}"/>
              </a:ext>
            </a:extLst>
          </p:cNvPr>
          <p:cNvSpPr txBox="1">
            <a:spLocks/>
          </p:cNvSpPr>
          <p:nvPr userDrawn="1"/>
        </p:nvSpPr>
        <p:spPr>
          <a:xfrm>
            <a:off x="10170431" y="6247772"/>
            <a:ext cx="1758479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ctr" defTabSz="457200" rtl="0" eaLnBrk="1" latinLnBrk="0" hangingPunct="1">
              <a:defRPr sz="800" kern="1200">
                <a:solidFill>
                  <a:schemeClr val="tx1"/>
                </a:solidFill>
                <a:latin typeface="Avenir Next Regular"/>
                <a:ea typeface="+mn-ea"/>
                <a:cs typeface="Avenir Next Regular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67">
                <a:solidFill>
                  <a:schemeClr val="tx1"/>
                </a:solidFill>
                <a:latin typeface="Poppins" panose="02000000000000000000" pitchFamily="2" charset="77"/>
                <a:cs typeface="Poppins" panose="02000000000000000000" pitchFamily="2" charset="77"/>
              </a:rPr>
              <a:t>EnergyHub Confidential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8AD68ED-27D1-0046-A7BF-67C32C3EEC1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5632" y="6256911"/>
            <a:ext cx="1576845" cy="449811"/>
          </a:xfrm>
          <a:prstGeom prst="rect">
            <a:avLst/>
          </a:prstGeom>
        </p:spPr>
      </p:pic>
      <p:sp>
        <p:nvSpPr>
          <p:cNvPr id="2" name="Text Placeholder 7">
            <a:extLst>
              <a:ext uri="{FF2B5EF4-FFF2-40B4-BE49-F238E27FC236}">
                <a16:creationId xmlns:a16="http://schemas.microsoft.com/office/drawing/2014/main" id="{1A4D2EE8-7E0A-1417-C64A-D75F09D1F9E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12800" y="568503"/>
            <a:ext cx="10502899" cy="61861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200" b="1" i="0" spc="0" baseline="0">
                <a:solidFill>
                  <a:schemeClr val="tx1"/>
                </a:solidFill>
                <a:latin typeface="Poppins SemiBold" pitchFamily="2" charset="77"/>
                <a:cs typeface="Poppins SemiBold" pitchFamily="2" charset="77"/>
              </a:defRPr>
            </a:lvl1pPr>
          </a:lstStyle>
          <a:p>
            <a:pPr lvl="0"/>
            <a:r>
              <a:rPr lang="en-US"/>
              <a:t>Slide 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30309176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Light 1-Column 2-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84332" y="1"/>
            <a:ext cx="1807668" cy="1812188"/>
          </a:xfrm>
          <a:prstGeom prst="rect">
            <a:avLst/>
          </a:prstGeom>
        </p:spPr>
      </p:pic>
      <p:sp>
        <p:nvSpPr>
          <p:cNvPr id="6" name="Slide Number Placeholder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r>
              <a:rPr lang="en-US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Footer Placeholder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US"/>
              <a:t>Privileged and confidential. Prepared at the request of counsel. </a:t>
            </a:r>
            <a:endParaRPr lang="en-US" dirty="0"/>
          </a:p>
        </p:txBody>
      </p:sp>
      <p:sp>
        <p:nvSpPr>
          <p:cNvPr id="11" name="Text Placeholder"/>
          <p:cNvSpPr>
            <a:spLocks noGrp="1"/>
          </p:cNvSpPr>
          <p:nvPr>
            <p:ph type="body" sz="quarter" idx="16"/>
          </p:nvPr>
        </p:nvSpPr>
        <p:spPr>
          <a:xfrm>
            <a:off x="508000" y="1525985"/>
            <a:ext cx="11164888" cy="4650978"/>
          </a:xfrm>
        </p:spPr>
        <p:txBody>
          <a:bodyPr tIns="182880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3" name="Straight Connector"/>
          <p:cNvCxnSpPr/>
          <p:nvPr/>
        </p:nvCxnSpPr>
        <p:spPr>
          <a:xfrm>
            <a:off x="601335" y="1525985"/>
            <a:ext cx="1371600" cy="0"/>
          </a:xfrm>
          <a:prstGeom prst="line">
            <a:avLst/>
          </a:prstGeom>
          <a:ln w="25400">
            <a:solidFill>
              <a:schemeClr val="accent2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ection Header"/>
          <p:cNvSpPr>
            <a:spLocks noGrp="1"/>
          </p:cNvSpPr>
          <p:nvPr>
            <p:ph type="body" sz="quarter" idx="19" hasCustomPrompt="1"/>
          </p:nvPr>
        </p:nvSpPr>
        <p:spPr>
          <a:xfrm>
            <a:off x="508000" y="7549"/>
            <a:ext cx="6040438" cy="477054"/>
          </a:xfrm>
        </p:spPr>
        <p:txBody>
          <a:bodyPr lIns="45720">
            <a:spAutoFit/>
          </a:bodyPr>
          <a:lstStyle>
            <a:lvl1pPr marL="55563" indent="-55563">
              <a:defRPr sz="1600" b="1" cap="all" spc="50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 dirty="0"/>
              <a:t>Section Header</a:t>
            </a:r>
          </a:p>
        </p:txBody>
      </p:sp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508000" y="857632"/>
            <a:ext cx="10231535" cy="55547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399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Dark 1-Column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84332" y="1"/>
            <a:ext cx="1807668" cy="1812188"/>
          </a:xfrm>
          <a:prstGeom prst="rect">
            <a:avLst/>
          </a:prstGeom>
        </p:spPr>
      </p:pic>
      <p:sp>
        <p:nvSpPr>
          <p:cNvPr id="4" name="Slide Number Placeholder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>
                <a:solidFill>
                  <a:schemeClr val="bg1">
                    <a:alpha val="75000"/>
                  </a:schemeClr>
                </a:solidFill>
              </a:defRPr>
            </a:lvl1pPr>
          </a:lstStyle>
          <a:p>
            <a:r>
              <a:rPr lang="en-US" dirty="0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Footer Placeholder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>
                <a:solidFill>
                  <a:schemeClr val="bg1">
                    <a:alpha val="75000"/>
                  </a:schemeClr>
                </a:solidFill>
              </a:defRPr>
            </a:lvl1pPr>
          </a:lstStyle>
          <a:p>
            <a:r>
              <a:rPr lang="en-US" dirty="0"/>
              <a:t>Privileged and confidential. Prepared at the request of counsel. </a:t>
            </a:r>
          </a:p>
        </p:txBody>
      </p:sp>
      <p:sp>
        <p:nvSpPr>
          <p:cNvPr id="11" name="Text Placeholder"/>
          <p:cNvSpPr>
            <a:spLocks noGrp="1"/>
          </p:cNvSpPr>
          <p:nvPr>
            <p:ph type="body" sz="quarter" idx="16"/>
          </p:nvPr>
        </p:nvSpPr>
        <p:spPr>
          <a:xfrm>
            <a:off x="508000" y="1181100"/>
            <a:ext cx="11164888" cy="4995862"/>
          </a:xfrm>
        </p:spPr>
        <p:txBody>
          <a:bodyPr tIns="18288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 baseline="0">
                <a:solidFill>
                  <a:schemeClr val="bg1"/>
                </a:solidFill>
              </a:defRPr>
            </a:lvl5pPr>
            <a:lvl6pPr>
              <a:defRPr/>
            </a:lvl6pPr>
            <a:lvl7pPr>
              <a:defRPr>
                <a:solidFill>
                  <a:schemeClr val="bg1">
                    <a:alpha val="75000"/>
                  </a:schemeClr>
                </a:solidFill>
              </a:defRPr>
            </a:lvl7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7" name="Straight Connector"/>
          <p:cNvCxnSpPr/>
          <p:nvPr/>
        </p:nvCxnSpPr>
        <p:spPr>
          <a:xfrm>
            <a:off x="601335" y="1181100"/>
            <a:ext cx="1371600" cy="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ection Header"/>
          <p:cNvSpPr>
            <a:spLocks noGrp="1"/>
          </p:cNvSpPr>
          <p:nvPr>
            <p:ph type="body" sz="quarter" idx="19" hasCustomPrompt="1"/>
          </p:nvPr>
        </p:nvSpPr>
        <p:spPr>
          <a:xfrm>
            <a:off x="508000" y="7549"/>
            <a:ext cx="6040438" cy="477054"/>
          </a:xfrm>
        </p:spPr>
        <p:txBody>
          <a:bodyPr lIns="45720">
            <a:spAutoFit/>
          </a:bodyPr>
          <a:lstStyle>
            <a:lvl1pPr marL="55563" indent="-55563">
              <a:defRPr sz="1600" b="1" cap="all" spc="50" baseline="0">
                <a:solidFill>
                  <a:schemeClr val="accent2">
                    <a:alpha val="75000"/>
                  </a:schemeClr>
                </a:solidFill>
                <a:latin typeface="+mn-lt"/>
              </a:defRPr>
            </a:lvl1pPr>
            <a:lvl5pPr>
              <a:defRPr/>
            </a:lvl5pPr>
            <a:lvl6pPr>
              <a:defRPr>
                <a:solidFill>
                  <a:schemeClr val="accent2">
                    <a:lumMod val="75000"/>
                  </a:schemeClr>
                </a:solidFill>
              </a:defRPr>
            </a:lvl6pPr>
          </a:lstStyle>
          <a:p>
            <a:pPr lvl="0"/>
            <a:r>
              <a:rPr lang="en-US" dirty="0"/>
              <a:t>Section Header</a:t>
            </a:r>
          </a:p>
        </p:txBody>
      </p:sp>
      <p:sp>
        <p:nvSpPr>
          <p:cNvPr id="9" name="Title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203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1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44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17" Type="http://schemas.openxmlformats.org/officeDocument/2006/relationships/slideLayout" Target="../slideLayouts/slideLayout40.xml"/><Relationship Id="rId2" Type="http://schemas.openxmlformats.org/officeDocument/2006/relationships/slideLayout" Target="../slideLayouts/slideLayout25.xml"/><Relationship Id="rId16" Type="http://schemas.openxmlformats.org/officeDocument/2006/relationships/slideLayout" Target="../slideLayouts/slideLayout39.xml"/><Relationship Id="rId20" Type="http://schemas.openxmlformats.org/officeDocument/2006/relationships/slideLayout" Target="../slideLayouts/slideLayout43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slideLayout" Target="../slideLayouts/slideLayout38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33.xml"/><Relationship Id="rId19" Type="http://schemas.openxmlformats.org/officeDocument/2006/relationships/slideLayout" Target="../slideLayouts/slideLayout42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slideLayout" Target="../slideLayouts/slideLayout37.xml"/><Relationship Id="rId22" Type="http://schemas.openxmlformats.org/officeDocument/2006/relationships/slideLayout" Target="../slideLayouts/slideLayout4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slideLayout" Target="../slideLayouts/slideLayout58.xml"/><Relationship Id="rId1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48.xml"/><Relationship Id="rId21" Type="http://schemas.openxmlformats.org/officeDocument/2006/relationships/slideLayout" Target="../slideLayouts/slideLayout66.xml"/><Relationship Id="rId7" Type="http://schemas.openxmlformats.org/officeDocument/2006/relationships/slideLayout" Target="../slideLayouts/slideLayout52.xml"/><Relationship Id="rId12" Type="http://schemas.openxmlformats.org/officeDocument/2006/relationships/slideLayout" Target="../slideLayouts/slideLayout57.xml"/><Relationship Id="rId17" Type="http://schemas.openxmlformats.org/officeDocument/2006/relationships/slideLayout" Target="../slideLayouts/slideLayout62.xml"/><Relationship Id="rId2" Type="http://schemas.openxmlformats.org/officeDocument/2006/relationships/slideLayout" Target="../slideLayouts/slideLayout47.xml"/><Relationship Id="rId16" Type="http://schemas.openxmlformats.org/officeDocument/2006/relationships/slideLayout" Target="../slideLayouts/slideLayout61.xml"/><Relationship Id="rId20" Type="http://schemas.openxmlformats.org/officeDocument/2006/relationships/slideLayout" Target="../slideLayouts/slideLayout65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24" Type="http://schemas.openxmlformats.org/officeDocument/2006/relationships/theme" Target="../theme/theme3.xml"/><Relationship Id="rId5" Type="http://schemas.openxmlformats.org/officeDocument/2006/relationships/slideLayout" Target="../slideLayouts/slideLayout50.xml"/><Relationship Id="rId15" Type="http://schemas.openxmlformats.org/officeDocument/2006/relationships/slideLayout" Target="../slideLayouts/slideLayout60.xml"/><Relationship Id="rId23" Type="http://schemas.openxmlformats.org/officeDocument/2006/relationships/slideLayout" Target="../slideLayouts/slideLayout68.xml"/><Relationship Id="rId10" Type="http://schemas.openxmlformats.org/officeDocument/2006/relationships/slideLayout" Target="../slideLayouts/slideLayout55.xml"/><Relationship Id="rId19" Type="http://schemas.openxmlformats.org/officeDocument/2006/relationships/slideLayout" Target="../slideLayouts/slideLayout64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Relationship Id="rId14" Type="http://schemas.openxmlformats.org/officeDocument/2006/relationships/slideLayout" Target="../slideLayouts/slideLayout59.xml"/><Relationship Id="rId22" Type="http://schemas.openxmlformats.org/officeDocument/2006/relationships/slideLayout" Target="../slideLayouts/slideLayout67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1.xml"/><Relationship Id="rId2" Type="http://schemas.openxmlformats.org/officeDocument/2006/relationships/slideLayout" Target="../slideLayouts/slideLayout70.xml"/><Relationship Id="rId1" Type="http://schemas.openxmlformats.org/officeDocument/2006/relationships/slideLayout" Target="../slideLayouts/slideLayout69.xml"/><Relationship Id="rId5" Type="http://schemas.openxmlformats.org/officeDocument/2006/relationships/image" Target="../media/image14.png"/><Relationship Id="rId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3"/>
          <p:cNvSpPr>
            <a:spLocks noGrp="1"/>
          </p:cNvSpPr>
          <p:nvPr>
            <p:ph type="title"/>
          </p:nvPr>
        </p:nvSpPr>
        <p:spPr>
          <a:xfrm>
            <a:off x="508000" y="512748"/>
            <a:ext cx="10231535" cy="555476"/>
          </a:xfrm>
          <a:prstGeom prst="rect">
            <a:avLst/>
          </a:prstGeom>
        </p:spPr>
        <p:txBody>
          <a:bodyPr vert="horz" lIns="73152" tIns="45720" rIns="91440" bIns="9144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08000" y="1181100"/>
            <a:ext cx="11164718" cy="4995864"/>
          </a:xfrm>
          <a:prstGeom prst="rect">
            <a:avLst/>
          </a:prstGeom>
        </p:spPr>
        <p:txBody>
          <a:bodyPr vert="horz" lIns="0" tIns="18288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507999" y="6356350"/>
            <a:ext cx="96207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indent="0" algn="l"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Privileged and confidential. Prepared at the request of counsel.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0219174" y="6356350"/>
            <a:ext cx="14535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265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80" r:id="rId2"/>
    <p:sldLayoutId id="2147483685" r:id="rId3"/>
    <p:sldLayoutId id="2147483713" r:id="rId4"/>
    <p:sldLayoutId id="2147483724" r:id="rId5"/>
    <p:sldLayoutId id="2147483681" r:id="rId6"/>
    <p:sldLayoutId id="2147483722" r:id="rId7"/>
    <p:sldLayoutId id="2147483721" r:id="rId8"/>
    <p:sldLayoutId id="2147483706" r:id="rId9"/>
    <p:sldLayoutId id="2147483702" r:id="rId10"/>
    <p:sldLayoutId id="2147483710" r:id="rId11"/>
    <p:sldLayoutId id="2147483701" r:id="rId12"/>
    <p:sldLayoutId id="2147483700" r:id="rId13"/>
    <p:sldLayoutId id="2147483717" r:id="rId14"/>
    <p:sldLayoutId id="2147483705" r:id="rId15"/>
    <p:sldLayoutId id="2147483719" r:id="rId16"/>
    <p:sldLayoutId id="2147483682" r:id="rId17"/>
    <p:sldLayoutId id="2147483714" r:id="rId18"/>
    <p:sldLayoutId id="2147483696" r:id="rId19"/>
    <p:sldLayoutId id="2147483709" r:id="rId20"/>
    <p:sldLayoutId id="2147483723" r:id="rId21"/>
    <p:sldLayoutId id="2147483704" r:id="rId22"/>
    <p:sldLayoutId id="2147483716" r:id="rId23"/>
  </p:sldLayoutIdLst>
  <p:hf hdr="0" dt="0"/>
  <p:txStyles>
    <p:titleStyle>
      <a:lvl1pPr algn="l" defTabSz="457200" rtl="0" eaLnBrk="1" latinLnBrk="0" hangingPunct="1">
        <a:lnSpc>
          <a:spcPct val="80000"/>
        </a:lnSpc>
        <a:spcBef>
          <a:spcPct val="0"/>
        </a:spcBef>
        <a:buNone/>
        <a:defRPr sz="3200" kern="1200">
          <a:solidFill>
            <a:schemeClr val="accent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87313" indent="-87313" algn="l" defTabSz="457200" rtl="0" eaLnBrk="1" latinLnBrk="0" hangingPunct="1">
        <a:spcBef>
          <a:spcPts val="1800"/>
        </a:spcBef>
        <a:buSzPct val="25000"/>
        <a:buFont typeface="Calibri Light" panose="020F0302020204030204" pitchFamily="34" charset="0"/>
        <a:buChar char=" 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346075" indent="-234950" algn="l" defTabSz="457200" rtl="0" eaLnBrk="1" latinLnBrk="0" hangingPunct="1">
        <a:spcBef>
          <a:spcPts val="600"/>
        </a:spcBef>
        <a:buClr>
          <a:schemeClr val="accent2"/>
        </a:buClr>
        <a:buSzPct val="90000"/>
        <a:buFont typeface="Wingdings 2" panose="05020102010507070707" pitchFamily="18" charset="2"/>
        <a:buChar char="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573088" indent="-227013" algn="l" defTabSz="457200" rtl="0" eaLnBrk="1" latinLnBrk="0" hangingPunct="1">
        <a:spcBef>
          <a:spcPts val="300"/>
        </a:spcBef>
        <a:buClr>
          <a:schemeClr val="accent2"/>
        </a:buClr>
        <a:buSzPct val="100000"/>
        <a:buFont typeface="Calibri" panose="020F050202020403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803275" indent="-230188" algn="l" defTabSz="457200" rtl="0" eaLnBrk="1" latinLnBrk="0" hangingPunct="1">
        <a:spcBef>
          <a:spcPts val="300"/>
        </a:spcBef>
        <a:buClr>
          <a:schemeClr val="tx1">
            <a:lumMod val="60000"/>
            <a:lumOff val="40000"/>
          </a:schemeClr>
        </a:buClr>
        <a:buSzPct val="70000"/>
        <a:buFont typeface="Wingdings 3" panose="05040102010807070707" pitchFamily="18" charset="2"/>
        <a:buChar char="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349250" indent="-255588" algn="l" defTabSz="457200" rtl="0" eaLnBrk="1" latinLnBrk="0" hangingPunct="1">
        <a:spcBef>
          <a:spcPts val="1800"/>
        </a:spcBef>
        <a:buClr>
          <a:schemeClr val="accent2"/>
        </a:buClr>
        <a:buSzPct val="150000"/>
        <a:buFont typeface="Calibri" panose="020F0502020204030204" pitchFamily="34" charset="0"/>
        <a:buChar char="‟"/>
        <a:defRPr sz="2200" i="1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93663" indent="-73025" algn="l" defTabSz="457200" rtl="0" eaLnBrk="1" latinLnBrk="0" hangingPunct="1">
        <a:spcBef>
          <a:spcPts val="3000"/>
        </a:spcBef>
        <a:buSzPct val="25000"/>
        <a:buFont typeface="Calibri" panose="020F0502020204030204" pitchFamily="34" charset="0"/>
        <a:buChar char=" "/>
        <a:defRPr sz="1600" b="1" i="0" kern="1200" cap="all" spc="50" baseline="0">
          <a:solidFill>
            <a:schemeClr val="accent2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6pPr>
      <a:lvl7pPr marL="93663" indent="0" algn="l" defTabSz="457200" rtl="0" eaLnBrk="1" latinLnBrk="0" hangingPunct="1">
        <a:spcBef>
          <a:spcPts val="1800"/>
        </a:spcBef>
        <a:buFont typeface="Arial"/>
        <a:buNone/>
        <a:defRPr sz="2200" b="1" kern="1200" baseline="0">
          <a:solidFill>
            <a:schemeClr val="tx2"/>
          </a:solidFill>
          <a:latin typeface="Calibri" panose="020F0502020204030204" pitchFamily="34" charset="0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3"/>
          <p:cNvSpPr>
            <a:spLocks noGrp="1"/>
          </p:cNvSpPr>
          <p:nvPr>
            <p:ph type="title"/>
          </p:nvPr>
        </p:nvSpPr>
        <p:spPr>
          <a:xfrm>
            <a:off x="508002" y="512749"/>
            <a:ext cx="10231535" cy="555476"/>
          </a:xfrm>
          <a:prstGeom prst="rect">
            <a:avLst/>
          </a:prstGeom>
        </p:spPr>
        <p:txBody>
          <a:bodyPr vert="horz" lIns="73152" tIns="45720" rIns="91440" bIns="9144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08001" y="1181100"/>
            <a:ext cx="11164719" cy="4995864"/>
          </a:xfrm>
          <a:prstGeom prst="rect">
            <a:avLst/>
          </a:prstGeom>
        </p:spPr>
        <p:txBody>
          <a:bodyPr vert="horz" lIns="0" tIns="18288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508000" y="6356351"/>
            <a:ext cx="96207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indent="0" algn="l"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Privileged and confidential. Prepared at the request of counsel.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0219175" y="6356351"/>
            <a:ext cx="14535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brattle.com 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93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  <p:sldLayoutId id="2147483739" r:id="rId14"/>
    <p:sldLayoutId id="2147483740" r:id="rId15"/>
    <p:sldLayoutId id="2147483741" r:id="rId16"/>
    <p:sldLayoutId id="2147483742" r:id="rId17"/>
    <p:sldLayoutId id="2147483743" r:id="rId18"/>
    <p:sldLayoutId id="2147483744" r:id="rId19"/>
    <p:sldLayoutId id="2147483745" r:id="rId20"/>
    <p:sldLayoutId id="2147483746" r:id="rId21"/>
    <p:sldLayoutId id="2147483747" r:id="rId22"/>
  </p:sldLayoutIdLst>
  <p:hf hdr="0" dt="0"/>
  <p:txStyles>
    <p:titleStyle>
      <a:lvl1pPr algn="l" defTabSz="457189" rtl="0" eaLnBrk="1" latinLnBrk="0" hangingPunct="1">
        <a:lnSpc>
          <a:spcPct val="80000"/>
        </a:lnSpc>
        <a:spcBef>
          <a:spcPct val="0"/>
        </a:spcBef>
        <a:buNone/>
        <a:defRPr sz="3200" kern="1200">
          <a:solidFill>
            <a:schemeClr val="accent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87311" indent="-87311" algn="l" defTabSz="457189" rtl="0" eaLnBrk="1" latinLnBrk="0" hangingPunct="1">
        <a:spcBef>
          <a:spcPts val="1800"/>
        </a:spcBef>
        <a:buSzPct val="25000"/>
        <a:buFont typeface="Calibri Light" panose="020F0302020204030204" pitchFamily="34" charset="0"/>
        <a:buChar char=" 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346066" indent="-234945" algn="l" defTabSz="457189" rtl="0" eaLnBrk="1" latinLnBrk="0" hangingPunct="1">
        <a:spcBef>
          <a:spcPts val="600"/>
        </a:spcBef>
        <a:buClr>
          <a:schemeClr val="accent2"/>
        </a:buClr>
        <a:buSzPct val="90000"/>
        <a:buFont typeface="Wingdings 2" panose="05020102010507070707" pitchFamily="18" charset="2"/>
        <a:buChar char="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573074" indent="-227008" algn="l" defTabSz="457189" rtl="0" eaLnBrk="1" latinLnBrk="0" hangingPunct="1">
        <a:spcBef>
          <a:spcPts val="300"/>
        </a:spcBef>
        <a:buClr>
          <a:schemeClr val="accent2"/>
        </a:buClr>
        <a:buSzPct val="100000"/>
        <a:buFont typeface="Calibri" panose="020F050202020403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803255" indent="-230182" algn="l" defTabSz="457189" rtl="0" eaLnBrk="1" latinLnBrk="0" hangingPunct="1">
        <a:spcBef>
          <a:spcPts val="300"/>
        </a:spcBef>
        <a:buClr>
          <a:schemeClr val="tx1">
            <a:lumMod val="60000"/>
            <a:lumOff val="40000"/>
          </a:schemeClr>
        </a:buClr>
        <a:buSzPct val="70000"/>
        <a:buFont typeface="Wingdings 3" panose="05040102010807070707" pitchFamily="18" charset="2"/>
        <a:buChar char="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349242" indent="-255582" algn="l" defTabSz="457189" rtl="0" eaLnBrk="1" latinLnBrk="0" hangingPunct="1">
        <a:spcBef>
          <a:spcPts val="1800"/>
        </a:spcBef>
        <a:buClr>
          <a:schemeClr val="accent2"/>
        </a:buClr>
        <a:buSzPct val="150000"/>
        <a:buFont typeface="Calibri" panose="020F0502020204030204" pitchFamily="34" charset="0"/>
        <a:buChar char="‟"/>
        <a:defRPr sz="2200" i="1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93660" indent="-73024" algn="l" defTabSz="457189" rtl="0" eaLnBrk="1" latinLnBrk="0" hangingPunct="1">
        <a:spcBef>
          <a:spcPts val="3000"/>
        </a:spcBef>
        <a:buSzPct val="25000"/>
        <a:buFont typeface="Calibri" panose="020F0502020204030204" pitchFamily="34" charset="0"/>
        <a:buChar char=" "/>
        <a:defRPr sz="1600" b="1" i="0" kern="1200" cap="all" spc="51" baseline="0">
          <a:solidFill>
            <a:schemeClr val="accent2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6pPr>
      <a:lvl7pPr marL="93660" indent="0" algn="l" defTabSz="457189" rtl="0" eaLnBrk="1" latinLnBrk="0" hangingPunct="1">
        <a:spcBef>
          <a:spcPts val="1800"/>
        </a:spcBef>
        <a:buFont typeface="Arial"/>
        <a:buNone/>
        <a:defRPr sz="2200" b="1" kern="1200" baseline="0">
          <a:solidFill>
            <a:schemeClr val="tx2"/>
          </a:solidFill>
          <a:latin typeface="Calibri" panose="020F0502020204030204" pitchFamily="34" charset="0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3"/>
          <p:cNvSpPr>
            <a:spLocks noGrp="1"/>
          </p:cNvSpPr>
          <p:nvPr>
            <p:ph type="title"/>
          </p:nvPr>
        </p:nvSpPr>
        <p:spPr>
          <a:xfrm>
            <a:off x="508002" y="512749"/>
            <a:ext cx="10231535" cy="555476"/>
          </a:xfrm>
          <a:prstGeom prst="rect">
            <a:avLst/>
          </a:prstGeom>
        </p:spPr>
        <p:txBody>
          <a:bodyPr vert="horz" lIns="73152" tIns="45720" rIns="91440" bIns="9144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08001" y="1068224"/>
            <a:ext cx="11164719" cy="4995864"/>
          </a:xfrm>
          <a:prstGeom prst="rect">
            <a:avLst/>
          </a:prstGeom>
        </p:spPr>
        <p:txBody>
          <a:bodyPr vert="horz" lIns="0" tIns="182880" rIns="91440" bIns="4572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level.”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402081" y="6356351"/>
            <a:ext cx="82949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indent="0" algn="l">
              <a:defRPr sz="10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9760566" y="6356351"/>
            <a:ext cx="191215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brattle.com| </a:t>
            </a:r>
            <a:fld id="{C95ECF09-ED6D-489D-87B4-9DBCD4D54A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6791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  <p:sldLayoutId id="2147483760" r:id="rId12"/>
    <p:sldLayoutId id="2147483761" r:id="rId13"/>
    <p:sldLayoutId id="2147483762" r:id="rId14"/>
    <p:sldLayoutId id="2147483763" r:id="rId15"/>
    <p:sldLayoutId id="2147483764" r:id="rId16"/>
    <p:sldLayoutId id="2147483765" r:id="rId17"/>
    <p:sldLayoutId id="2147483766" r:id="rId18"/>
    <p:sldLayoutId id="2147483767" r:id="rId19"/>
    <p:sldLayoutId id="2147483768" r:id="rId20"/>
    <p:sldLayoutId id="2147483769" r:id="rId21"/>
    <p:sldLayoutId id="2147483770" r:id="rId22"/>
    <p:sldLayoutId id="2147483771" r:id="rId23"/>
  </p:sldLayoutIdLst>
  <p:hf hdr="0" ftr="0" dt="0"/>
  <p:txStyles>
    <p:titleStyle>
      <a:lvl1pPr algn="l" defTabSz="457189" rtl="0" eaLnBrk="1" latinLnBrk="0" hangingPunct="1">
        <a:lnSpc>
          <a:spcPct val="8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87311" indent="-87311" algn="l" defTabSz="457189" rtl="0" eaLnBrk="1" latinLnBrk="0" hangingPunct="1">
        <a:spcBef>
          <a:spcPts val="1800"/>
        </a:spcBef>
        <a:buSzPct val="25000"/>
        <a:buFont typeface="Calibri Light" panose="020F0302020204030204" pitchFamily="34" charset="0"/>
        <a:buChar char=" 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346066" indent="-234945" algn="l" defTabSz="457189" rtl="0" eaLnBrk="1" latinLnBrk="0" hangingPunct="1">
        <a:spcBef>
          <a:spcPts val="600"/>
        </a:spcBef>
        <a:buClr>
          <a:schemeClr val="accent2"/>
        </a:buClr>
        <a:buSzPct val="90000"/>
        <a:buFont typeface="Wingdings 2" panose="05020102010507070707" pitchFamily="18" charset="2"/>
        <a:buChar char="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73074" indent="-227008" algn="l" defTabSz="457189" rtl="0" eaLnBrk="1" latinLnBrk="0" hangingPunct="1">
        <a:spcBef>
          <a:spcPts val="300"/>
        </a:spcBef>
        <a:buClr>
          <a:schemeClr val="accent2"/>
        </a:buClr>
        <a:buSzPct val="100000"/>
        <a:buFont typeface="Calibri" panose="020F050202020403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803255" indent="-230182" algn="l" defTabSz="457189" rtl="0" eaLnBrk="1" latinLnBrk="0" hangingPunct="1">
        <a:spcBef>
          <a:spcPts val="300"/>
        </a:spcBef>
        <a:buClr>
          <a:schemeClr val="tx1">
            <a:lumMod val="60000"/>
            <a:lumOff val="40000"/>
          </a:schemeClr>
        </a:buClr>
        <a:buSzPct val="70000"/>
        <a:buFont typeface="Wingdings 3" panose="05040102010807070707" pitchFamily="18" charset="2"/>
        <a:buChar char="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349242" indent="-255582" algn="l" defTabSz="457189" rtl="0" eaLnBrk="1" latinLnBrk="0" hangingPunct="1">
        <a:spcBef>
          <a:spcPts val="1800"/>
        </a:spcBef>
        <a:buClr>
          <a:schemeClr val="accent2"/>
        </a:buClr>
        <a:buSzPct val="150000"/>
        <a:buFont typeface="Calibri" panose="020F0502020204030204" pitchFamily="34" charset="0"/>
        <a:buChar char="‟"/>
        <a:defRPr sz="1800" i="1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93660" indent="-73024" algn="l" defTabSz="457189" rtl="0" eaLnBrk="1" latinLnBrk="0" hangingPunct="1">
        <a:spcBef>
          <a:spcPts val="3000"/>
        </a:spcBef>
        <a:buSzPct val="25000"/>
        <a:buFont typeface="Calibri" panose="020F0502020204030204" pitchFamily="34" charset="0"/>
        <a:buChar char=" "/>
        <a:defRPr sz="1200" b="1" i="0" kern="1200" cap="all" spc="51" baseline="0">
          <a:solidFill>
            <a:schemeClr val="accent2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6pPr>
      <a:lvl7pPr marL="93660" indent="0" algn="l" defTabSz="457189" rtl="0" eaLnBrk="1" latinLnBrk="0" hangingPunct="1">
        <a:spcBef>
          <a:spcPts val="1800"/>
        </a:spcBef>
        <a:buFont typeface="Arial"/>
        <a:buNone/>
        <a:defRPr sz="1800" b="1" kern="1200" baseline="0">
          <a:solidFill>
            <a:schemeClr val="tx2"/>
          </a:solidFill>
          <a:latin typeface="Calibri" panose="020F0502020204030204" pitchFamily="34" charset="0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3"/>
          <p:cNvSpPr>
            <a:spLocks noGrp="1"/>
          </p:cNvSpPr>
          <p:nvPr>
            <p:ph type="title"/>
          </p:nvPr>
        </p:nvSpPr>
        <p:spPr>
          <a:xfrm>
            <a:off x="508000" y="512748"/>
            <a:ext cx="10231535" cy="555476"/>
          </a:xfrm>
          <a:prstGeom prst="rect">
            <a:avLst/>
          </a:prstGeom>
        </p:spPr>
        <p:txBody>
          <a:bodyPr vert="horz" lIns="73152" tIns="45720" rIns="91440" bIns="91440" rtlCol="0" anchor="b" anchorCtr="0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08000" y="1068224"/>
            <a:ext cx="11164718" cy="4995864"/>
          </a:xfrm>
          <a:prstGeom prst="rect">
            <a:avLst/>
          </a:prstGeom>
        </p:spPr>
        <p:txBody>
          <a:bodyPr vert="horz" lIns="0" tIns="182880" rIns="91440" bIns="45720" rtlCol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level.”</a:t>
            </a:r>
          </a:p>
          <a:p>
            <a:pPr lvl="5"/>
            <a:r>
              <a:rPr lang="en-US"/>
              <a:t>Sixth level</a:t>
            </a:r>
          </a:p>
          <a:p>
            <a:pPr lvl="6"/>
            <a:r>
              <a:rPr lang="en-US"/>
              <a:t>Seventh Level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402080" y="6356350"/>
            <a:ext cx="82949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indent="0" algn="l">
              <a:defRPr sz="10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9760565" y="6356350"/>
            <a:ext cx="191215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US"/>
              <a:t>brattle.com| </a:t>
            </a:r>
            <a:fld id="{C95ECF09-ED6D-489D-87B4-9DBCD4D54A4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84200" y="6394775"/>
            <a:ext cx="754380" cy="251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577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</p:sldLayoutIdLst>
  <p:hf hdr="0" ftr="0" dt="0"/>
  <p:txStyles>
    <p:titleStyle>
      <a:lvl1pPr algn="l" defTabSz="457200" rtl="0" eaLnBrk="1" latinLnBrk="0" hangingPunct="1">
        <a:lnSpc>
          <a:spcPct val="8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87313" indent="-87313" algn="l" defTabSz="457200" rtl="0" eaLnBrk="1" latinLnBrk="0" hangingPunct="1">
        <a:spcBef>
          <a:spcPts val="1800"/>
        </a:spcBef>
        <a:buSzPct val="25000"/>
        <a:buFont typeface="Calibri Light" panose="020F0302020204030204" pitchFamily="34" charset="0"/>
        <a:buChar char=" 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46075" indent="-234950" algn="l" defTabSz="457200" rtl="0" eaLnBrk="1" latinLnBrk="0" hangingPunct="1">
        <a:spcBef>
          <a:spcPts val="600"/>
        </a:spcBef>
        <a:buClr>
          <a:schemeClr val="accent2"/>
        </a:buClr>
        <a:buSzPct val="90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73088" indent="-227013" algn="l" defTabSz="457200" rtl="0" eaLnBrk="1" latinLnBrk="0" hangingPunct="1">
        <a:spcBef>
          <a:spcPts val="300"/>
        </a:spcBef>
        <a:buClr>
          <a:schemeClr val="accent2"/>
        </a:buClr>
        <a:buSzPct val="100000"/>
        <a:buFont typeface="Calibri" panose="020F050202020403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803275" indent="-230188" algn="l" defTabSz="457200" rtl="0" eaLnBrk="1" latinLnBrk="0" hangingPunct="1">
        <a:spcBef>
          <a:spcPts val="300"/>
        </a:spcBef>
        <a:buClr>
          <a:schemeClr val="tx1">
            <a:lumMod val="60000"/>
            <a:lumOff val="40000"/>
          </a:schemeClr>
        </a:buClr>
        <a:buSzPct val="70000"/>
        <a:buFont typeface="Wingdings 3" panose="05040102010807070707" pitchFamily="18" charset="2"/>
        <a:buChar char="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349250" indent="-255588" algn="l" defTabSz="457200" rtl="0" eaLnBrk="1" latinLnBrk="0" hangingPunct="1">
        <a:spcBef>
          <a:spcPts val="1800"/>
        </a:spcBef>
        <a:buClr>
          <a:schemeClr val="accent2"/>
        </a:buClr>
        <a:buSzPct val="150000"/>
        <a:buFont typeface="Calibri" panose="020F0502020204030204" pitchFamily="34" charset="0"/>
        <a:buChar char="‟"/>
        <a:defRPr sz="1600" i="1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93663" indent="-73025" algn="l" defTabSz="457200" rtl="0" eaLnBrk="1" latinLnBrk="0" hangingPunct="1">
        <a:spcBef>
          <a:spcPts val="3000"/>
        </a:spcBef>
        <a:buSzPct val="25000"/>
        <a:buFont typeface="Calibri" panose="020F0502020204030204" pitchFamily="34" charset="0"/>
        <a:buChar char=" "/>
        <a:defRPr sz="1100" b="1" i="0" kern="1200" cap="all" spc="50" baseline="0">
          <a:solidFill>
            <a:schemeClr val="accent2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6pPr>
      <a:lvl7pPr marL="93663" indent="0" algn="l" defTabSz="457200" rtl="0" eaLnBrk="1" latinLnBrk="0" hangingPunct="1">
        <a:spcBef>
          <a:spcPts val="1800"/>
        </a:spcBef>
        <a:buFont typeface="Arial"/>
        <a:buNone/>
        <a:defRPr sz="1600" b="1" kern="1200" baseline="0">
          <a:solidFill>
            <a:schemeClr val="tx2"/>
          </a:solidFill>
          <a:latin typeface="Calibri" panose="020F0502020204030204" pitchFamily="34" charset="0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0.xml"/><Relationship Id="rId4" Type="http://schemas.openxmlformats.org/officeDocument/2006/relationships/image" Target="../media/image1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0.xml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351E33-A14B-21DE-8F11-F3515E9174C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en-CA" dirty="0"/>
              <a:t>May 2026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55305B-D1AD-D7D1-CF1C-20D0E3B1921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CA" dirty="0"/>
              <a:t>Presented by</a:t>
            </a:r>
          </a:p>
          <a:p>
            <a:r>
              <a:rPr lang="en-CA" dirty="0">
                <a:solidFill>
                  <a:schemeClr val="bg1"/>
                </a:solidFill>
              </a:rPr>
              <a:t>Akhilesh ramakrishnan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927E904-B3E1-369A-B795-0F1DE9D36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DER and Flexibility Compensation Mechanisms</a:t>
            </a:r>
          </a:p>
        </p:txBody>
      </p:sp>
    </p:spTree>
    <p:extLst>
      <p:ext uri="{BB962C8B-B14F-4D97-AF65-F5344CB8AC3E}">
        <p14:creationId xmlns:p14="http://schemas.microsoft.com/office/powerpoint/2010/main" val="190389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E831C43-7013-5468-615D-B58D43D69E79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r>
              <a:rPr lang="en-US"/>
              <a:t>brattle.com | </a:t>
            </a:r>
            <a:fld id="{C95ECF09-ED6D-489D-87B4-9DBCD4D54A41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5F3ACB0-47A2-9DFE-9584-72A8436AD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3200" dirty="0"/>
              <a:t>Flexibility can be a large cost-effective resource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C459994-0428-6006-05B0-23CE5384A183}"/>
              </a:ext>
            </a:extLst>
          </p:cNvPr>
          <p:cNvGrpSpPr/>
          <p:nvPr/>
        </p:nvGrpSpPr>
        <p:grpSpPr>
          <a:xfrm>
            <a:off x="940767" y="1956045"/>
            <a:ext cx="3256447" cy="4007635"/>
            <a:chOff x="904384" y="1898896"/>
            <a:chExt cx="3256446" cy="4007635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90FED3A3-EA68-2702-F6EB-3738C12619F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54290" b="8991"/>
            <a:stretch/>
          </p:blipFill>
          <p:spPr>
            <a:xfrm>
              <a:off x="1095373" y="1898896"/>
              <a:ext cx="3065457" cy="4007635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5C353A24-5E4D-90E4-EFFA-7ECF6BB451F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4688" r="60596" b="8924"/>
            <a:stretch/>
          </p:blipFill>
          <p:spPr>
            <a:xfrm>
              <a:off x="904384" y="1898896"/>
              <a:ext cx="2263459" cy="4007635"/>
            </a:xfrm>
            <a:prstGeom prst="rect">
              <a:avLst/>
            </a:prstGeom>
          </p:spPr>
        </p:pic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D391CAFC-FEF2-05C6-A221-A7C08D8D7038}"/>
              </a:ext>
            </a:extLst>
          </p:cNvPr>
          <p:cNvSpPr txBox="1"/>
          <p:nvPr/>
        </p:nvSpPr>
        <p:spPr>
          <a:xfrm>
            <a:off x="508000" y="1184730"/>
            <a:ext cx="48267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189"/>
            <a:r>
              <a:rPr lang="en-US" sz="2000" b="1" dirty="0">
                <a:solidFill>
                  <a:srgbClr val="002B54"/>
                </a:solidFill>
                <a:latin typeface="Calibri" panose="020F0502020204030204"/>
                <a:cs typeface="Arial"/>
                <a:sym typeface="Arial"/>
              </a:rPr>
              <a:t>New Yorks’s Grid Flexibility Potential</a:t>
            </a:r>
          </a:p>
          <a:p>
            <a:pPr defTabSz="457189"/>
            <a:r>
              <a:rPr lang="en-US" sz="2000" dirty="0">
                <a:solidFill>
                  <a:srgbClr val="002B54"/>
                </a:solidFill>
                <a:latin typeface="Calibri" panose="020F0502020204030204"/>
                <a:cs typeface="Arial"/>
                <a:sym typeface="Arial"/>
              </a:rPr>
              <a:t>(GW, % of NY’s peak demand)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3CE4480-E615-6AAC-17B8-403DABE9DDC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75" t="-1" r="95047" b="15631"/>
          <a:stretch/>
        </p:blipFill>
        <p:spPr>
          <a:xfrm>
            <a:off x="674559" y="1956045"/>
            <a:ext cx="238124" cy="370065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21E9ED4-3A9E-8B01-13D3-9BE413E43262}"/>
              </a:ext>
            </a:extLst>
          </p:cNvPr>
          <p:cNvSpPr txBox="1"/>
          <p:nvPr/>
        </p:nvSpPr>
        <p:spPr>
          <a:xfrm>
            <a:off x="3286420" y="2115493"/>
            <a:ext cx="8726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189"/>
            <a:r>
              <a:rPr lang="en-CA" sz="1600" b="1" dirty="0">
                <a:solidFill>
                  <a:srgbClr val="000000"/>
                </a:solidFill>
                <a:latin typeface="Calibri" panose="020F0502020204030204"/>
                <a:cs typeface="Arial"/>
                <a:sym typeface="Arial"/>
              </a:rPr>
              <a:t>8.5 GW</a:t>
            </a:r>
          </a:p>
          <a:p>
            <a:pPr algn="ctr" defTabSz="457189"/>
            <a:r>
              <a:rPr lang="en-CA" sz="1600" b="1" dirty="0">
                <a:solidFill>
                  <a:srgbClr val="000000"/>
                </a:solidFill>
                <a:latin typeface="Calibri" panose="020F0502020204030204"/>
                <a:cs typeface="Arial"/>
                <a:sym typeface="Arial"/>
              </a:rPr>
              <a:t>21%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4D6C125-5338-64EB-4D02-0D03670B734E}"/>
              </a:ext>
            </a:extLst>
          </p:cNvPr>
          <p:cNvSpPr txBox="1"/>
          <p:nvPr/>
        </p:nvSpPr>
        <p:spPr>
          <a:xfrm>
            <a:off x="3145146" y="5833130"/>
            <a:ext cx="10139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189"/>
            <a:r>
              <a:rPr lang="en-CA" sz="1400" b="1" dirty="0">
                <a:solidFill>
                  <a:srgbClr val="000000"/>
                </a:solidFill>
                <a:latin typeface="Calibri" panose="020F0502020204030204"/>
                <a:cs typeface="Arial"/>
                <a:sym typeface="Arial"/>
              </a:rPr>
              <a:t>2040</a:t>
            </a:r>
          </a:p>
          <a:p>
            <a:pPr algn="ctr" defTabSz="457189"/>
            <a:r>
              <a:rPr lang="en-CA" sz="1400" dirty="0">
                <a:solidFill>
                  <a:srgbClr val="000000"/>
                </a:solidFill>
                <a:latin typeface="Calibri" panose="020F0502020204030204"/>
                <a:cs typeface="Arial"/>
                <a:sym typeface="Arial"/>
              </a:rPr>
              <a:t>(Winter)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7736230-3907-0429-C6DF-7AD48919013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11279" y="1956046"/>
            <a:ext cx="2970500" cy="3877084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F3FDBEB9-2E28-9A1E-D407-C6B34D8686B4}"/>
              </a:ext>
            </a:extLst>
          </p:cNvPr>
          <p:cNvSpPr txBox="1"/>
          <p:nvPr/>
        </p:nvSpPr>
        <p:spPr>
          <a:xfrm>
            <a:off x="1086738" y="5833130"/>
            <a:ext cx="10139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189"/>
            <a:r>
              <a:rPr lang="en-CA" sz="1400" b="1" dirty="0">
                <a:solidFill>
                  <a:srgbClr val="000000"/>
                </a:solidFill>
                <a:latin typeface="Calibri" panose="020F0502020204030204"/>
                <a:cs typeface="Arial"/>
                <a:sym typeface="Arial"/>
              </a:rPr>
              <a:t>Current</a:t>
            </a:r>
          </a:p>
          <a:p>
            <a:pPr algn="ctr" defTabSz="457189"/>
            <a:r>
              <a:rPr lang="en-CA" sz="1400" dirty="0">
                <a:solidFill>
                  <a:srgbClr val="000000"/>
                </a:solidFill>
                <a:latin typeface="Calibri" panose="020F0502020204030204"/>
                <a:cs typeface="Arial"/>
                <a:sym typeface="Arial"/>
              </a:rPr>
              <a:t>(Summer)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1E4C0B9-F050-E6C6-0AE7-FDEA447DD401}"/>
              </a:ext>
            </a:extLst>
          </p:cNvPr>
          <p:cNvSpPr txBox="1"/>
          <p:nvPr/>
        </p:nvSpPr>
        <p:spPr>
          <a:xfrm>
            <a:off x="2115942" y="5833130"/>
            <a:ext cx="10139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189"/>
            <a:r>
              <a:rPr lang="en-CA" sz="1400" b="1" dirty="0">
                <a:solidFill>
                  <a:srgbClr val="000000"/>
                </a:solidFill>
                <a:latin typeface="Calibri" panose="020F0502020204030204"/>
                <a:cs typeface="Arial"/>
                <a:sym typeface="Arial"/>
              </a:rPr>
              <a:t>2030</a:t>
            </a:r>
          </a:p>
          <a:p>
            <a:pPr algn="ctr" defTabSz="457189"/>
            <a:r>
              <a:rPr lang="en-CA" sz="1400" dirty="0">
                <a:solidFill>
                  <a:srgbClr val="000000"/>
                </a:solidFill>
                <a:latin typeface="Calibri" panose="020F0502020204030204"/>
                <a:cs typeface="Arial"/>
                <a:sym typeface="Arial"/>
              </a:rPr>
              <a:t>(Summer)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2AEE57D-AB0C-38B3-E2EB-55CCEC4E7171}"/>
              </a:ext>
            </a:extLst>
          </p:cNvPr>
          <p:cNvSpPr txBox="1"/>
          <p:nvPr/>
        </p:nvSpPr>
        <p:spPr>
          <a:xfrm>
            <a:off x="2228138" y="4103329"/>
            <a:ext cx="8726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189"/>
            <a:r>
              <a:rPr lang="en-CA" sz="1600" b="1" dirty="0">
                <a:solidFill>
                  <a:srgbClr val="000000"/>
                </a:solidFill>
                <a:latin typeface="Calibri" panose="020F0502020204030204"/>
                <a:cs typeface="Arial"/>
                <a:sym typeface="Arial"/>
              </a:rPr>
              <a:t>3.0 GW</a:t>
            </a:r>
          </a:p>
          <a:p>
            <a:pPr algn="ctr" defTabSz="457189"/>
            <a:r>
              <a:rPr lang="en-CA" sz="1600" b="1" dirty="0">
                <a:solidFill>
                  <a:srgbClr val="000000"/>
                </a:solidFill>
                <a:latin typeface="Calibri" panose="020F0502020204030204"/>
                <a:cs typeface="Arial"/>
                <a:sym typeface="Arial"/>
              </a:rPr>
              <a:t>11%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8E474F8-5978-7402-0B4F-746334F23D15}"/>
              </a:ext>
            </a:extLst>
          </p:cNvPr>
          <p:cNvSpPr txBox="1"/>
          <p:nvPr/>
        </p:nvSpPr>
        <p:spPr>
          <a:xfrm>
            <a:off x="1228012" y="4724357"/>
            <a:ext cx="8726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189"/>
            <a:r>
              <a:rPr lang="en-CA" sz="1600" b="1" dirty="0">
                <a:solidFill>
                  <a:srgbClr val="000000"/>
                </a:solidFill>
                <a:latin typeface="Calibri" panose="020F0502020204030204"/>
                <a:cs typeface="Arial"/>
                <a:sym typeface="Arial"/>
              </a:rPr>
              <a:t>1.4 GW</a:t>
            </a:r>
          </a:p>
          <a:p>
            <a:pPr algn="ctr" defTabSz="457189"/>
            <a:r>
              <a:rPr lang="en-CA" sz="1600" b="1" dirty="0">
                <a:solidFill>
                  <a:srgbClr val="000000"/>
                </a:solidFill>
                <a:latin typeface="Calibri" panose="020F0502020204030204"/>
                <a:cs typeface="Arial"/>
                <a:sym typeface="Arial"/>
              </a:rPr>
              <a:t>4%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3B47ACF-5994-B77F-457D-1E810B6D7F84}"/>
              </a:ext>
            </a:extLst>
          </p:cNvPr>
          <p:cNvSpPr/>
          <p:nvPr/>
        </p:nvSpPr>
        <p:spPr>
          <a:xfrm>
            <a:off x="8401996" y="2448373"/>
            <a:ext cx="3273355" cy="2716002"/>
          </a:xfrm>
          <a:prstGeom prst="rect">
            <a:avLst/>
          </a:prstGeom>
          <a:noFill/>
          <a:ln w="28575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defTabSz="457189">
              <a:spcBef>
                <a:spcPts val="1200"/>
              </a:spcBef>
              <a:buFont typeface="+mj-lt"/>
              <a:buAutoNum type="arabicPeriod"/>
            </a:pPr>
            <a:r>
              <a:rPr lang="en-US" sz="2000" b="1" dirty="0">
                <a:solidFill>
                  <a:schemeClr val="tx1"/>
                </a:solidFill>
                <a:latin typeface="Calibri" panose="020F0502020204030204"/>
                <a:sym typeface="Arial"/>
              </a:rPr>
              <a:t>How to deploy?</a:t>
            </a:r>
          </a:p>
          <a:p>
            <a:pPr marL="457200" indent="-457200" defTabSz="457189">
              <a:spcBef>
                <a:spcPts val="1200"/>
              </a:spcBef>
              <a:buFont typeface="+mj-lt"/>
              <a:buAutoNum type="arabicPeriod"/>
            </a:pPr>
            <a:r>
              <a:rPr lang="en-US" sz="2000" b="1" dirty="0">
                <a:solidFill>
                  <a:schemeClr val="tx1"/>
                </a:solidFill>
                <a:latin typeface="Calibri" panose="020F0502020204030204"/>
                <a:sym typeface="Arial"/>
              </a:rPr>
              <a:t>How to compensate?</a:t>
            </a:r>
          </a:p>
          <a:p>
            <a:pPr marL="457200" indent="-457200" defTabSz="457189">
              <a:spcBef>
                <a:spcPts val="1200"/>
              </a:spcBef>
              <a:buFont typeface="+mj-lt"/>
              <a:buAutoNum type="arabicPeriod"/>
            </a:pPr>
            <a:r>
              <a:rPr lang="en-US" sz="2000" b="1" dirty="0">
                <a:solidFill>
                  <a:schemeClr val="tx1"/>
                </a:solidFill>
                <a:latin typeface="Calibri" panose="020F0502020204030204"/>
                <a:sym typeface="Arial"/>
              </a:rPr>
              <a:t>How to optimize utilization?</a:t>
            </a:r>
          </a:p>
        </p:txBody>
      </p:sp>
      <p:sp>
        <p:nvSpPr>
          <p:cNvPr id="20" name="Arrow: Chevron 19">
            <a:extLst>
              <a:ext uri="{FF2B5EF4-FFF2-40B4-BE49-F238E27FC236}">
                <a16:creationId xmlns:a16="http://schemas.microsoft.com/office/drawing/2014/main" id="{B7969488-BF11-F9B4-98C7-5029B6954EAC}"/>
              </a:ext>
            </a:extLst>
          </p:cNvPr>
          <p:cNvSpPr/>
          <p:nvPr/>
        </p:nvSpPr>
        <p:spPr>
          <a:xfrm>
            <a:off x="7447600" y="3176822"/>
            <a:ext cx="484632" cy="1259104"/>
          </a:xfrm>
          <a:prstGeom prst="chevron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91943F0-B733-0FC2-BBC9-84C007F40AE9}"/>
              </a:ext>
            </a:extLst>
          </p:cNvPr>
          <p:cNvGrpSpPr/>
          <p:nvPr/>
        </p:nvGrpSpPr>
        <p:grpSpPr>
          <a:xfrm>
            <a:off x="0" y="0"/>
            <a:ext cx="12192000" cy="74380"/>
            <a:chOff x="0" y="0"/>
            <a:chExt cx="12192000" cy="7438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243D4EAC-27F3-D77D-0EFD-623B695F2323}"/>
                </a:ext>
              </a:extLst>
            </p:cNvPr>
            <p:cNvSpPr/>
            <p:nvPr/>
          </p:nvSpPr>
          <p:spPr>
            <a:xfrm>
              <a:off x="0" y="0"/>
              <a:ext cx="12192000" cy="74380"/>
            </a:xfrm>
            <a:prstGeom prst="rect">
              <a:avLst/>
            </a:prstGeom>
            <a:gradFill flip="none" rotWithShape="1">
              <a:gsLst>
                <a:gs pos="0">
                  <a:schemeClr val="tx2"/>
                </a:gs>
                <a:gs pos="100000">
                  <a:srgbClr val="16719D"/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8278983B-A169-8857-DE71-4DD4932C5C4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alphaModFix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1615" b="92605"/>
            <a:stretch/>
          </p:blipFill>
          <p:spPr>
            <a:xfrm flipH="1">
              <a:off x="9164953" y="1"/>
              <a:ext cx="3027045" cy="7437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67629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BD2F8DF-4EC3-B86F-6C25-474AC38AF077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r>
              <a:rPr lang="en-US"/>
              <a:t>brattle.com | </a:t>
            </a:r>
            <a:fld id="{C95ECF09-ED6D-489D-87B4-9DBCD4D54A41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EF1B135-4E41-DD22-166E-1A453C1DE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399511"/>
            <a:ext cx="11029461" cy="555476"/>
          </a:xfrm>
        </p:spPr>
        <p:txBody>
          <a:bodyPr/>
          <a:lstStyle/>
          <a:p>
            <a:r>
              <a:rPr kumimoji="0" lang="en-US" sz="3200" i="0" u="none" strike="noStrike" kern="1200" cap="none" spc="0" normalizeH="0" baseline="0" noProof="0" dirty="0">
                <a:ln>
                  <a:noFill/>
                </a:ln>
                <a:solidFill>
                  <a:srgbClr val="002B54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Compensation mechanisms will determine allocation of benefits</a:t>
            </a:r>
            <a:endParaRPr lang="en-CA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3BEA74C-F68F-8264-E97C-77C5DE05C1EF}"/>
              </a:ext>
            </a:extLst>
          </p:cNvPr>
          <p:cNvSpPr/>
          <p:nvPr/>
        </p:nvSpPr>
        <p:spPr>
          <a:xfrm>
            <a:off x="6835286" y="1633089"/>
            <a:ext cx="4702175" cy="555476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000" b="1" dirty="0">
                <a:solidFill>
                  <a:srgbClr val="FFFFFF"/>
                </a:solidFill>
                <a:latin typeface="Calibri" panose="020F0502020204030204"/>
                <a:sym typeface="Arial"/>
              </a:rPr>
              <a:t>The value of grid flexibility in 2040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CA501193-3B8D-44E6-DF70-C081237B9A9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843468" y="2378343"/>
            <a:ext cx="4685809" cy="3090804"/>
          </a:xfrm>
        </p:spPr>
        <p:txBody>
          <a:bodyPr/>
          <a:lstStyle/>
          <a:p>
            <a:pPr lvl="1">
              <a:spcAft>
                <a:spcPts val="1200"/>
              </a:spcAft>
            </a:pPr>
            <a:r>
              <a:rPr lang="en-US" sz="1800" dirty="0"/>
              <a:t>Nearly $3 billion/year in avoided system costs (capacity, energy, distribution, transmission)</a:t>
            </a:r>
          </a:p>
          <a:p>
            <a:pPr lvl="1">
              <a:spcAft>
                <a:spcPts val="1200"/>
              </a:spcAft>
            </a:pPr>
            <a:r>
              <a:rPr lang="en-US" sz="1800" dirty="0"/>
              <a:t>Only ~$300 million/year in implementation costs (systems, admin, marketing)</a:t>
            </a:r>
          </a:p>
          <a:p>
            <a:pPr lvl="1">
              <a:spcAft>
                <a:spcPts val="1200"/>
              </a:spcAft>
            </a:pPr>
            <a:r>
              <a:rPr lang="en-US" sz="1800" dirty="0"/>
              <a:t>Potentially over $2 billion/year in cost savings returned to </a:t>
            </a:r>
            <a:r>
              <a:rPr lang="en-US" sz="1800" b="1" dirty="0"/>
              <a:t>customers</a:t>
            </a:r>
            <a:r>
              <a:rPr lang="en-US" sz="1800" dirty="0"/>
              <a:t>, with portion of value also retained as savings for non-participants</a:t>
            </a:r>
          </a:p>
          <a:p>
            <a:pPr lvl="1"/>
            <a:endParaRPr lang="en-US" sz="18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AC10ACC-08AE-11FB-BC22-01871547FBB1}"/>
              </a:ext>
            </a:extLst>
          </p:cNvPr>
          <p:cNvSpPr/>
          <p:nvPr/>
        </p:nvSpPr>
        <p:spPr>
          <a:xfrm>
            <a:off x="6835286" y="2192991"/>
            <a:ext cx="4702175" cy="3276156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endParaRPr lang="en-US">
              <a:solidFill>
                <a:srgbClr val="FFFFFF"/>
              </a:solidFill>
              <a:latin typeface="Calibri" panose="020F0502020204030204"/>
              <a:sym typeface="Arial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3E288D8-24F6-A58F-DF0D-AE3CC0DD37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261" y="1731416"/>
            <a:ext cx="5565000" cy="472995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0147485-182F-9FC5-059B-CA8368AB089C}"/>
              </a:ext>
            </a:extLst>
          </p:cNvPr>
          <p:cNvSpPr txBox="1"/>
          <p:nvPr/>
        </p:nvSpPr>
        <p:spPr>
          <a:xfrm>
            <a:off x="508001" y="1118139"/>
            <a:ext cx="5384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189"/>
            <a:r>
              <a:rPr lang="en-US" sz="2000" b="1" dirty="0">
                <a:solidFill>
                  <a:srgbClr val="002B54"/>
                </a:solidFill>
                <a:latin typeface="Calibri" panose="020F0502020204030204"/>
                <a:cs typeface="Arial"/>
                <a:sym typeface="Arial"/>
              </a:rPr>
              <a:t>Benefits and Costs of Grid Flexibility Potential in NY by 2040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D0A17C3-7654-A43F-25D9-D53C1FFC9292}"/>
              </a:ext>
            </a:extLst>
          </p:cNvPr>
          <p:cNvGrpSpPr/>
          <p:nvPr/>
        </p:nvGrpSpPr>
        <p:grpSpPr>
          <a:xfrm>
            <a:off x="0" y="0"/>
            <a:ext cx="12192000" cy="74380"/>
            <a:chOff x="0" y="0"/>
            <a:chExt cx="12192000" cy="7438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EEFAC9C-0BBB-2285-A615-268F40519A69}"/>
                </a:ext>
              </a:extLst>
            </p:cNvPr>
            <p:cNvSpPr/>
            <p:nvPr/>
          </p:nvSpPr>
          <p:spPr>
            <a:xfrm>
              <a:off x="0" y="0"/>
              <a:ext cx="12192000" cy="74380"/>
            </a:xfrm>
            <a:prstGeom prst="rect">
              <a:avLst/>
            </a:prstGeom>
            <a:gradFill flip="none" rotWithShape="1">
              <a:gsLst>
                <a:gs pos="0">
                  <a:schemeClr val="tx2"/>
                </a:gs>
                <a:gs pos="100000">
                  <a:srgbClr val="16719D"/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4B32DBA5-569C-016E-A6DA-905F4F44E39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alphaModFix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1615" b="92605"/>
            <a:stretch/>
          </p:blipFill>
          <p:spPr>
            <a:xfrm flipH="1">
              <a:off x="9164953" y="1"/>
              <a:ext cx="3027045" cy="7437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98492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494F5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brattle.com | </a:t>
            </a:r>
            <a:fld id="{C95ECF09-ED6D-489D-87B4-9DBCD4D54A41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494F5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494F56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507999" y="399511"/>
            <a:ext cx="11517223" cy="555476"/>
          </a:xfrm>
        </p:spPr>
        <p:txBody>
          <a:bodyPr/>
          <a:lstStyle/>
          <a:p>
            <a:r>
              <a:rPr lang="en-US" sz="3200" dirty="0"/>
              <a:t>Compensation mechanisms can optimize operation (or not)</a:t>
            </a:r>
          </a:p>
        </p:txBody>
      </p:sp>
      <p:sp>
        <p:nvSpPr>
          <p:cNvPr id="5" name="Rectangle: Top Corners Rounded 4">
            <a:extLst>
              <a:ext uri="{FF2B5EF4-FFF2-40B4-BE49-F238E27FC236}">
                <a16:creationId xmlns:a16="http://schemas.microsoft.com/office/drawing/2014/main" id="{F7B6060A-E058-2515-5046-F136CD06A44D}"/>
              </a:ext>
            </a:extLst>
          </p:cNvPr>
          <p:cNvSpPr/>
          <p:nvPr/>
        </p:nvSpPr>
        <p:spPr>
          <a:xfrm>
            <a:off x="3320249" y="1946650"/>
            <a:ext cx="1500166" cy="468000"/>
          </a:xfrm>
          <a:prstGeom prst="round2SameRect">
            <a:avLst/>
          </a:prstGeom>
          <a:solidFill>
            <a:schemeClr val="tx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Rectangle: Top Corners Rounded 22">
            <a:extLst>
              <a:ext uri="{FF2B5EF4-FFF2-40B4-BE49-F238E27FC236}">
                <a16:creationId xmlns:a16="http://schemas.microsoft.com/office/drawing/2014/main" id="{8BF324AA-7906-A753-D2A4-EE8C2FDF6AF5}"/>
              </a:ext>
            </a:extLst>
          </p:cNvPr>
          <p:cNvSpPr/>
          <p:nvPr/>
        </p:nvSpPr>
        <p:spPr>
          <a:xfrm>
            <a:off x="1670295" y="1946650"/>
            <a:ext cx="1638000" cy="468000"/>
          </a:xfrm>
          <a:prstGeom prst="round2SameRect">
            <a:avLst/>
          </a:prstGeom>
          <a:solidFill>
            <a:schemeClr val="tx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2524E3F-9407-EAE9-86C5-F1A972FB8C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5589036"/>
              </p:ext>
            </p:extLst>
          </p:nvPr>
        </p:nvGraphicFramePr>
        <p:xfrm>
          <a:off x="1249778" y="1883642"/>
          <a:ext cx="3570637" cy="4091657"/>
        </p:xfrm>
        <a:graphic>
          <a:graphicData uri="http://schemas.openxmlformats.org/drawingml/2006/table">
            <a:tbl>
              <a:tblPr firstRow="1" firstCol="1">
                <a:tableStyleId>{8EC20E35-A176-4012-BC5E-935CFFF8708E}</a:tableStyleId>
              </a:tblPr>
              <a:tblGrid>
                <a:gridCol w="426763">
                  <a:extLst>
                    <a:ext uri="{9D8B030D-6E8A-4147-A177-3AD203B41FA5}">
                      <a16:colId xmlns:a16="http://schemas.microsoft.com/office/drawing/2014/main" val="1774144699"/>
                    </a:ext>
                  </a:extLst>
                </a:gridCol>
                <a:gridCol w="1636727">
                  <a:extLst>
                    <a:ext uri="{9D8B030D-6E8A-4147-A177-3AD203B41FA5}">
                      <a16:colId xmlns:a16="http://schemas.microsoft.com/office/drawing/2014/main" val="368781321"/>
                    </a:ext>
                  </a:extLst>
                </a:gridCol>
                <a:gridCol w="1507147">
                  <a:extLst>
                    <a:ext uri="{9D8B030D-6E8A-4147-A177-3AD203B41FA5}">
                      <a16:colId xmlns:a16="http://schemas.microsoft.com/office/drawing/2014/main" val="2192751430"/>
                    </a:ext>
                  </a:extLst>
                </a:gridCol>
              </a:tblGrid>
              <a:tr h="535884"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</a:pPr>
                      <a:endParaRPr lang="en-CA" sz="1200" u="none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254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</a:pPr>
                      <a:r>
                        <a:rPr lang="en-CA" sz="1600" u="none" dirty="0">
                          <a:solidFill>
                            <a:schemeClr val="bg1"/>
                          </a:solidFill>
                        </a:rPr>
                        <a:t>Strategy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254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</a:pPr>
                      <a:r>
                        <a:rPr lang="en-CA" sz="1600" u="none" dirty="0">
                          <a:solidFill>
                            <a:schemeClr val="bg1"/>
                          </a:solidFill>
                        </a:rPr>
                        <a:t>Aggregate Peak per EV</a:t>
                      </a:r>
                      <a:endParaRPr lang="en-CA" sz="1600" u="none" baseline="30000" dirty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254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0569347"/>
                  </a:ext>
                </a:extLst>
              </a:tr>
              <a:tr h="868947">
                <a:tc rowSpan="2">
                  <a:txBody>
                    <a:bodyPr/>
                    <a:lstStyle/>
                    <a:p>
                      <a:pPr algn="ctr"/>
                      <a:r>
                        <a:rPr lang="en-CA" sz="1200" b="0" spc="50" baseline="0" dirty="0">
                          <a:solidFill>
                            <a:srgbClr val="4A2A79"/>
                          </a:solidFill>
                        </a:rPr>
                        <a:t>BASELINES</a:t>
                      </a:r>
                    </a:p>
                  </a:txBody>
                  <a:tcPr vert="vert27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A2890">
                        <a:alpha val="2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CA" sz="1400" b="1" dirty="0">
                          <a:solidFill>
                            <a:schemeClr val="bg1"/>
                          </a:solidFill>
                        </a:rPr>
                        <a:t>Unmanaged Charging</a:t>
                      </a:r>
                      <a:endParaRPr lang="en-CA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A289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800" b="1" dirty="0">
                          <a:solidFill>
                            <a:srgbClr val="8A2890"/>
                          </a:solidFill>
                        </a:rPr>
                        <a:t>2.2 kW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7043763"/>
                  </a:ext>
                </a:extLst>
              </a:tr>
              <a:tr h="888217">
                <a:tc vMerge="1">
                  <a:txBody>
                    <a:bodyPr/>
                    <a:lstStyle/>
                    <a:p>
                      <a:pPr algn="l"/>
                      <a:endParaRPr lang="en-CA" sz="140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CA" sz="1400" b="1" dirty="0">
                          <a:solidFill>
                            <a:schemeClr val="bg1"/>
                          </a:solidFill>
                        </a:rPr>
                        <a:t>Passive TOU</a:t>
                      </a:r>
                      <a:endParaRPr lang="en-CA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800" b="1" dirty="0">
                          <a:solidFill>
                            <a:schemeClr val="accent1"/>
                          </a:solidFill>
                        </a:rPr>
                        <a:t>3.3 kW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2465701"/>
                  </a:ext>
                </a:extLst>
              </a:tr>
              <a:tr h="984974">
                <a:tc rowSpan="2">
                  <a:txBody>
                    <a:bodyPr/>
                    <a:lstStyle/>
                    <a:p>
                      <a:pPr algn="ctr"/>
                      <a:r>
                        <a:rPr lang="en-CA" sz="1200" b="0" spc="50" baseline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ACTIVE MANAGEMENT</a:t>
                      </a:r>
                    </a:p>
                  </a:txBody>
                  <a:tcPr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3">
                            <a:lumMod val="20000"/>
                            <a:lumOff val="80000"/>
                          </a:schemeClr>
                        </a:gs>
                        <a:gs pos="100000">
                          <a:schemeClr val="accent2">
                            <a:lumMod val="20000"/>
                            <a:lumOff val="8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CA" sz="1400" b="1" dirty="0">
                          <a:solidFill>
                            <a:schemeClr val="bg1"/>
                          </a:solidFill>
                        </a:rPr>
                        <a:t>TOU + Load Limit Strategy</a:t>
                      </a:r>
                      <a:endParaRPr lang="en-CA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800" b="1" dirty="0">
                          <a:solidFill>
                            <a:srgbClr val="2190A3"/>
                          </a:solidFill>
                        </a:rPr>
                        <a:t>1.7 kW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6151030"/>
                  </a:ext>
                </a:extLst>
              </a:tr>
              <a:tr h="813635">
                <a:tc vMerge="1">
                  <a:txBody>
                    <a:bodyPr/>
                    <a:lstStyle/>
                    <a:p>
                      <a:pPr algn="l"/>
                      <a:endParaRPr lang="en-CA" sz="140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CA" sz="1400" b="1" dirty="0">
                          <a:solidFill>
                            <a:schemeClr val="bg1"/>
                          </a:solidFill>
                        </a:rPr>
                        <a:t>Wholesale + Load Limit Strategy</a:t>
                      </a:r>
                      <a:endParaRPr lang="en-CA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3AF8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800" b="1" dirty="0">
                          <a:solidFill>
                            <a:srgbClr val="1F9D76"/>
                          </a:solidFill>
                        </a:rPr>
                        <a:t>1.5 kW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574327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389D8309-FDC5-5E44-902F-B7943C9260A4}"/>
              </a:ext>
            </a:extLst>
          </p:cNvPr>
          <p:cNvSpPr txBox="1"/>
          <p:nvPr/>
        </p:nvSpPr>
        <p:spPr>
          <a:xfrm>
            <a:off x="931398" y="1243182"/>
            <a:ext cx="5135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1200" cap="none" spc="50" normalizeH="0" baseline="0" noProof="0" dirty="0">
                <a:ln>
                  <a:noFill/>
                </a:ln>
                <a:solidFill>
                  <a:srgbClr val="494F5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AGGREGATE PEAK LOAD PER EV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1" u="none" strike="noStrike" kern="1200" cap="none" spc="50" normalizeH="0" baseline="0" noProof="0" dirty="0">
                <a:ln>
                  <a:noFill/>
                </a:ln>
                <a:solidFill>
                  <a:srgbClr val="494F5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kW per EV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43A3F14-7C9B-1969-4D8F-69174148FF7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539" b="1303"/>
          <a:stretch>
            <a:fillRect/>
          </a:stretch>
        </p:blipFill>
        <p:spPr>
          <a:xfrm>
            <a:off x="5740572" y="2001507"/>
            <a:ext cx="5022637" cy="3501648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333E61CB-336F-29BF-078E-44E6EABA2CE2}"/>
              </a:ext>
            </a:extLst>
          </p:cNvPr>
          <p:cNvSpPr txBox="1"/>
          <p:nvPr/>
        </p:nvSpPr>
        <p:spPr>
          <a:xfrm>
            <a:off x="6066990" y="5468217"/>
            <a:ext cx="394629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B3D6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▬ 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Passive TOU Baseline   </a:t>
            </a: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8A289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▬</a:t>
            </a: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B3D6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Unmanaged Baseline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srgbClr val="2297A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▬ 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TOU + Load Limit Strategy   </a:t>
            </a: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srgbClr val="37BA9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▬ 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Wholesale + Load Limit Strategy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60D0B4F-AA20-CCF6-C959-5EFCC0F3827C}"/>
              </a:ext>
            </a:extLst>
          </p:cNvPr>
          <p:cNvSpPr/>
          <p:nvPr/>
        </p:nvSpPr>
        <p:spPr>
          <a:xfrm>
            <a:off x="6149743" y="2163007"/>
            <a:ext cx="2195768" cy="2749192"/>
          </a:xfrm>
          <a:prstGeom prst="rect">
            <a:avLst/>
          </a:prstGeom>
          <a:solidFill>
            <a:schemeClr val="accent6">
              <a:alpha val="8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CD3E7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TOU On-peak period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F3852B5-161D-C1F6-DBFC-B020A1144A5C}"/>
              </a:ext>
            </a:extLst>
          </p:cNvPr>
          <p:cNvSpPr txBox="1"/>
          <p:nvPr/>
        </p:nvSpPr>
        <p:spPr>
          <a:xfrm>
            <a:off x="5623767" y="1243182"/>
            <a:ext cx="5135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1200" cap="none" spc="50" normalizeH="0" baseline="0" noProof="0" dirty="0">
                <a:ln>
                  <a:noFill/>
                </a:ln>
                <a:solidFill>
                  <a:srgbClr val="494F5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AVERAGE DAILY CHARGING LOAD SHAPE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1" u="none" strike="noStrike" kern="1200" cap="none" spc="50" normalizeH="0" baseline="0" noProof="0" dirty="0">
                <a:ln>
                  <a:noFill/>
                </a:ln>
                <a:solidFill>
                  <a:srgbClr val="494F5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kWh per EV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EDC8449-35DC-86CE-CFCB-C1CC48EE9210}"/>
              </a:ext>
            </a:extLst>
          </p:cNvPr>
          <p:cNvGrpSpPr/>
          <p:nvPr/>
        </p:nvGrpSpPr>
        <p:grpSpPr>
          <a:xfrm>
            <a:off x="0" y="0"/>
            <a:ext cx="12192000" cy="74380"/>
            <a:chOff x="0" y="0"/>
            <a:chExt cx="12192000" cy="74380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A1DA1E4F-A75B-1843-79FD-7FD0A777E658}"/>
                </a:ext>
              </a:extLst>
            </p:cNvPr>
            <p:cNvSpPr/>
            <p:nvPr/>
          </p:nvSpPr>
          <p:spPr>
            <a:xfrm>
              <a:off x="0" y="0"/>
              <a:ext cx="12192000" cy="74380"/>
            </a:xfrm>
            <a:prstGeom prst="rect">
              <a:avLst/>
            </a:prstGeom>
            <a:gradFill flip="none" rotWithShape="1">
              <a:gsLst>
                <a:gs pos="0">
                  <a:schemeClr val="tx2"/>
                </a:gs>
                <a:gs pos="100000">
                  <a:srgbClr val="16719D"/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53F6ABBD-3486-6235-56EF-FDFB4AABA3F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alphaModFix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1615" b="92605"/>
            <a:stretch/>
          </p:blipFill>
          <p:spPr>
            <a:xfrm flipH="1">
              <a:off x="9164953" y="1"/>
              <a:ext cx="3027045" cy="7437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47593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20F9E-AD97-BD99-F821-78C5682D4D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>
            <a:extLst>
              <a:ext uri="{FF2B5EF4-FFF2-40B4-BE49-F238E27FC236}">
                <a16:creationId xmlns:a16="http://schemas.microsoft.com/office/drawing/2014/main" id="{AFCCFAA1-BE27-BAC7-255D-4058956660E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-191" t="1384" r="540" b="7555"/>
          <a:stretch>
            <a:fillRect/>
          </a:stretch>
        </p:blipFill>
        <p:spPr>
          <a:xfrm>
            <a:off x="1858587" y="2268784"/>
            <a:ext cx="6372926" cy="3336484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68D7501-A17D-940B-C07C-7DA46344473E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494F5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brattle.com | </a:t>
            </a:r>
            <a:fld id="{C95ECF09-ED6D-489D-87B4-9DBCD4D54A41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494F5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494F56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56D90DB-52B8-E88D-8D2A-13984DB01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373135"/>
            <a:ext cx="11092129" cy="555476"/>
          </a:xfrm>
        </p:spPr>
        <p:txBody>
          <a:bodyPr/>
          <a:lstStyle/>
          <a:p>
            <a:r>
              <a:rPr lang="en-US" sz="3200"/>
              <a:t>System cost </a:t>
            </a:r>
            <a:r>
              <a:rPr lang="en-US" sz="3200" dirty="0"/>
              <a:t>implications can be significant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CB75EE4-A89E-065D-9F54-6A14A3967320}"/>
              </a:ext>
            </a:extLst>
          </p:cNvPr>
          <p:cNvSpPr txBox="1"/>
          <p:nvPr/>
        </p:nvSpPr>
        <p:spPr>
          <a:xfrm>
            <a:off x="1809267" y="1516571"/>
            <a:ext cx="3778507" cy="6463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1200" cap="none" spc="50" normalizeH="0" baseline="0" noProof="0" dirty="0">
                <a:ln>
                  <a:noFill/>
                </a:ln>
                <a:solidFill>
                  <a:srgbClr val="494F5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ELECTRIC SYSTEM COST PER EV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1" u="none" strike="noStrike" kern="1200" cap="none" spc="50" normalizeH="0" baseline="0" noProof="0" dirty="0">
                <a:ln>
                  <a:noFill/>
                </a:ln>
                <a:solidFill>
                  <a:srgbClr val="494F5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$/year</a:t>
            </a:r>
            <a:endParaRPr kumimoji="0" lang="en-US" b="0" i="1" u="none" strike="noStrike" kern="1200" cap="none" spc="50" normalizeH="0" baseline="0" noProof="0" dirty="0">
              <a:ln>
                <a:noFill/>
              </a:ln>
              <a:solidFill>
                <a:srgbClr val="494F56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DA33460-B75F-50C3-8E32-53ED1B020B22}"/>
              </a:ext>
            </a:extLst>
          </p:cNvPr>
          <p:cNvSpPr txBox="1"/>
          <p:nvPr/>
        </p:nvSpPr>
        <p:spPr>
          <a:xfrm>
            <a:off x="2765820" y="2398953"/>
            <a:ext cx="7915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494F5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$815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8112489-D4A2-93A2-9FF0-113126864A5B}"/>
              </a:ext>
            </a:extLst>
          </p:cNvPr>
          <p:cNvSpPr txBox="1"/>
          <p:nvPr/>
        </p:nvSpPr>
        <p:spPr>
          <a:xfrm>
            <a:off x="4217068" y="2414807"/>
            <a:ext cx="7546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494F5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$802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CD56A2D-C6F3-0EC8-3F69-A040DCF859C1}"/>
              </a:ext>
            </a:extLst>
          </p:cNvPr>
          <p:cNvSpPr txBox="1"/>
          <p:nvPr/>
        </p:nvSpPr>
        <p:spPr>
          <a:xfrm>
            <a:off x="5587774" y="3071211"/>
            <a:ext cx="7779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494F5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$589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449DEBB-5488-45BD-A5F0-D1A0AC02D16B}"/>
              </a:ext>
            </a:extLst>
          </p:cNvPr>
          <p:cNvSpPr txBox="1"/>
          <p:nvPr/>
        </p:nvSpPr>
        <p:spPr>
          <a:xfrm>
            <a:off x="6987088" y="3125453"/>
            <a:ext cx="7824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494F5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$570</a:t>
            </a:r>
          </a:p>
        </p:txBody>
      </p:sp>
      <p:cxnSp>
        <p:nvCxnSpPr>
          <p:cNvPr id="48" name="Connector: Elbow 47">
            <a:extLst>
              <a:ext uri="{FF2B5EF4-FFF2-40B4-BE49-F238E27FC236}">
                <a16:creationId xmlns:a16="http://schemas.microsoft.com/office/drawing/2014/main" id="{CFCA99C8-1DF6-ADC4-08EE-9AE3C6BAE5A9}"/>
              </a:ext>
            </a:extLst>
          </p:cNvPr>
          <p:cNvCxnSpPr>
            <a:cxnSpLocks/>
            <a:stCxn id="4" idx="3"/>
          </p:cNvCxnSpPr>
          <p:nvPr/>
        </p:nvCxnSpPr>
        <p:spPr>
          <a:xfrm>
            <a:off x="5068430" y="2545462"/>
            <a:ext cx="1746381" cy="510362"/>
          </a:xfrm>
          <a:prstGeom prst="bentConnector3">
            <a:avLst>
              <a:gd name="adj1" fmla="val 100165"/>
            </a:avLst>
          </a:prstGeom>
          <a:ln w="12700">
            <a:tailEnd type="triangle" w="lg" len="lg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0F39E598-4E17-F1DA-1F2D-607082DEEF15}"/>
              </a:ext>
            </a:extLst>
          </p:cNvPr>
          <p:cNvSpPr txBox="1"/>
          <p:nvPr/>
        </p:nvSpPr>
        <p:spPr>
          <a:xfrm>
            <a:off x="6109311" y="1576871"/>
            <a:ext cx="23357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b="1" i="0" u="none" strike="noStrike" kern="1200" cap="none" spc="0" normalizeH="0" baseline="0" noProof="0" dirty="0">
                <a:ln>
                  <a:noFill/>
                </a:ln>
                <a:solidFill>
                  <a:srgbClr val="CD3E7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Cost savings of $214-$245 per actively managed EV.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8688861-1C7A-DF23-B97F-11C911C0D3EB}"/>
              </a:ext>
            </a:extLst>
          </p:cNvPr>
          <p:cNvSpPr/>
          <p:nvPr/>
        </p:nvSpPr>
        <p:spPr>
          <a:xfrm>
            <a:off x="2702818" y="2362582"/>
            <a:ext cx="2365612" cy="365760"/>
          </a:xfrm>
          <a:prstGeom prst="roundRect">
            <a:avLst/>
          </a:prstGeom>
          <a:noFill/>
          <a:ln w="12700">
            <a:solidFill>
              <a:schemeClr val="accent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>
              <a:ln>
                <a:noFill/>
              </a:ln>
              <a:solidFill>
                <a:srgbClr val="CD3E7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368C6D4-42EC-5B52-5239-5A1B37E72369}"/>
              </a:ext>
            </a:extLst>
          </p:cNvPr>
          <p:cNvSpPr/>
          <p:nvPr/>
        </p:nvSpPr>
        <p:spPr>
          <a:xfrm>
            <a:off x="5546709" y="3066629"/>
            <a:ext cx="2335791" cy="365760"/>
          </a:xfrm>
          <a:prstGeom prst="roundRect">
            <a:avLst/>
          </a:prstGeom>
          <a:noFill/>
          <a:ln w="12700">
            <a:solidFill>
              <a:schemeClr val="accent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>
              <a:ln>
                <a:noFill/>
              </a:ln>
              <a:solidFill>
                <a:srgbClr val="CD3E7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DC02538-649D-CF52-EF48-955CF4CA2B04}"/>
              </a:ext>
            </a:extLst>
          </p:cNvPr>
          <p:cNvSpPr/>
          <p:nvPr/>
        </p:nvSpPr>
        <p:spPr>
          <a:xfrm>
            <a:off x="555572" y="4407321"/>
            <a:ext cx="4043095" cy="829803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50" normalizeH="0" baseline="0" noProof="0">
              <a:ln>
                <a:noFill/>
              </a:ln>
              <a:solidFill>
                <a:srgbClr val="494F56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5F455A8-7551-D38C-AF02-7490AAF9479D}"/>
              </a:ext>
            </a:extLst>
          </p:cNvPr>
          <p:cNvGrpSpPr/>
          <p:nvPr/>
        </p:nvGrpSpPr>
        <p:grpSpPr>
          <a:xfrm>
            <a:off x="0" y="0"/>
            <a:ext cx="12192000" cy="74380"/>
            <a:chOff x="0" y="0"/>
            <a:chExt cx="12192000" cy="7438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DB3EA7F6-8B2B-0FA8-BF4F-7C047165FCE2}"/>
                </a:ext>
              </a:extLst>
            </p:cNvPr>
            <p:cNvSpPr/>
            <p:nvPr/>
          </p:nvSpPr>
          <p:spPr>
            <a:xfrm>
              <a:off x="0" y="0"/>
              <a:ext cx="12192000" cy="74380"/>
            </a:xfrm>
            <a:prstGeom prst="rect">
              <a:avLst/>
            </a:prstGeom>
            <a:gradFill flip="none" rotWithShape="1">
              <a:gsLst>
                <a:gs pos="0">
                  <a:schemeClr val="tx2"/>
                </a:gs>
                <a:gs pos="100000">
                  <a:srgbClr val="16719D"/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46251B1C-1B5F-36F0-DEC1-6C9524143EC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alphaModFix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1615" b="92605"/>
            <a:stretch/>
          </p:blipFill>
          <p:spPr>
            <a:xfrm flipH="1">
              <a:off x="9164953" y="1"/>
              <a:ext cx="3027045" cy="74379"/>
            </a:xfrm>
            <a:prstGeom prst="rect">
              <a:avLst/>
            </a:prstGeom>
          </p:spPr>
        </p:pic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75EE2591-DCB3-7FAD-0407-34401513F9D9}"/>
              </a:ext>
            </a:extLst>
          </p:cNvPr>
          <p:cNvSpPr txBox="1"/>
          <p:nvPr/>
        </p:nvSpPr>
        <p:spPr>
          <a:xfrm>
            <a:off x="8282604" y="3572075"/>
            <a:ext cx="2483161" cy="179152"/>
          </a:xfrm>
          <a:prstGeom prst="rect">
            <a:avLst/>
          </a:prstGeom>
          <a:noFill/>
          <a:ln>
            <a:solidFill>
              <a:schemeClr val="bg1">
                <a:alpha val="50000"/>
              </a:schemeClr>
            </a:solidFill>
          </a:ln>
        </p:spPr>
        <p:txBody>
          <a:bodyPr wrap="square" lIns="0" tIns="0" rIns="0" bIns="0" anchor="ctr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2297AA">
                    <a:lumMod val="60000"/>
                    <a:lumOff val="4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Secondary Distribution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9FD9B9B-4718-4B4D-5B1F-C439216CF55A}"/>
              </a:ext>
            </a:extLst>
          </p:cNvPr>
          <p:cNvSpPr txBox="1"/>
          <p:nvPr/>
        </p:nvSpPr>
        <p:spPr>
          <a:xfrm>
            <a:off x="8282605" y="3879795"/>
            <a:ext cx="2083670" cy="179152"/>
          </a:xfrm>
          <a:prstGeom prst="rect">
            <a:avLst/>
          </a:prstGeom>
          <a:noFill/>
          <a:ln>
            <a:solidFill>
              <a:schemeClr val="bg1">
                <a:alpha val="50000"/>
              </a:schemeClr>
            </a:solidFill>
          </a:ln>
        </p:spPr>
        <p:txBody>
          <a:bodyPr wrap="square" lIns="0" tIns="0" rIns="0" bIns="0" anchor="ctr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2297AA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Primary Distribution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5C44F6D-05F0-8157-02EB-962591349811}"/>
              </a:ext>
            </a:extLst>
          </p:cNvPr>
          <p:cNvSpPr txBox="1"/>
          <p:nvPr/>
        </p:nvSpPr>
        <p:spPr>
          <a:xfrm>
            <a:off x="8282605" y="4495235"/>
            <a:ext cx="2212246" cy="179152"/>
          </a:xfrm>
          <a:prstGeom prst="rect">
            <a:avLst/>
          </a:prstGeom>
          <a:noFill/>
          <a:ln>
            <a:solidFill>
              <a:schemeClr val="bg1">
                <a:alpha val="50000"/>
              </a:schemeClr>
            </a:solidFill>
          </a:ln>
        </p:spPr>
        <p:txBody>
          <a:bodyPr wrap="square" lIns="0" tIns="0" rIns="0" bIns="0" anchor="ctr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2B54">
                    <a:lumMod val="50000"/>
                    <a:lumOff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Generation Capacity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FFFE778-8F41-FC6C-342E-96A1DCF1AD98}"/>
              </a:ext>
            </a:extLst>
          </p:cNvPr>
          <p:cNvSpPr txBox="1"/>
          <p:nvPr/>
        </p:nvSpPr>
        <p:spPr>
          <a:xfrm>
            <a:off x="8282605" y="4802954"/>
            <a:ext cx="1021704" cy="179152"/>
          </a:xfrm>
          <a:prstGeom prst="rect">
            <a:avLst/>
          </a:prstGeom>
          <a:noFill/>
          <a:ln>
            <a:solidFill>
              <a:schemeClr val="bg1">
                <a:alpha val="50000"/>
              </a:schemeClr>
            </a:solidFill>
          </a:ln>
        </p:spPr>
        <p:txBody>
          <a:bodyPr wrap="square" lIns="0" tIns="0" rIns="0" bIns="0" anchor="ctr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1B3D6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Energy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4186F24-B191-5431-57D9-22CAEC547075}"/>
              </a:ext>
            </a:extLst>
          </p:cNvPr>
          <p:cNvCxnSpPr/>
          <p:nvPr/>
        </p:nvCxnSpPr>
        <p:spPr>
          <a:xfrm>
            <a:off x="2481043" y="5249006"/>
            <a:ext cx="574765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11">
            <a:extLst>
              <a:ext uri="{FF2B5EF4-FFF2-40B4-BE49-F238E27FC236}">
                <a16:creationId xmlns:a16="http://schemas.microsoft.com/office/drawing/2014/main" id="{722A086A-F4BD-D14D-2FAE-BC89888D0F4C}"/>
              </a:ext>
            </a:extLst>
          </p:cNvPr>
          <p:cNvSpPr txBox="1"/>
          <p:nvPr/>
        </p:nvSpPr>
        <p:spPr>
          <a:xfrm>
            <a:off x="8282605" y="4187515"/>
            <a:ext cx="2306735" cy="179152"/>
          </a:xfrm>
          <a:prstGeom prst="rect">
            <a:avLst/>
          </a:prstGeom>
          <a:noFill/>
          <a:ln>
            <a:solidFill>
              <a:schemeClr val="bg1">
                <a:alpha val="50000"/>
              </a:schemeClr>
            </a:solidFill>
          </a:ln>
        </p:spPr>
        <p:txBody>
          <a:bodyPr wrap="square" lIns="0" tIns="0" rIns="0" bIns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3BD4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Transmission Capacity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FCE0535-07C6-5B68-88C9-71128A27C8AF}"/>
              </a:ext>
            </a:extLst>
          </p:cNvPr>
          <p:cNvSpPr/>
          <p:nvPr/>
        </p:nvSpPr>
        <p:spPr>
          <a:xfrm>
            <a:off x="5241199" y="2202651"/>
            <a:ext cx="2963755" cy="337591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DF6FFB2-4D8D-EC9A-9DA4-3C3BC3E26731}"/>
              </a:ext>
            </a:extLst>
          </p:cNvPr>
          <p:cNvSpPr/>
          <p:nvPr/>
        </p:nvSpPr>
        <p:spPr>
          <a:xfrm>
            <a:off x="3959476" y="2229349"/>
            <a:ext cx="4273047" cy="337591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36278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8" grpId="0" animBg="1"/>
      <p:bldP spid="30" grpId="0" animBg="1"/>
      <p:bldP spid="3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_SLIDE_TYPE" val="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_SLIDE_TYPE" val="6"/>
</p:tagLst>
</file>

<file path=ppt/theme/theme1.xml><?xml version="1.0" encoding="utf-8"?>
<a:theme xmlns:a="http://schemas.openxmlformats.org/drawingml/2006/main" name="Brattle-2020">
  <a:themeElements>
    <a:clrScheme name="Brattle-2020">
      <a:dk1>
        <a:srgbClr val="000000"/>
      </a:dk1>
      <a:lt1>
        <a:srgbClr val="FFFFFF"/>
      </a:lt1>
      <a:dk2>
        <a:srgbClr val="002B54"/>
      </a:dk2>
      <a:lt2>
        <a:srgbClr val="494F56"/>
      </a:lt2>
      <a:accent1>
        <a:srgbClr val="1B3D6F"/>
      </a:accent1>
      <a:accent2>
        <a:srgbClr val="2297AA"/>
      </a:accent2>
      <a:accent3>
        <a:srgbClr val="37BA95"/>
      </a:accent3>
      <a:accent4>
        <a:srgbClr val="F3BD48"/>
      </a:accent4>
      <a:accent5>
        <a:srgbClr val="F26A25"/>
      </a:accent5>
      <a:accent6>
        <a:srgbClr val="CD3E71"/>
      </a:accent6>
      <a:hlink>
        <a:srgbClr val="2297AA"/>
      </a:hlink>
      <a:folHlink>
        <a:srgbClr val="CD3E7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lank.potx" id="{CB00C19E-0C33-48C6-A469-55A0076D5C50}" vid="{1D737573-FE5E-437E-8A3D-2AD324463720}"/>
    </a:ext>
  </a:extLst>
</a:theme>
</file>

<file path=ppt/theme/theme2.xml><?xml version="1.0" encoding="utf-8"?>
<a:theme xmlns:a="http://schemas.openxmlformats.org/drawingml/2006/main" name="1_Brattle-2020">
  <a:themeElements>
    <a:clrScheme name="Brattle-2020">
      <a:dk1>
        <a:srgbClr val="000000"/>
      </a:dk1>
      <a:lt1>
        <a:srgbClr val="FFFFFF"/>
      </a:lt1>
      <a:dk2>
        <a:srgbClr val="002B54"/>
      </a:dk2>
      <a:lt2>
        <a:srgbClr val="494F56"/>
      </a:lt2>
      <a:accent1>
        <a:srgbClr val="1B3D6F"/>
      </a:accent1>
      <a:accent2>
        <a:srgbClr val="2297AA"/>
      </a:accent2>
      <a:accent3>
        <a:srgbClr val="37BA95"/>
      </a:accent3>
      <a:accent4>
        <a:srgbClr val="F3BD48"/>
      </a:accent4>
      <a:accent5>
        <a:srgbClr val="F26A25"/>
      </a:accent5>
      <a:accent6>
        <a:srgbClr val="CD3E71"/>
      </a:accent6>
      <a:hlink>
        <a:srgbClr val="2297AA"/>
      </a:hlink>
      <a:folHlink>
        <a:srgbClr val="CD3E7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lank.potx" id="{CB00C19E-0C33-48C6-A469-55A0076D5C50}" vid="{1D737573-FE5E-437E-8A3D-2AD324463720}"/>
    </a:ext>
  </a:extLst>
</a:theme>
</file>

<file path=ppt/theme/theme3.xml><?xml version="1.0" encoding="utf-8"?>
<a:theme xmlns:a="http://schemas.openxmlformats.org/drawingml/2006/main" name="2_Brattle-2020">
  <a:themeElements>
    <a:clrScheme name="Brattle-2020">
      <a:dk1>
        <a:srgbClr val="000000"/>
      </a:dk1>
      <a:lt1>
        <a:srgbClr val="FFFFFF"/>
      </a:lt1>
      <a:dk2>
        <a:srgbClr val="002B54"/>
      </a:dk2>
      <a:lt2>
        <a:srgbClr val="494F56"/>
      </a:lt2>
      <a:accent1>
        <a:srgbClr val="1B3D6F"/>
      </a:accent1>
      <a:accent2>
        <a:srgbClr val="2297AA"/>
      </a:accent2>
      <a:accent3>
        <a:srgbClr val="37BA95"/>
      </a:accent3>
      <a:accent4>
        <a:srgbClr val="F3BD48"/>
      </a:accent4>
      <a:accent5>
        <a:srgbClr val="F26A25"/>
      </a:accent5>
      <a:accent6>
        <a:srgbClr val="CD3E71"/>
      </a:accent6>
      <a:hlink>
        <a:srgbClr val="2297AA"/>
      </a:hlink>
      <a:folHlink>
        <a:srgbClr val="CD3E7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lank.potx" id="{CB00C19E-0C33-48C6-A469-55A0076D5C50}" vid="{1D737573-FE5E-437E-8A3D-2AD324463720}"/>
    </a:ext>
  </a:extLst>
</a:theme>
</file>

<file path=ppt/theme/theme4.xml><?xml version="1.0" encoding="utf-8"?>
<a:theme xmlns:a="http://schemas.openxmlformats.org/drawingml/2006/main" name="3_Brattle-2020">
  <a:themeElements>
    <a:clrScheme name="Brattle-2020">
      <a:dk1>
        <a:srgbClr val="000000"/>
      </a:dk1>
      <a:lt1>
        <a:srgbClr val="FFFFFF"/>
      </a:lt1>
      <a:dk2>
        <a:srgbClr val="002B54"/>
      </a:dk2>
      <a:lt2>
        <a:srgbClr val="494F56"/>
      </a:lt2>
      <a:accent1>
        <a:srgbClr val="1B3D6F"/>
      </a:accent1>
      <a:accent2>
        <a:srgbClr val="2297AA"/>
      </a:accent2>
      <a:accent3>
        <a:srgbClr val="37BA95"/>
      </a:accent3>
      <a:accent4>
        <a:srgbClr val="F3BD48"/>
      </a:accent4>
      <a:accent5>
        <a:srgbClr val="F26A25"/>
      </a:accent5>
      <a:accent6>
        <a:srgbClr val="CD3E71"/>
      </a:accent6>
      <a:hlink>
        <a:srgbClr val="2297AA"/>
      </a:hlink>
      <a:folHlink>
        <a:srgbClr val="CD3E7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lank.potx" id="{CB00C19E-0C33-48C6-A469-55A0076D5C50}" vid="{1D737573-FE5E-437E-8A3D-2AD324463720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52</TotalTime>
  <Words>293</Words>
  <Application>Microsoft Office PowerPoint</Application>
  <PresentationFormat>Widescreen</PresentationFormat>
  <Paragraphs>66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5</vt:i4>
      </vt:variant>
    </vt:vector>
  </HeadingPairs>
  <TitlesOfParts>
    <vt:vector size="16" baseType="lpstr">
      <vt:lpstr>Arial</vt:lpstr>
      <vt:lpstr>Calibri</vt:lpstr>
      <vt:lpstr>Calibri Light</vt:lpstr>
      <vt:lpstr>Poppins</vt:lpstr>
      <vt:lpstr>Poppins SemiBold</vt:lpstr>
      <vt:lpstr>Wingdings 2</vt:lpstr>
      <vt:lpstr>Wingdings 3</vt:lpstr>
      <vt:lpstr>Brattle-2020</vt:lpstr>
      <vt:lpstr>1_Brattle-2020</vt:lpstr>
      <vt:lpstr>2_Brattle-2020</vt:lpstr>
      <vt:lpstr>3_Brattle-2020</vt:lpstr>
      <vt:lpstr>DER and Flexibility Compensation Mechanisms</vt:lpstr>
      <vt:lpstr>Flexibility can be a large cost-effective resource</vt:lpstr>
      <vt:lpstr>Compensation mechanisms will determine allocation of benefits</vt:lpstr>
      <vt:lpstr>Compensation mechanisms can optimize operation (or not)</vt:lpstr>
      <vt:lpstr>System cost implications can be significant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Ramakrishnan, Akhilesh</dc:creator>
  <cp:lastModifiedBy>Ramakrishnan, Akhilesh</cp:lastModifiedBy>
  <cp:revision>3</cp:revision>
  <dcterms:created xsi:type="dcterms:W3CDTF">2026-05-18T12:23:42Z</dcterms:created>
  <dcterms:modified xsi:type="dcterms:W3CDTF">2026-05-18T13:16:18Z</dcterms:modified>
</cp:coreProperties>
</file>