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488" autoAdjust="0"/>
  </p:normalViewPr>
  <p:slideViewPr>
    <p:cSldViewPr snapToGrid="0" snapToObjects="1">
      <p:cViewPr varScale="1">
        <p:scale>
          <a:sx n="102" d="100"/>
          <a:sy n="102" d="100"/>
        </p:scale>
        <p:origin x="253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C09470-1342-48FE-BB3A-E601F5D92A3D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ABAAB4-6F6B-4780-A19E-EE342F36E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4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AAB4-6F6B-4780-A19E-EE342F36E9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44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3749-BDEE-4194-B6FE-D20D6A800A83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02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59087-1BCD-4B58-8529-AE966D485E44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139B-4FF9-4C5C-B3E3-4FE738A435B2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17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93C50-BD47-47E6-9DF4-E3EE49582B60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625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A24A-8D1B-4BFD-9979-A9C8E9A83F88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6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D582-4811-4306-B006-898ABF0E0B56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5862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5780-9CDC-4B23-B0FB-7CD0E4F1F408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81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3255-D9DE-4E7B-94B2-DE94B70B6EFB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66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401A-9062-477B-9DFB-9CCEB0009795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6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614C-5EF6-4986-8F31-42345A62E34E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590A-5693-431C-B1B4-3DF3FFF2F9D9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85DDA-C909-4BFC-960D-8A7294537F77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6888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FE38-606C-4FED-96C4-CF4D466B59AE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87EE-C43B-4EB9-85A5-D126C65ECF4B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2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F41-A713-4E8D-B53B-D608482458AF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97F0-D176-40BE-8102-6DECBCFFE4B0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85DDA-C909-4BFC-960D-8A7294537F77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1049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DE85DDA-C909-4BFC-960D-8A7294537F77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hyperlink" Target="https://www.flickr.com/photos/23122254@N07/71995869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246" y="2693987"/>
            <a:ext cx="6472518" cy="1470025"/>
          </a:xfrm>
        </p:spPr>
        <p:txBody>
          <a:bodyPr>
            <a:normAutofit/>
          </a:bodyPr>
          <a:lstStyle/>
          <a:p>
            <a:r>
              <a:rPr lang="en-US" sz="3600" dirty="0"/>
              <a:t>Hot and cold trends in the Water Industry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246" y="4280390"/>
            <a:ext cx="8843749" cy="227005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Patrick “Pat” Kerr</a:t>
            </a:r>
          </a:p>
          <a:p>
            <a:r>
              <a:rPr lang="en-US" sz="2000" dirty="0">
                <a:solidFill>
                  <a:schemeClr val="tx1"/>
                </a:solidFill>
              </a:rPr>
              <a:t>Chair, National Association of Water Companies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CEO, Baton Rouge </a:t>
            </a:r>
            <a:r>
              <a:rPr lang="en-US" sz="2000">
                <a:solidFill>
                  <a:schemeClr val="tx1"/>
                </a:solidFill>
              </a:rPr>
              <a:t>Water Works Company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pkerr@brwater.com</a:t>
            </a:r>
          </a:p>
          <a:p>
            <a:r>
              <a:rPr lang="en-US" sz="2000" dirty="0">
                <a:solidFill>
                  <a:schemeClr val="tx1"/>
                </a:solidFill>
              </a:rPr>
              <a:t>(225) 978-5335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77B2EA-37C9-47CC-93DA-43B648CD6E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0494" y="230397"/>
            <a:ext cx="4951259" cy="25779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C9E5E6-2ACE-42EF-BDC9-37FEEC586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455" y="158668"/>
            <a:ext cx="2344616" cy="27214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F200581-8DCD-4BA9-9273-18A2F500EC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670" y="3625176"/>
            <a:ext cx="2121031" cy="22578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2518</TotalTime>
  <Words>37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3</vt:lpstr>
      <vt:lpstr>Slice</vt:lpstr>
      <vt:lpstr>Hot and cold trends in the Water Industry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the Private Water Industry</dc:title>
  <dc:subject/>
  <dc:creator>Pat Kerr</dc:creator>
  <cp:keywords/>
  <dc:description>generated using python-pptx</dc:description>
  <cp:lastModifiedBy>Pat Kerr</cp:lastModifiedBy>
  <cp:revision>64</cp:revision>
  <dcterms:created xsi:type="dcterms:W3CDTF">2013-01-27T09:14:16Z</dcterms:created>
  <dcterms:modified xsi:type="dcterms:W3CDTF">2026-05-06T22:16:36Z</dcterms:modified>
  <cp:category/>
</cp:coreProperties>
</file>