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ileron Bold" panose="020B0604020202020204" charset="0"/>
      <p:regular r:id="rId12"/>
    </p:embeddedFont>
    <p:embeddedFont>
      <p:font typeface="Aileron Heavy" panose="020B0604020202020204" charset="0"/>
      <p:regular r:id="rId13"/>
    </p:embeddedFont>
    <p:embeddedFont>
      <p:font typeface="Work Sans" pitchFamily="2" charset="0"/>
      <p:regular r:id="rId14"/>
    </p:embeddedFont>
    <p:embeddedFont>
      <p:font typeface="Work Sans Bold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ina.L.Bilodeau@maine.go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4" Type="http://schemas.openxmlformats.org/officeDocument/2006/relationships/image" Target="../media/image4.sv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8175" y="4608737"/>
            <a:ext cx="4428583" cy="4428583"/>
          </a:xfrm>
          <a:custGeom>
            <a:avLst/>
            <a:gdLst/>
            <a:ahLst/>
            <a:cxnLst/>
            <a:rect l="l" t="t" r="r" b="b"/>
            <a:pathLst>
              <a:path w="4428583" h="4428583">
                <a:moveTo>
                  <a:pt x="0" y="0"/>
                </a:moveTo>
                <a:lnTo>
                  <a:pt x="4428584" y="0"/>
                </a:lnTo>
                <a:lnTo>
                  <a:pt x="4428584" y="4428583"/>
                </a:lnTo>
                <a:lnTo>
                  <a:pt x="0" y="4428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628175" y="1050667"/>
            <a:ext cx="15630754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28"/>
              </a:lnSpc>
            </a:pPr>
            <a:r>
              <a:rPr lang="en-US" sz="28028" b="1" spc="-1541" dirty="0">
                <a:solidFill>
                  <a:srgbClr val="1351AA"/>
                </a:solidFill>
                <a:latin typeface="Aileron Heavy"/>
                <a:ea typeface="Aileron Heavy"/>
                <a:cs typeface="Aileron Heavy"/>
                <a:sym typeface="Aileron Heavy"/>
              </a:rPr>
              <a:t>Maine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69793" y="3771900"/>
            <a:ext cx="15482742" cy="3738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28"/>
              </a:lnSpc>
              <a:spcBef>
                <a:spcPct val="0"/>
              </a:spcBef>
            </a:pPr>
            <a:r>
              <a:rPr lang="en-US" sz="28028" b="1" spc="-1541" dirty="0">
                <a:solidFill>
                  <a:srgbClr val="1351AA"/>
                </a:solidFill>
                <a:latin typeface="Aileron Heavy"/>
                <a:ea typeface="Aileron Heavy"/>
                <a:cs typeface="Aileron Heavy"/>
                <a:sym typeface="Aileron Heavy"/>
              </a:rPr>
              <a:t>PUC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559776" y="8287583"/>
            <a:ext cx="2851388" cy="33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00"/>
              </a:lnSpc>
              <a:spcBef>
                <a:spcPct val="0"/>
              </a:spcBef>
            </a:pPr>
            <a:r>
              <a:rPr lang="en-US" sz="2400">
                <a:solidFill>
                  <a:srgbClr val="1351AA"/>
                </a:solidFill>
                <a:latin typeface="Work Sans"/>
                <a:ea typeface="Work Sans"/>
                <a:cs typeface="Work Sans"/>
                <a:sym typeface="Work Sans"/>
              </a:rPr>
              <a:t>PRESENTED BY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59776" y="8691443"/>
            <a:ext cx="4385848" cy="34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30"/>
              </a:lnSpc>
              <a:spcBef>
                <a:spcPct val="0"/>
              </a:spcBef>
            </a:pPr>
            <a:r>
              <a:rPr lang="en-US" sz="2700" b="1">
                <a:solidFill>
                  <a:srgbClr val="1351AA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Christina Bilodeau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2671E-090E-D60C-6135-720CE91BD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6A79EBB-00E1-06B6-32FA-3B6950CD8D7A}"/>
              </a:ext>
            </a:extLst>
          </p:cNvPr>
          <p:cNvSpPr/>
          <p:nvPr/>
        </p:nvSpPr>
        <p:spPr>
          <a:xfrm>
            <a:off x="6324600" y="2171700"/>
            <a:ext cx="4428583" cy="4428583"/>
          </a:xfrm>
          <a:custGeom>
            <a:avLst/>
            <a:gdLst/>
            <a:ahLst/>
            <a:cxnLst/>
            <a:rect l="l" t="t" r="r" b="b"/>
            <a:pathLst>
              <a:path w="4428583" h="4428583">
                <a:moveTo>
                  <a:pt x="0" y="0"/>
                </a:moveTo>
                <a:lnTo>
                  <a:pt x="4428584" y="0"/>
                </a:lnTo>
                <a:lnTo>
                  <a:pt x="4428584" y="4428583"/>
                </a:lnTo>
                <a:lnTo>
                  <a:pt x="0" y="4428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72CDE13-3977-4582-0245-BCA1CCDEF377}"/>
              </a:ext>
            </a:extLst>
          </p:cNvPr>
          <p:cNvSpPr txBox="1"/>
          <p:nvPr/>
        </p:nvSpPr>
        <p:spPr>
          <a:xfrm>
            <a:off x="9677400" y="8039100"/>
            <a:ext cx="2851388" cy="320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00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tx2"/>
                </a:solidFill>
                <a:latin typeface="Work Sans"/>
                <a:ea typeface="Work Sans"/>
                <a:cs typeface="Work Sans"/>
                <a:sym typeface="Work Sans"/>
              </a:rPr>
              <a:t>Contact me: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ADED951-0173-AB78-C234-9C05F0902092}"/>
              </a:ext>
            </a:extLst>
          </p:cNvPr>
          <p:cNvSpPr txBox="1"/>
          <p:nvPr/>
        </p:nvSpPr>
        <p:spPr>
          <a:xfrm>
            <a:off x="9698502" y="8496300"/>
            <a:ext cx="726822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3200" b="1" dirty="0">
                <a:solidFill>
                  <a:schemeClr val="tx2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Christina Bilodeau</a:t>
            </a:r>
          </a:p>
          <a:p>
            <a:pPr marL="0" lvl="0" indent="0" algn="l">
              <a:spcBef>
                <a:spcPct val="0"/>
              </a:spcBef>
            </a:pPr>
            <a:r>
              <a:rPr lang="en-US" sz="3200" b="1" dirty="0">
                <a:solidFill>
                  <a:schemeClr val="tx2"/>
                </a:solidFill>
                <a:latin typeface="Work Sans Bold"/>
                <a:ea typeface="Work Sans Bold"/>
                <a:cs typeface="Work Sans Bold"/>
                <a:sym typeface="Work Sans 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Christina.L.Bilodeau@maine.gov</a:t>
            </a:r>
            <a:endParaRPr lang="en-US" sz="3200" b="1" dirty="0">
              <a:solidFill>
                <a:schemeClr val="tx2"/>
              </a:solidFill>
              <a:latin typeface="Work Sans Bold"/>
              <a:ea typeface="Work Sans Bold"/>
              <a:cs typeface="Work Sans Bold"/>
              <a:sym typeface="Work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858816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2208" y="2406236"/>
            <a:ext cx="4078516" cy="2759637"/>
          </a:xfrm>
          <a:custGeom>
            <a:avLst/>
            <a:gdLst/>
            <a:ahLst/>
            <a:cxnLst/>
            <a:rect l="l" t="t" r="r" b="b"/>
            <a:pathLst>
              <a:path w="4078516" h="2759637">
                <a:moveTo>
                  <a:pt x="0" y="0"/>
                </a:moveTo>
                <a:lnTo>
                  <a:pt x="4078517" y="0"/>
                </a:lnTo>
                <a:lnTo>
                  <a:pt x="4078517" y="2759636"/>
                </a:lnTo>
                <a:lnTo>
                  <a:pt x="0" y="27596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r="-3574" b="-166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60725" y="2928025"/>
            <a:ext cx="998985" cy="998985"/>
          </a:xfrm>
          <a:custGeom>
            <a:avLst/>
            <a:gdLst/>
            <a:ahLst/>
            <a:cxnLst/>
            <a:rect l="l" t="t" r="r" b="b"/>
            <a:pathLst>
              <a:path w="998985" h="998985">
                <a:moveTo>
                  <a:pt x="0" y="0"/>
                </a:moveTo>
                <a:lnTo>
                  <a:pt x="998985" y="0"/>
                </a:lnTo>
                <a:lnTo>
                  <a:pt x="998985" y="998985"/>
                </a:lnTo>
                <a:lnTo>
                  <a:pt x="0" y="9989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782208" y="7878482"/>
            <a:ext cx="4143079" cy="1873921"/>
          </a:xfrm>
          <a:custGeom>
            <a:avLst/>
            <a:gdLst/>
            <a:ahLst/>
            <a:cxnLst/>
            <a:rect l="l" t="t" r="r" b="b"/>
            <a:pathLst>
              <a:path w="4143079" h="1873921">
                <a:moveTo>
                  <a:pt x="0" y="0"/>
                </a:moveTo>
                <a:lnTo>
                  <a:pt x="4143079" y="0"/>
                </a:lnTo>
                <a:lnTo>
                  <a:pt x="4143079" y="1873920"/>
                </a:lnTo>
                <a:lnTo>
                  <a:pt x="0" y="18739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r="-1960" b="-2920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4366" y="5289697"/>
            <a:ext cx="4078516" cy="2759637"/>
          </a:xfrm>
          <a:custGeom>
            <a:avLst/>
            <a:gdLst/>
            <a:ahLst/>
            <a:cxnLst/>
            <a:rect l="l" t="t" r="r" b="b"/>
            <a:pathLst>
              <a:path w="4078516" h="2759637">
                <a:moveTo>
                  <a:pt x="0" y="0"/>
                </a:moveTo>
                <a:lnTo>
                  <a:pt x="4078517" y="0"/>
                </a:lnTo>
                <a:lnTo>
                  <a:pt x="4078517" y="2759637"/>
                </a:lnTo>
                <a:lnTo>
                  <a:pt x="0" y="27596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r="-3574" b="-166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59941" y="6497150"/>
            <a:ext cx="1116605" cy="1116605"/>
          </a:xfrm>
          <a:custGeom>
            <a:avLst/>
            <a:gdLst/>
            <a:ahLst/>
            <a:cxnLst/>
            <a:rect l="l" t="t" r="r" b="b"/>
            <a:pathLst>
              <a:path w="1116605" h="1116605">
                <a:moveTo>
                  <a:pt x="0" y="0"/>
                </a:moveTo>
                <a:lnTo>
                  <a:pt x="1116604" y="0"/>
                </a:lnTo>
                <a:lnTo>
                  <a:pt x="1116604" y="1116605"/>
                </a:lnTo>
                <a:lnTo>
                  <a:pt x="0" y="11166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288994" y="9060848"/>
            <a:ext cx="1143462" cy="1143462"/>
          </a:xfrm>
          <a:custGeom>
            <a:avLst/>
            <a:gdLst/>
            <a:ahLst/>
            <a:cxnLst/>
            <a:rect l="l" t="t" r="r" b="b"/>
            <a:pathLst>
              <a:path w="1143462" h="1143462">
                <a:moveTo>
                  <a:pt x="0" y="0"/>
                </a:moveTo>
                <a:lnTo>
                  <a:pt x="1143461" y="0"/>
                </a:lnTo>
                <a:lnTo>
                  <a:pt x="1143461" y="1143462"/>
                </a:lnTo>
                <a:lnTo>
                  <a:pt x="0" y="11434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9678367" y="2406236"/>
            <a:ext cx="4876851" cy="6964004"/>
            <a:chOff x="0" y="0"/>
            <a:chExt cx="12749938" cy="182065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49938" cy="18206546"/>
            </a:xfrm>
            <a:custGeom>
              <a:avLst/>
              <a:gdLst/>
              <a:ahLst/>
              <a:cxnLst/>
              <a:rect l="l" t="t" r="r" b="b"/>
              <a:pathLst>
                <a:path w="12749938" h="18206546">
                  <a:moveTo>
                    <a:pt x="11693193" y="2003457"/>
                  </a:moveTo>
                  <a:lnTo>
                    <a:pt x="11509478" y="2003457"/>
                  </a:lnTo>
                  <a:lnTo>
                    <a:pt x="11509478" y="1798001"/>
                  </a:lnTo>
                  <a:cubicBezTo>
                    <a:pt x="11509478" y="1321141"/>
                    <a:pt x="11376821" y="863812"/>
                    <a:pt x="11140687" y="526621"/>
                  </a:cubicBezTo>
                  <a:cubicBezTo>
                    <a:pt x="10904555" y="189430"/>
                    <a:pt x="10584290" y="-1"/>
                    <a:pt x="10250347" y="0"/>
                  </a:cubicBezTo>
                  <a:lnTo>
                    <a:pt x="2499590" y="0"/>
                  </a:lnTo>
                  <a:cubicBezTo>
                    <a:pt x="2165648" y="0"/>
                    <a:pt x="1845383" y="189431"/>
                    <a:pt x="1609250" y="526622"/>
                  </a:cubicBezTo>
                  <a:cubicBezTo>
                    <a:pt x="1373117" y="863812"/>
                    <a:pt x="1240459" y="1321141"/>
                    <a:pt x="1240459" y="1798001"/>
                  </a:cubicBezTo>
                  <a:lnTo>
                    <a:pt x="1240459" y="2003457"/>
                  </a:lnTo>
                  <a:lnTo>
                    <a:pt x="1056744" y="2003457"/>
                  </a:lnTo>
                  <a:cubicBezTo>
                    <a:pt x="776478" y="2003457"/>
                    <a:pt x="507691" y="2162440"/>
                    <a:pt x="309513" y="2445433"/>
                  </a:cubicBezTo>
                  <a:cubicBezTo>
                    <a:pt x="111335" y="2728426"/>
                    <a:pt x="0" y="3112247"/>
                    <a:pt x="0" y="3512459"/>
                  </a:cubicBezTo>
                  <a:lnTo>
                    <a:pt x="0" y="14694088"/>
                  </a:lnTo>
                  <a:cubicBezTo>
                    <a:pt x="0" y="15094299"/>
                    <a:pt x="111335" y="15478120"/>
                    <a:pt x="309513" y="15761112"/>
                  </a:cubicBezTo>
                  <a:cubicBezTo>
                    <a:pt x="507691" y="16044104"/>
                    <a:pt x="776478" y="16203089"/>
                    <a:pt x="1056744" y="16203087"/>
                  </a:cubicBezTo>
                  <a:lnTo>
                    <a:pt x="1240459" y="16203087"/>
                  </a:lnTo>
                  <a:lnTo>
                    <a:pt x="1240459" y="16408544"/>
                  </a:lnTo>
                  <a:cubicBezTo>
                    <a:pt x="1240460" y="17401553"/>
                    <a:pt x="1804192" y="18206546"/>
                    <a:pt x="2499590" y="18206546"/>
                  </a:cubicBezTo>
                  <a:lnTo>
                    <a:pt x="10250347" y="18206546"/>
                  </a:lnTo>
                  <a:cubicBezTo>
                    <a:pt x="10584290" y="18206546"/>
                    <a:pt x="10904555" y="18017114"/>
                    <a:pt x="11140687" y="17679925"/>
                  </a:cubicBezTo>
                  <a:cubicBezTo>
                    <a:pt x="11376820" y="17342734"/>
                    <a:pt x="11509478" y="16885405"/>
                    <a:pt x="11509478" y="16408544"/>
                  </a:cubicBezTo>
                  <a:lnTo>
                    <a:pt x="11509478" y="16203087"/>
                  </a:lnTo>
                  <a:lnTo>
                    <a:pt x="11693193" y="16203087"/>
                  </a:lnTo>
                  <a:cubicBezTo>
                    <a:pt x="11973460" y="16203087"/>
                    <a:pt x="12242247" y="16044104"/>
                    <a:pt x="12440425" y="15761111"/>
                  </a:cubicBezTo>
                  <a:cubicBezTo>
                    <a:pt x="12638602" y="15478120"/>
                    <a:pt x="12749938" y="15094299"/>
                    <a:pt x="12749938" y="14694088"/>
                  </a:cubicBezTo>
                  <a:lnTo>
                    <a:pt x="12749938" y="3512459"/>
                  </a:lnTo>
                  <a:cubicBezTo>
                    <a:pt x="12749938" y="3112247"/>
                    <a:pt x="12638602" y="2728426"/>
                    <a:pt x="12440425" y="2445433"/>
                  </a:cubicBezTo>
                  <a:cubicBezTo>
                    <a:pt x="12242247" y="2162441"/>
                    <a:pt x="11973460" y="2003457"/>
                    <a:pt x="11693193" y="2003457"/>
                  </a:cubicBezTo>
                  <a:close/>
                </a:path>
              </a:pathLst>
            </a:custGeom>
            <a:blipFill>
              <a:blip r:embed="rId6"/>
              <a:stretch>
                <a:fillRect l="-56964" r="-569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820874" y="-1531473"/>
            <a:ext cx="4876851" cy="6964004"/>
            <a:chOff x="0" y="0"/>
            <a:chExt cx="12749938" cy="182065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49938" cy="18206546"/>
            </a:xfrm>
            <a:custGeom>
              <a:avLst/>
              <a:gdLst/>
              <a:ahLst/>
              <a:cxnLst/>
              <a:rect l="l" t="t" r="r" b="b"/>
              <a:pathLst>
                <a:path w="12749938" h="18206546">
                  <a:moveTo>
                    <a:pt x="11693193" y="2003457"/>
                  </a:moveTo>
                  <a:lnTo>
                    <a:pt x="11509478" y="2003457"/>
                  </a:lnTo>
                  <a:lnTo>
                    <a:pt x="11509478" y="1798001"/>
                  </a:lnTo>
                  <a:cubicBezTo>
                    <a:pt x="11509478" y="1321141"/>
                    <a:pt x="11376821" y="863812"/>
                    <a:pt x="11140687" y="526621"/>
                  </a:cubicBezTo>
                  <a:cubicBezTo>
                    <a:pt x="10904555" y="189430"/>
                    <a:pt x="10584290" y="-1"/>
                    <a:pt x="10250347" y="0"/>
                  </a:cubicBezTo>
                  <a:lnTo>
                    <a:pt x="2499590" y="0"/>
                  </a:lnTo>
                  <a:cubicBezTo>
                    <a:pt x="2165648" y="0"/>
                    <a:pt x="1845383" y="189431"/>
                    <a:pt x="1609250" y="526622"/>
                  </a:cubicBezTo>
                  <a:cubicBezTo>
                    <a:pt x="1373117" y="863812"/>
                    <a:pt x="1240459" y="1321141"/>
                    <a:pt x="1240459" y="1798001"/>
                  </a:cubicBezTo>
                  <a:lnTo>
                    <a:pt x="1240459" y="2003457"/>
                  </a:lnTo>
                  <a:lnTo>
                    <a:pt x="1056744" y="2003457"/>
                  </a:lnTo>
                  <a:cubicBezTo>
                    <a:pt x="776478" y="2003457"/>
                    <a:pt x="507691" y="2162440"/>
                    <a:pt x="309513" y="2445433"/>
                  </a:cubicBezTo>
                  <a:cubicBezTo>
                    <a:pt x="111335" y="2728426"/>
                    <a:pt x="0" y="3112247"/>
                    <a:pt x="0" y="3512459"/>
                  </a:cubicBezTo>
                  <a:lnTo>
                    <a:pt x="0" y="14694088"/>
                  </a:lnTo>
                  <a:cubicBezTo>
                    <a:pt x="0" y="15094299"/>
                    <a:pt x="111335" y="15478120"/>
                    <a:pt x="309513" y="15761112"/>
                  </a:cubicBezTo>
                  <a:cubicBezTo>
                    <a:pt x="507691" y="16044104"/>
                    <a:pt x="776478" y="16203089"/>
                    <a:pt x="1056744" y="16203087"/>
                  </a:cubicBezTo>
                  <a:lnTo>
                    <a:pt x="1240459" y="16203087"/>
                  </a:lnTo>
                  <a:lnTo>
                    <a:pt x="1240459" y="16408544"/>
                  </a:lnTo>
                  <a:cubicBezTo>
                    <a:pt x="1240460" y="17401553"/>
                    <a:pt x="1804192" y="18206546"/>
                    <a:pt x="2499590" y="18206546"/>
                  </a:cubicBezTo>
                  <a:lnTo>
                    <a:pt x="10250347" y="18206546"/>
                  </a:lnTo>
                  <a:cubicBezTo>
                    <a:pt x="10584290" y="18206546"/>
                    <a:pt x="10904555" y="18017114"/>
                    <a:pt x="11140687" y="17679925"/>
                  </a:cubicBezTo>
                  <a:cubicBezTo>
                    <a:pt x="11376820" y="17342734"/>
                    <a:pt x="11509478" y="16885405"/>
                    <a:pt x="11509478" y="16408544"/>
                  </a:cubicBezTo>
                  <a:lnTo>
                    <a:pt x="11509478" y="16203087"/>
                  </a:lnTo>
                  <a:lnTo>
                    <a:pt x="11693193" y="16203087"/>
                  </a:lnTo>
                  <a:cubicBezTo>
                    <a:pt x="11973460" y="16203087"/>
                    <a:pt x="12242247" y="16044104"/>
                    <a:pt x="12440425" y="15761111"/>
                  </a:cubicBezTo>
                  <a:cubicBezTo>
                    <a:pt x="12638602" y="15478120"/>
                    <a:pt x="12749938" y="15094299"/>
                    <a:pt x="12749938" y="14694088"/>
                  </a:cubicBezTo>
                  <a:lnTo>
                    <a:pt x="12749938" y="3512459"/>
                  </a:lnTo>
                  <a:cubicBezTo>
                    <a:pt x="12749938" y="3112247"/>
                    <a:pt x="12638602" y="2728426"/>
                    <a:pt x="12440425" y="2445433"/>
                  </a:cubicBezTo>
                  <a:cubicBezTo>
                    <a:pt x="12242247" y="2162441"/>
                    <a:pt x="11973460" y="2003457"/>
                    <a:pt x="11693193" y="2003457"/>
                  </a:cubicBezTo>
                  <a:close/>
                </a:path>
              </a:pathLst>
            </a:custGeom>
            <a:blipFill>
              <a:blip r:embed="rId7"/>
              <a:stretch>
                <a:fillRect l="-74986" r="-749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821918" y="6150577"/>
            <a:ext cx="4876851" cy="6964004"/>
            <a:chOff x="0" y="0"/>
            <a:chExt cx="12749938" cy="182065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749938" cy="18206546"/>
            </a:xfrm>
            <a:custGeom>
              <a:avLst/>
              <a:gdLst/>
              <a:ahLst/>
              <a:cxnLst/>
              <a:rect l="l" t="t" r="r" b="b"/>
              <a:pathLst>
                <a:path w="12749938" h="18206546">
                  <a:moveTo>
                    <a:pt x="11693193" y="2003457"/>
                  </a:moveTo>
                  <a:lnTo>
                    <a:pt x="11509478" y="2003457"/>
                  </a:lnTo>
                  <a:lnTo>
                    <a:pt x="11509478" y="1798001"/>
                  </a:lnTo>
                  <a:cubicBezTo>
                    <a:pt x="11509478" y="1321141"/>
                    <a:pt x="11376821" y="863812"/>
                    <a:pt x="11140687" y="526621"/>
                  </a:cubicBezTo>
                  <a:cubicBezTo>
                    <a:pt x="10904555" y="189430"/>
                    <a:pt x="10584290" y="-1"/>
                    <a:pt x="10250347" y="0"/>
                  </a:cubicBezTo>
                  <a:lnTo>
                    <a:pt x="2499590" y="0"/>
                  </a:lnTo>
                  <a:cubicBezTo>
                    <a:pt x="2165648" y="0"/>
                    <a:pt x="1845383" y="189431"/>
                    <a:pt x="1609250" y="526622"/>
                  </a:cubicBezTo>
                  <a:cubicBezTo>
                    <a:pt x="1373117" y="863812"/>
                    <a:pt x="1240459" y="1321141"/>
                    <a:pt x="1240459" y="1798001"/>
                  </a:cubicBezTo>
                  <a:lnTo>
                    <a:pt x="1240459" y="2003457"/>
                  </a:lnTo>
                  <a:lnTo>
                    <a:pt x="1056744" y="2003457"/>
                  </a:lnTo>
                  <a:cubicBezTo>
                    <a:pt x="776478" y="2003457"/>
                    <a:pt x="507691" y="2162440"/>
                    <a:pt x="309513" y="2445433"/>
                  </a:cubicBezTo>
                  <a:cubicBezTo>
                    <a:pt x="111335" y="2728426"/>
                    <a:pt x="0" y="3112247"/>
                    <a:pt x="0" y="3512459"/>
                  </a:cubicBezTo>
                  <a:lnTo>
                    <a:pt x="0" y="14694088"/>
                  </a:lnTo>
                  <a:cubicBezTo>
                    <a:pt x="0" y="15094299"/>
                    <a:pt x="111335" y="15478120"/>
                    <a:pt x="309513" y="15761112"/>
                  </a:cubicBezTo>
                  <a:cubicBezTo>
                    <a:pt x="507691" y="16044104"/>
                    <a:pt x="776478" y="16203089"/>
                    <a:pt x="1056744" y="16203087"/>
                  </a:cubicBezTo>
                  <a:lnTo>
                    <a:pt x="1240459" y="16203087"/>
                  </a:lnTo>
                  <a:lnTo>
                    <a:pt x="1240459" y="16408544"/>
                  </a:lnTo>
                  <a:cubicBezTo>
                    <a:pt x="1240460" y="17401553"/>
                    <a:pt x="1804192" y="18206546"/>
                    <a:pt x="2499590" y="18206546"/>
                  </a:cubicBezTo>
                  <a:lnTo>
                    <a:pt x="10250347" y="18206546"/>
                  </a:lnTo>
                  <a:cubicBezTo>
                    <a:pt x="10584290" y="18206546"/>
                    <a:pt x="10904555" y="18017114"/>
                    <a:pt x="11140687" y="17679925"/>
                  </a:cubicBezTo>
                  <a:cubicBezTo>
                    <a:pt x="11376820" y="17342734"/>
                    <a:pt x="11509478" y="16885405"/>
                    <a:pt x="11509478" y="16408544"/>
                  </a:cubicBezTo>
                  <a:lnTo>
                    <a:pt x="11509478" y="16203087"/>
                  </a:lnTo>
                  <a:lnTo>
                    <a:pt x="11693193" y="16203087"/>
                  </a:lnTo>
                  <a:cubicBezTo>
                    <a:pt x="11973460" y="16203087"/>
                    <a:pt x="12242247" y="16044104"/>
                    <a:pt x="12440425" y="15761111"/>
                  </a:cubicBezTo>
                  <a:cubicBezTo>
                    <a:pt x="12638602" y="15478120"/>
                    <a:pt x="12749938" y="15094299"/>
                    <a:pt x="12749938" y="14694088"/>
                  </a:cubicBezTo>
                  <a:lnTo>
                    <a:pt x="12749938" y="3512459"/>
                  </a:lnTo>
                  <a:cubicBezTo>
                    <a:pt x="12749938" y="3112247"/>
                    <a:pt x="12638602" y="2728426"/>
                    <a:pt x="12440425" y="2445433"/>
                  </a:cubicBezTo>
                  <a:cubicBezTo>
                    <a:pt x="12242247" y="2162441"/>
                    <a:pt x="11973460" y="2003457"/>
                    <a:pt x="11693193" y="2003457"/>
                  </a:cubicBezTo>
                  <a:close/>
                </a:path>
              </a:pathLst>
            </a:custGeom>
            <a:blipFill>
              <a:blip r:embed="rId8"/>
              <a:stretch>
                <a:fillRect l="-2834" r="-28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4929583" y="5432530"/>
            <a:ext cx="4078516" cy="2759637"/>
          </a:xfrm>
          <a:custGeom>
            <a:avLst/>
            <a:gdLst/>
            <a:ahLst/>
            <a:cxnLst/>
            <a:rect l="l" t="t" r="r" b="b"/>
            <a:pathLst>
              <a:path w="4078516" h="2759637">
                <a:moveTo>
                  <a:pt x="0" y="0"/>
                </a:moveTo>
                <a:lnTo>
                  <a:pt x="4078516" y="0"/>
                </a:lnTo>
                <a:lnTo>
                  <a:pt x="4078516" y="2759637"/>
                </a:lnTo>
                <a:lnTo>
                  <a:pt x="0" y="27596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r="-3574" b="-166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515734" y="6572064"/>
            <a:ext cx="1306417" cy="1306417"/>
          </a:xfrm>
          <a:custGeom>
            <a:avLst/>
            <a:gdLst/>
            <a:ahLst/>
            <a:cxnLst/>
            <a:rect l="l" t="t" r="r" b="b"/>
            <a:pathLst>
              <a:path w="1306417" h="1306417">
                <a:moveTo>
                  <a:pt x="0" y="0"/>
                </a:moveTo>
                <a:lnTo>
                  <a:pt x="1306417" y="0"/>
                </a:lnTo>
                <a:lnTo>
                  <a:pt x="1306417" y="1306418"/>
                </a:lnTo>
                <a:lnTo>
                  <a:pt x="0" y="13064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704" y="281299"/>
            <a:ext cx="15024060" cy="1742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100"/>
              </a:lnSpc>
            </a:pPr>
            <a:r>
              <a:rPr lang="en-US" sz="13100" b="1" spc="-720">
                <a:solidFill>
                  <a:srgbClr val="1351AA"/>
                </a:solidFill>
                <a:latin typeface="Aileron Heavy"/>
                <a:ea typeface="Aileron Heavy"/>
                <a:cs typeface="Aileron Heavy"/>
                <a:sym typeface="Aileron Heavy"/>
              </a:rPr>
              <a:t>Public Engagement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15645" y="2989193"/>
            <a:ext cx="3676204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1351AA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INIFORMATION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1646" y="5517164"/>
            <a:ext cx="3541124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b="1" dirty="0">
                <a:solidFill>
                  <a:srgbClr val="1351AA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UNDERSTAND THE 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1351AA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VALUE OF WATER UTILITIES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427717" y="8296942"/>
            <a:ext cx="3541124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1351AA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CAN ENGAGE SUCCESSFULLY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91734" y="5826257"/>
            <a:ext cx="3541124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1351AA"/>
                </a:solidFill>
                <a:latin typeface="Work Sans Bold"/>
                <a:ea typeface="Work Sans Bold"/>
                <a:cs typeface="Work Sans Bold"/>
                <a:sym typeface="Work Sans Bold"/>
              </a:rPr>
              <a:t>LEARN HOW THE PUC WORKS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156" y="0"/>
            <a:ext cx="8179389" cy="10582912"/>
          </a:xfrm>
          <a:custGeom>
            <a:avLst/>
            <a:gdLst/>
            <a:ahLst/>
            <a:cxnLst/>
            <a:rect l="l" t="t" r="r" b="b"/>
            <a:pathLst>
              <a:path w="8179389" h="10582912">
                <a:moveTo>
                  <a:pt x="0" y="0"/>
                </a:moveTo>
                <a:lnTo>
                  <a:pt x="8179389" y="0"/>
                </a:lnTo>
                <a:lnTo>
                  <a:pt x="8179389" y="10582912"/>
                </a:lnTo>
                <a:lnTo>
                  <a:pt x="0" y="10582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205280" y="81104"/>
            <a:ext cx="8054020" cy="10420703"/>
          </a:xfrm>
          <a:custGeom>
            <a:avLst/>
            <a:gdLst/>
            <a:ahLst/>
            <a:cxnLst/>
            <a:rect l="l" t="t" r="r" b="b"/>
            <a:pathLst>
              <a:path w="8054020" h="10420703">
                <a:moveTo>
                  <a:pt x="0" y="0"/>
                </a:moveTo>
                <a:lnTo>
                  <a:pt x="8054020" y="0"/>
                </a:lnTo>
                <a:lnTo>
                  <a:pt x="8054020" y="10420704"/>
                </a:lnTo>
                <a:lnTo>
                  <a:pt x="0" y="10420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537760" y="0"/>
            <a:ext cx="4114800" cy="10287000"/>
          </a:xfrm>
          <a:custGeom>
            <a:avLst/>
            <a:gdLst/>
            <a:ahLst/>
            <a:cxnLst/>
            <a:rect l="l" t="t" r="r" b="b"/>
            <a:pathLst>
              <a:path w="4114800" h="10287000">
                <a:moveTo>
                  <a:pt x="0" y="0"/>
                </a:moveTo>
                <a:lnTo>
                  <a:pt x="4114800" y="0"/>
                </a:lnTo>
                <a:lnTo>
                  <a:pt x="41148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6626" y="90698"/>
            <a:ext cx="7806579" cy="10105603"/>
          </a:xfrm>
          <a:custGeom>
            <a:avLst/>
            <a:gdLst/>
            <a:ahLst/>
            <a:cxnLst/>
            <a:rect l="l" t="t" r="r" b="b"/>
            <a:pathLst>
              <a:path w="7806579" h="10105603">
                <a:moveTo>
                  <a:pt x="0" y="0"/>
                </a:moveTo>
                <a:lnTo>
                  <a:pt x="7806579" y="0"/>
                </a:lnTo>
                <a:lnTo>
                  <a:pt x="7806579" y="10105604"/>
                </a:lnTo>
                <a:lnTo>
                  <a:pt x="0" y="10105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CFC455-72F4-40D4-317E-080FFBC78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4" y="68927"/>
            <a:ext cx="4114800" cy="10287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441" y="323710"/>
            <a:ext cx="6178835" cy="8641727"/>
          </a:xfrm>
          <a:custGeom>
            <a:avLst/>
            <a:gdLst/>
            <a:ahLst/>
            <a:cxnLst/>
            <a:rect l="l" t="t" r="r" b="b"/>
            <a:pathLst>
              <a:path w="6178835" h="8641727">
                <a:moveTo>
                  <a:pt x="0" y="0"/>
                </a:moveTo>
                <a:lnTo>
                  <a:pt x="6178835" y="0"/>
                </a:lnTo>
                <a:lnTo>
                  <a:pt x="6178835" y="8641727"/>
                </a:lnTo>
                <a:lnTo>
                  <a:pt x="0" y="86417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58139" y="2068968"/>
            <a:ext cx="6497155" cy="8410557"/>
          </a:xfrm>
          <a:custGeom>
            <a:avLst/>
            <a:gdLst/>
            <a:ahLst/>
            <a:cxnLst/>
            <a:rect l="l" t="t" r="r" b="b"/>
            <a:pathLst>
              <a:path w="6497155" h="8410557">
                <a:moveTo>
                  <a:pt x="0" y="0"/>
                </a:moveTo>
                <a:lnTo>
                  <a:pt x="6497155" y="0"/>
                </a:lnTo>
                <a:lnTo>
                  <a:pt x="6497155" y="8410556"/>
                </a:lnTo>
                <a:lnTo>
                  <a:pt x="0" y="8410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745920" y="1225275"/>
            <a:ext cx="6497155" cy="8410557"/>
          </a:xfrm>
          <a:custGeom>
            <a:avLst/>
            <a:gdLst/>
            <a:ahLst/>
            <a:cxnLst/>
            <a:rect l="l" t="t" r="r" b="b"/>
            <a:pathLst>
              <a:path w="6497155" h="8410557">
                <a:moveTo>
                  <a:pt x="0" y="0"/>
                </a:moveTo>
                <a:lnTo>
                  <a:pt x="6497156" y="0"/>
                </a:lnTo>
                <a:lnTo>
                  <a:pt x="6497156" y="8410557"/>
                </a:lnTo>
                <a:lnTo>
                  <a:pt x="0" y="8410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4629" y="107649"/>
            <a:ext cx="4028680" cy="10071701"/>
          </a:xfrm>
          <a:custGeom>
            <a:avLst/>
            <a:gdLst/>
            <a:ahLst/>
            <a:cxnLst/>
            <a:rect l="l" t="t" r="r" b="b"/>
            <a:pathLst>
              <a:path w="4028680" h="10071701">
                <a:moveTo>
                  <a:pt x="0" y="0"/>
                </a:moveTo>
                <a:lnTo>
                  <a:pt x="4028680" y="0"/>
                </a:lnTo>
                <a:lnTo>
                  <a:pt x="4028680" y="10071702"/>
                </a:lnTo>
                <a:lnTo>
                  <a:pt x="0" y="10071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76103" y="107649"/>
            <a:ext cx="4071740" cy="10179351"/>
          </a:xfrm>
          <a:custGeom>
            <a:avLst/>
            <a:gdLst/>
            <a:ahLst/>
            <a:cxnLst/>
            <a:rect l="l" t="t" r="r" b="b"/>
            <a:pathLst>
              <a:path w="4071740" h="10179351">
                <a:moveTo>
                  <a:pt x="0" y="0"/>
                </a:moveTo>
                <a:lnTo>
                  <a:pt x="4071740" y="0"/>
                </a:lnTo>
                <a:lnTo>
                  <a:pt x="4071740" y="10179351"/>
                </a:lnTo>
                <a:lnTo>
                  <a:pt x="0" y="101793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324093" y="107649"/>
            <a:ext cx="4071740" cy="10179351"/>
          </a:xfrm>
          <a:custGeom>
            <a:avLst/>
            <a:gdLst/>
            <a:ahLst/>
            <a:cxnLst/>
            <a:rect l="l" t="t" r="r" b="b"/>
            <a:pathLst>
              <a:path w="4071740" h="10179351">
                <a:moveTo>
                  <a:pt x="0" y="0"/>
                </a:moveTo>
                <a:lnTo>
                  <a:pt x="4071740" y="0"/>
                </a:lnTo>
                <a:lnTo>
                  <a:pt x="4071740" y="10179351"/>
                </a:lnTo>
                <a:lnTo>
                  <a:pt x="0" y="10179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73263" y="107649"/>
            <a:ext cx="4071740" cy="10179351"/>
          </a:xfrm>
          <a:custGeom>
            <a:avLst/>
            <a:gdLst/>
            <a:ahLst/>
            <a:cxnLst/>
            <a:rect l="l" t="t" r="r" b="b"/>
            <a:pathLst>
              <a:path w="4071740" h="10179351">
                <a:moveTo>
                  <a:pt x="0" y="0"/>
                </a:moveTo>
                <a:lnTo>
                  <a:pt x="4071740" y="0"/>
                </a:lnTo>
                <a:lnTo>
                  <a:pt x="4071740" y="10179351"/>
                </a:lnTo>
                <a:lnTo>
                  <a:pt x="0" y="10179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115774" y="354996"/>
            <a:ext cx="5058687" cy="172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1"/>
              </a:lnSpc>
            </a:pPr>
            <a:r>
              <a:rPr lang="en-US" sz="6601" b="1" spc="-363">
                <a:solidFill>
                  <a:srgbClr val="0071BC"/>
                </a:solidFill>
                <a:latin typeface="Aileron Heavy"/>
                <a:ea typeface="Aileron Heavy"/>
                <a:cs typeface="Aileron Heavy"/>
                <a:sym typeface="Aileron Heavy"/>
              </a:rPr>
              <a:t>Public Awareness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035687" y="3698806"/>
            <a:ext cx="2924979" cy="4352648"/>
            <a:chOff x="0" y="0"/>
            <a:chExt cx="42672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67200" cy="6350000"/>
            </a:xfrm>
            <a:custGeom>
              <a:avLst/>
              <a:gdLst/>
              <a:ahLst/>
              <a:cxnLst/>
              <a:rect l="l" t="t" r="r" b="b"/>
              <a:pathLst>
                <a:path w="4267200" h="6350000">
                  <a:moveTo>
                    <a:pt x="4267200" y="3175000"/>
                  </a:moveTo>
                  <a:cubicBezTo>
                    <a:pt x="4267200" y="4928489"/>
                    <a:pt x="3311906" y="6350000"/>
                    <a:pt x="2133600" y="6350000"/>
                  </a:cubicBezTo>
                  <a:cubicBezTo>
                    <a:pt x="955294" y="6350000"/>
                    <a:pt x="0" y="4928489"/>
                    <a:pt x="0" y="3175000"/>
                  </a:cubicBezTo>
                  <a:cubicBezTo>
                    <a:pt x="0" y="1421511"/>
                    <a:pt x="955294" y="0"/>
                    <a:pt x="2133600" y="0"/>
                  </a:cubicBezTo>
                  <a:cubicBezTo>
                    <a:pt x="3311906" y="0"/>
                    <a:pt x="4267200" y="1421511"/>
                    <a:pt x="4267200" y="3175000"/>
                  </a:cubicBezTo>
                  <a:close/>
                </a:path>
              </a:pathLst>
            </a:custGeom>
            <a:blipFill>
              <a:blip r:embed="rId2"/>
              <a:stretch>
                <a:fillRect t="-414" b="-4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133701" y="7087212"/>
            <a:ext cx="3647347" cy="3199788"/>
          </a:xfrm>
          <a:custGeom>
            <a:avLst/>
            <a:gdLst/>
            <a:ahLst/>
            <a:cxnLst/>
            <a:rect l="l" t="t" r="r" b="b"/>
            <a:pathLst>
              <a:path w="3647347" h="3199788">
                <a:moveTo>
                  <a:pt x="0" y="0"/>
                </a:moveTo>
                <a:lnTo>
                  <a:pt x="3647347" y="0"/>
                </a:lnTo>
                <a:lnTo>
                  <a:pt x="3647347" y="3199788"/>
                </a:lnTo>
                <a:lnTo>
                  <a:pt x="0" y="3199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133701" y="231171"/>
            <a:ext cx="3897917" cy="3897917"/>
            <a:chOff x="0" y="0"/>
            <a:chExt cx="14840029" cy="14840029"/>
          </a:xfrm>
        </p:grpSpPr>
        <p:sp>
          <p:nvSpPr>
            <p:cNvPr id="15" name="Freeform 15"/>
            <p:cNvSpPr/>
            <p:nvPr/>
          </p:nvSpPr>
          <p:spPr>
            <a:xfrm>
              <a:off x="-33258" y="-75"/>
              <a:ext cx="14906544" cy="14840178"/>
            </a:xfrm>
            <a:custGeom>
              <a:avLst/>
              <a:gdLst/>
              <a:ahLst/>
              <a:cxnLst/>
              <a:rect l="l" t="t" r="r" b="b"/>
              <a:pathLst>
                <a:path w="14906544" h="14840178">
                  <a:moveTo>
                    <a:pt x="7453273" y="75"/>
                  </a:moveTo>
                  <a:cubicBezTo>
                    <a:pt x="4794451" y="-11816"/>
                    <a:pt x="2332496" y="1399825"/>
                    <a:pt x="999642" y="3700470"/>
                  </a:cubicBezTo>
                  <a:cubicBezTo>
                    <a:pt x="-333213" y="6001115"/>
                    <a:pt x="-333213" y="8839064"/>
                    <a:pt x="999642" y="11139709"/>
                  </a:cubicBezTo>
                  <a:cubicBezTo>
                    <a:pt x="2332496" y="13440354"/>
                    <a:pt x="4794451" y="14851995"/>
                    <a:pt x="7453273" y="14840104"/>
                  </a:cubicBezTo>
                  <a:cubicBezTo>
                    <a:pt x="10112093" y="14851995"/>
                    <a:pt x="12574049" y="13440354"/>
                    <a:pt x="13906904" y="11139709"/>
                  </a:cubicBezTo>
                  <a:cubicBezTo>
                    <a:pt x="15239758" y="8839064"/>
                    <a:pt x="15239758" y="6001115"/>
                    <a:pt x="13906904" y="3700470"/>
                  </a:cubicBezTo>
                  <a:cubicBezTo>
                    <a:pt x="12574049" y="1399825"/>
                    <a:pt x="10112093" y="-11816"/>
                    <a:pt x="7453273" y="75"/>
                  </a:cubicBezTo>
                  <a:close/>
                </a:path>
              </a:pathLst>
            </a:custGeom>
            <a:solidFill>
              <a:srgbClr val="94B1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8022" y="200309"/>
              <a:ext cx="14503985" cy="14439411"/>
            </a:xfrm>
            <a:custGeom>
              <a:avLst/>
              <a:gdLst/>
              <a:ahLst/>
              <a:cxnLst/>
              <a:rect l="l" t="t" r="r" b="b"/>
              <a:pathLst>
                <a:path w="14503985" h="14439411">
                  <a:moveTo>
                    <a:pt x="7251993" y="73"/>
                  </a:moveTo>
                  <a:cubicBezTo>
                    <a:pt x="4664974" y="-11497"/>
                    <a:pt x="2269506" y="1362022"/>
                    <a:pt x="972645" y="3600537"/>
                  </a:cubicBezTo>
                  <a:cubicBezTo>
                    <a:pt x="-324215" y="5839051"/>
                    <a:pt x="-324215" y="8600360"/>
                    <a:pt x="972645" y="10838875"/>
                  </a:cubicBezTo>
                  <a:cubicBezTo>
                    <a:pt x="2269506" y="13077389"/>
                    <a:pt x="4664974" y="14450908"/>
                    <a:pt x="7251993" y="14439338"/>
                  </a:cubicBezTo>
                  <a:cubicBezTo>
                    <a:pt x="9839011" y="14450908"/>
                    <a:pt x="12234479" y="13077389"/>
                    <a:pt x="13531340" y="10838875"/>
                  </a:cubicBezTo>
                  <a:cubicBezTo>
                    <a:pt x="14828201" y="8600360"/>
                    <a:pt x="14828201" y="5839051"/>
                    <a:pt x="13531340" y="3600537"/>
                  </a:cubicBezTo>
                  <a:cubicBezTo>
                    <a:pt x="12234479" y="1362022"/>
                    <a:pt x="9839011" y="-11497"/>
                    <a:pt x="7251993" y="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531276" y="561946"/>
              <a:ext cx="13777477" cy="13716137"/>
            </a:xfrm>
            <a:custGeom>
              <a:avLst/>
              <a:gdLst/>
              <a:ahLst/>
              <a:cxnLst/>
              <a:rect l="l" t="t" r="r" b="b"/>
              <a:pathLst>
                <a:path w="13777477" h="13716137">
                  <a:moveTo>
                    <a:pt x="6888739" y="68"/>
                  </a:moveTo>
                  <a:cubicBezTo>
                    <a:pt x="4431305" y="-10922"/>
                    <a:pt x="2155826" y="1293797"/>
                    <a:pt x="923925" y="3420184"/>
                  </a:cubicBezTo>
                  <a:cubicBezTo>
                    <a:pt x="-307975" y="5546571"/>
                    <a:pt x="-307975" y="8169565"/>
                    <a:pt x="923925" y="10295952"/>
                  </a:cubicBezTo>
                  <a:cubicBezTo>
                    <a:pt x="2155826" y="12422339"/>
                    <a:pt x="4431305" y="13727058"/>
                    <a:pt x="6888739" y="13716068"/>
                  </a:cubicBezTo>
                  <a:cubicBezTo>
                    <a:pt x="9346172" y="13727058"/>
                    <a:pt x="11621651" y="12422339"/>
                    <a:pt x="12853552" y="10295952"/>
                  </a:cubicBezTo>
                  <a:cubicBezTo>
                    <a:pt x="14085452" y="8169565"/>
                    <a:pt x="14085452" y="5546571"/>
                    <a:pt x="12853552" y="3420184"/>
                  </a:cubicBezTo>
                  <a:cubicBezTo>
                    <a:pt x="11621651" y="1293797"/>
                    <a:pt x="9346172" y="-10922"/>
                    <a:pt x="6888739" y="68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389776" y="0"/>
            <a:ext cx="4114800" cy="10287000"/>
          </a:xfrm>
          <a:custGeom>
            <a:avLst/>
            <a:gdLst/>
            <a:ahLst/>
            <a:cxnLst/>
            <a:rect l="l" t="t" r="r" b="b"/>
            <a:pathLst>
              <a:path w="4114800" h="10287000">
                <a:moveTo>
                  <a:pt x="0" y="0"/>
                </a:moveTo>
                <a:lnTo>
                  <a:pt x="4114800" y="0"/>
                </a:lnTo>
                <a:lnTo>
                  <a:pt x="41148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809376" y="0"/>
            <a:ext cx="4114800" cy="10287000"/>
          </a:xfrm>
          <a:custGeom>
            <a:avLst/>
            <a:gdLst/>
            <a:ahLst/>
            <a:cxnLst/>
            <a:rect l="l" t="t" r="r" b="b"/>
            <a:pathLst>
              <a:path w="4114800" h="10287000">
                <a:moveTo>
                  <a:pt x="0" y="0"/>
                </a:moveTo>
                <a:lnTo>
                  <a:pt x="4114800" y="0"/>
                </a:lnTo>
                <a:lnTo>
                  <a:pt x="41148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1B4D1F3-B272-7DBB-D9EF-A2706A41D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12" y="3355234"/>
            <a:ext cx="3702240" cy="282589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5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9077" y="0"/>
            <a:ext cx="13309847" cy="10287000"/>
          </a:xfrm>
          <a:custGeom>
            <a:avLst/>
            <a:gdLst/>
            <a:ahLst/>
            <a:cxnLst/>
            <a:rect l="l" t="t" r="r" b="b"/>
            <a:pathLst>
              <a:path w="13309847" h="10287000">
                <a:moveTo>
                  <a:pt x="0" y="0"/>
                </a:moveTo>
                <a:lnTo>
                  <a:pt x="13309846" y="0"/>
                </a:lnTo>
                <a:lnTo>
                  <a:pt x="133098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45514" y="2530789"/>
            <a:ext cx="5796973" cy="7449971"/>
          </a:xfrm>
          <a:custGeom>
            <a:avLst/>
            <a:gdLst/>
            <a:ahLst/>
            <a:cxnLst/>
            <a:rect l="l" t="t" r="r" b="b"/>
            <a:pathLst>
              <a:path w="5796973" h="7449971">
                <a:moveTo>
                  <a:pt x="0" y="0"/>
                </a:moveTo>
                <a:lnTo>
                  <a:pt x="5796972" y="0"/>
                </a:lnTo>
                <a:lnTo>
                  <a:pt x="5796972" y="7449971"/>
                </a:lnTo>
                <a:lnTo>
                  <a:pt x="0" y="74499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476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4351" y="2155586"/>
            <a:ext cx="5708952" cy="7390229"/>
          </a:xfrm>
          <a:custGeom>
            <a:avLst/>
            <a:gdLst/>
            <a:ahLst/>
            <a:cxnLst/>
            <a:rect l="l" t="t" r="r" b="b"/>
            <a:pathLst>
              <a:path w="5708952" h="7390229">
                <a:moveTo>
                  <a:pt x="0" y="0"/>
                </a:moveTo>
                <a:lnTo>
                  <a:pt x="5708952" y="0"/>
                </a:lnTo>
                <a:lnTo>
                  <a:pt x="5708952" y="7390228"/>
                </a:lnTo>
                <a:lnTo>
                  <a:pt x="0" y="73902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476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204698" y="3086100"/>
            <a:ext cx="5773578" cy="7419905"/>
          </a:xfrm>
          <a:custGeom>
            <a:avLst/>
            <a:gdLst/>
            <a:ahLst/>
            <a:cxnLst/>
            <a:rect l="l" t="t" r="r" b="b"/>
            <a:pathLst>
              <a:path w="5773578" h="7419905">
                <a:moveTo>
                  <a:pt x="0" y="0"/>
                </a:moveTo>
                <a:lnTo>
                  <a:pt x="5773577" y="0"/>
                </a:lnTo>
                <a:lnTo>
                  <a:pt x="5773577" y="7419905"/>
                </a:lnTo>
                <a:lnTo>
                  <a:pt x="0" y="7419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476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02774" y="752071"/>
            <a:ext cx="17275501" cy="125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01"/>
              </a:lnSpc>
            </a:pPr>
            <a:r>
              <a:rPr lang="en-US" sz="9401" b="1" spc="-517">
                <a:solidFill>
                  <a:srgbClr val="1351AA"/>
                </a:solidFill>
                <a:latin typeface="Aileron Bold"/>
                <a:ea typeface="Aileron Bold"/>
                <a:cs typeface="Aileron Bold"/>
                <a:sym typeface="Aileron Bold"/>
              </a:rPr>
              <a:t>Collaboration with Maine DWP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43</Words>
  <Application>Microsoft Office PowerPoint</Application>
  <PresentationFormat>Custom</PresentationFormat>
  <Paragraphs>15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Work Sans</vt:lpstr>
      <vt:lpstr>Calibri</vt:lpstr>
      <vt:lpstr>Arial</vt:lpstr>
      <vt:lpstr>Aileron Heavy</vt:lpstr>
      <vt:lpstr>Work Sans Bold</vt:lpstr>
      <vt:lpstr>Aileron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NECPUC</dc:title>
  <dc:creator>Bilodeau, Christina</dc:creator>
  <cp:lastModifiedBy>Bilodeau, Christina</cp:lastModifiedBy>
  <cp:revision>2</cp:revision>
  <dcterms:created xsi:type="dcterms:W3CDTF">2006-08-16T00:00:00Z</dcterms:created>
  <dcterms:modified xsi:type="dcterms:W3CDTF">2026-05-14T18:53:10Z</dcterms:modified>
  <dc:identifier>DAHIt6bm2Pw</dc:identifier>
</cp:coreProperties>
</file>